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diagrams/data1.xml" ContentType="application/vnd.openxmlformats-officedocument.drawingml.diagramData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diagrams/quickStyle1.xml" ContentType="application/vnd.openxmlformats-officedocument.drawingml.diagramStyle+xml"/>
  <Override PartName="/ppt/diagrams/drawing1.xml" ContentType="application/vnd.ms-office.drawingml.diagramDrawing+xml"/>
  <Override PartName="/ppt/ink/ink8.xml" ContentType="application/inkml+xml"/>
  <Override PartName="/ppt/diagrams/layout1.xml" ContentType="application/vnd.openxmlformats-officedocument.drawingml.diagramLayout+xml"/>
  <Override PartName="/ppt/ink/ink9.xml" ContentType="application/inkml+xml"/>
  <Override PartName="/ppt/ink/ink10.xml" ContentType="application/inkml+xml"/>
  <Override PartName="/ppt/ink/ink11.xml" ContentType="application/inkml+xml"/>
  <Override PartName="/ppt/diagrams/colors1.xml" ContentType="application/vnd.openxmlformats-officedocument.drawingml.diagramColors+xml"/>
  <Override PartName="/ppt/ink/ink12.xml" ContentType="application/inkml+xml"/>
  <Override PartName="/ppt/theme/theme1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77" r:id="rId12"/>
    <p:sldId id="278" r:id="rId13"/>
    <p:sldId id="268" r:id="rId14"/>
    <p:sldId id="270" r:id="rId15"/>
    <p:sldId id="271" r:id="rId16"/>
    <p:sldId id="272" r:id="rId17"/>
    <p:sldId id="273" r:id="rId18"/>
    <p:sldId id="274" r:id="rId19"/>
    <p:sldId id="269" r:id="rId20"/>
    <p:sldId id="279" r:id="rId21"/>
    <p:sldId id="280" r:id="rId22"/>
    <p:sldId id="28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Relationship Id="rId30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39DED6-2267-4CBE-9AC7-4206E6B90943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9816D4-CFE9-423F-AA65-F5AE8A0B2D88}">
      <dgm:prSet phldrT="[Text]" custT="1"/>
      <dgm:spPr/>
      <dgm:t>
        <a:bodyPr/>
        <a:lstStyle/>
        <a:p>
          <a:r>
            <a:rPr lang="en-US" sz="1600" dirty="0"/>
            <a:t>Defining Problem</a:t>
          </a:r>
        </a:p>
      </dgm:t>
    </dgm:pt>
    <dgm:pt modelId="{E9016149-9C39-4BBC-B7F7-59BC2BC04ABA}" type="parTrans" cxnId="{418B68FC-6C4F-4FCF-86E4-9AE852263242}">
      <dgm:prSet/>
      <dgm:spPr/>
      <dgm:t>
        <a:bodyPr/>
        <a:lstStyle/>
        <a:p>
          <a:endParaRPr lang="en-US"/>
        </a:p>
      </dgm:t>
    </dgm:pt>
    <dgm:pt modelId="{EDA32042-4DE4-4EAC-A0CB-4604D16E1C72}" type="sibTrans" cxnId="{418B68FC-6C4F-4FCF-86E4-9AE852263242}">
      <dgm:prSet/>
      <dgm:spPr/>
      <dgm:t>
        <a:bodyPr/>
        <a:lstStyle/>
        <a:p>
          <a:endParaRPr lang="en-US"/>
        </a:p>
      </dgm:t>
    </dgm:pt>
    <dgm:pt modelId="{7A4B9478-6442-4A7A-A2DC-78EEA6018053}">
      <dgm:prSet phldrT="[Text]" custT="1"/>
      <dgm:spPr/>
      <dgm:t>
        <a:bodyPr/>
        <a:lstStyle/>
        <a:p>
          <a:r>
            <a:rPr lang="en-US" sz="1600" dirty="0"/>
            <a:t>Preparing Data</a:t>
          </a:r>
        </a:p>
      </dgm:t>
    </dgm:pt>
    <dgm:pt modelId="{D1F3A08C-8F33-46A7-B748-17E1447288D4}" type="parTrans" cxnId="{84E4B111-DBBD-4DD0-9D8C-73E6DF6EE524}">
      <dgm:prSet/>
      <dgm:spPr/>
      <dgm:t>
        <a:bodyPr/>
        <a:lstStyle/>
        <a:p>
          <a:endParaRPr lang="en-US"/>
        </a:p>
      </dgm:t>
    </dgm:pt>
    <dgm:pt modelId="{9D94EA83-8744-410F-9640-5A19F5C56882}" type="sibTrans" cxnId="{84E4B111-DBBD-4DD0-9D8C-73E6DF6EE524}">
      <dgm:prSet/>
      <dgm:spPr/>
      <dgm:t>
        <a:bodyPr/>
        <a:lstStyle/>
        <a:p>
          <a:endParaRPr lang="en-US"/>
        </a:p>
      </dgm:t>
    </dgm:pt>
    <dgm:pt modelId="{49CF5D9B-14FD-4427-9EB3-8A4341C44A18}">
      <dgm:prSet phldrT="[Text]" custT="1"/>
      <dgm:spPr/>
      <dgm:t>
        <a:bodyPr/>
        <a:lstStyle/>
        <a:p>
          <a:r>
            <a:rPr lang="en-US" sz="1600" dirty="0"/>
            <a:t>Check Algorithms</a:t>
          </a:r>
        </a:p>
      </dgm:t>
    </dgm:pt>
    <dgm:pt modelId="{2C4020E6-48FB-4E96-B489-0C88C531EE74}" type="parTrans" cxnId="{42F71D82-CB6D-4D99-9E53-9E983FFD0A46}">
      <dgm:prSet/>
      <dgm:spPr/>
      <dgm:t>
        <a:bodyPr/>
        <a:lstStyle/>
        <a:p>
          <a:endParaRPr lang="en-US"/>
        </a:p>
      </dgm:t>
    </dgm:pt>
    <dgm:pt modelId="{1FC3E244-8ADB-4F57-A7A2-9FF6EC2CA97E}" type="sibTrans" cxnId="{42F71D82-CB6D-4D99-9E53-9E983FFD0A46}">
      <dgm:prSet/>
      <dgm:spPr/>
      <dgm:t>
        <a:bodyPr/>
        <a:lstStyle/>
        <a:p>
          <a:endParaRPr lang="en-US"/>
        </a:p>
      </dgm:t>
    </dgm:pt>
    <dgm:pt modelId="{7743A444-D275-4E6E-BD8D-A4F70349E674}">
      <dgm:prSet phldrT="[Text]" custT="1"/>
      <dgm:spPr/>
      <dgm:t>
        <a:bodyPr/>
        <a:lstStyle/>
        <a:p>
          <a:r>
            <a:rPr lang="en-US" sz="1600" dirty="0"/>
            <a:t>Improve result</a:t>
          </a:r>
        </a:p>
      </dgm:t>
    </dgm:pt>
    <dgm:pt modelId="{86FAD2DA-391A-41BB-B1D4-8F3A2CE0E23C}" type="parTrans" cxnId="{142C7773-B922-452A-B47E-799A69E761B9}">
      <dgm:prSet/>
      <dgm:spPr/>
      <dgm:t>
        <a:bodyPr/>
        <a:lstStyle/>
        <a:p>
          <a:endParaRPr lang="en-US"/>
        </a:p>
      </dgm:t>
    </dgm:pt>
    <dgm:pt modelId="{702F61E8-7C8E-4C97-91CE-8AF3CBD5E446}" type="sibTrans" cxnId="{142C7773-B922-452A-B47E-799A69E761B9}">
      <dgm:prSet/>
      <dgm:spPr/>
      <dgm:t>
        <a:bodyPr/>
        <a:lstStyle/>
        <a:p>
          <a:endParaRPr lang="en-US"/>
        </a:p>
      </dgm:t>
    </dgm:pt>
    <dgm:pt modelId="{C67AE7CC-740C-471F-BFF7-4DA72A47E88E}">
      <dgm:prSet phldrT="[Text]" custT="1"/>
      <dgm:spPr/>
      <dgm:t>
        <a:bodyPr/>
        <a:lstStyle/>
        <a:p>
          <a:r>
            <a:rPr lang="en-US" sz="1600" dirty="0"/>
            <a:t>Present result</a:t>
          </a:r>
        </a:p>
      </dgm:t>
    </dgm:pt>
    <dgm:pt modelId="{2A35612C-9946-408F-B645-B68A7228BA01}" type="parTrans" cxnId="{F819E699-C99B-4279-9AEA-1722D8E6C05B}">
      <dgm:prSet/>
      <dgm:spPr/>
      <dgm:t>
        <a:bodyPr/>
        <a:lstStyle/>
        <a:p>
          <a:endParaRPr lang="en-US"/>
        </a:p>
      </dgm:t>
    </dgm:pt>
    <dgm:pt modelId="{7BFA43AD-8F54-4F4E-AF65-80DCA3EFBC72}" type="sibTrans" cxnId="{F819E699-C99B-4279-9AEA-1722D8E6C05B}">
      <dgm:prSet/>
      <dgm:spPr/>
      <dgm:t>
        <a:bodyPr/>
        <a:lstStyle/>
        <a:p>
          <a:endParaRPr lang="en-US"/>
        </a:p>
      </dgm:t>
    </dgm:pt>
    <dgm:pt modelId="{EFE00F76-AB61-4AEE-814B-FE9487B40C4F}" type="pres">
      <dgm:prSet presAssocID="{DC39DED6-2267-4CBE-9AC7-4206E6B90943}" presName="cycle" presStyleCnt="0">
        <dgm:presLayoutVars>
          <dgm:dir/>
          <dgm:resizeHandles val="exact"/>
        </dgm:presLayoutVars>
      </dgm:prSet>
      <dgm:spPr/>
    </dgm:pt>
    <dgm:pt modelId="{1B57E6BC-4783-4930-ADB5-22F6BFA13D92}" type="pres">
      <dgm:prSet presAssocID="{739816D4-CFE9-423F-AA65-F5AE8A0B2D88}" presName="node" presStyleLbl="node1" presStyleIdx="0" presStyleCnt="5">
        <dgm:presLayoutVars>
          <dgm:bulletEnabled val="1"/>
        </dgm:presLayoutVars>
      </dgm:prSet>
      <dgm:spPr/>
    </dgm:pt>
    <dgm:pt modelId="{C0CCD90D-9911-4A52-9B9F-7BB1F2B63BFE}" type="pres">
      <dgm:prSet presAssocID="{EDA32042-4DE4-4EAC-A0CB-4604D16E1C72}" presName="sibTrans" presStyleLbl="sibTrans2D1" presStyleIdx="0" presStyleCnt="5"/>
      <dgm:spPr/>
    </dgm:pt>
    <dgm:pt modelId="{3C3C4E23-A432-4CA1-AB80-C0E326097D50}" type="pres">
      <dgm:prSet presAssocID="{EDA32042-4DE4-4EAC-A0CB-4604D16E1C72}" presName="connectorText" presStyleLbl="sibTrans2D1" presStyleIdx="0" presStyleCnt="5"/>
      <dgm:spPr/>
    </dgm:pt>
    <dgm:pt modelId="{C84FDE37-EF03-4B43-8249-A4C2B1EAD71F}" type="pres">
      <dgm:prSet presAssocID="{7A4B9478-6442-4A7A-A2DC-78EEA6018053}" presName="node" presStyleLbl="node1" presStyleIdx="1" presStyleCnt="5">
        <dgm:presLayoutVars>
          <dgm:bulletEnabled val="1"/>
        </dgm:presLayoutVars>
      </dgm:prSet>
      <dgm:spPr/>
    </dgm:pt>
    <dgm:pt modelId="{35D378FE-7850-4668-873E-8C4890B18D1F}" type="pres">
      <dgm:prSet presAssocID="{9D94EA83-8744-410F-9640-5A19F5C56882}" presName="sibTrans" presStyleLbl="sibTrans2D1" presStyleIdx="1" presStyleCnt="5"/>
      <dgm:spPr/>
    </dgm:pt>
    <dgm:pt modelId="{1569105E-5B24-42FF-A335-5E326067A810}" type="pres">
      <dgm:prSet presAssocID="{9D94EA83-8744-410F-9640-5A19F5C56882}" presName="connectorText" presStyleLbl="sibTrans2D1" presStyleIdx="1" presStyleCnt="5"/>
      <dgm:spPr/>
    </dgm:pt>
    <dgm:pt modelId="{C85AAF49-69B0-44D3-9D6C-8775763714FF}" type="pres">
      <dgm:prSet presAssocID="{49CF5D9B-14FD-4427-9EB3-8A4341C44A18}" presName="node" presStyleLbl="node1" presStyleIdx="2" presStyleCnt="5">
        <dgm:presLayoutVars>
          <dgm:bulletEnabled val="1"/>
        </dgm:presLayoutVars>
      </dgm:prSet>
      <dgm:spPr/>
    </dgm:pt>
    <dgm:pt modelId="{00E65E34-0B82-4E92-8A4C-6BCE0434F8A6}" type="pres">
      <dgm:prSet presAssocID="{1FC3E244-8ADB-4F57-A7A2-9FF6EC2CA97E}" presName="sibTrans" presStyleLbl="sibTrans2D1" presStyleIdx="2" presStyleCnt="5"/>
      <dgm:spPr/>
    </dgm:pt>
    <dgm:pt modelId="{5123BE6C-404E-4B26-A7B9-1BFE6D3B303F}" type="pres">
      <dgm:prSet presAssocID="{1FC3E244-8ADB-4F57-A7A2-9FF6EC2CA97E}" presName="connectorText" presStyleLbl="sibTrans2D1" presStyleIdx="2" presStyleCnt="5"/>
      <dgm:spPr/>
    </dgm:pt>
    <dgm:pt modelId="{DA427704-CBBF-4B5D-9EEA-CCEF276FF87A}" type="pres">
      <dgm:prSet presAssocID="{7743A444-D275-4E6E-BD8D-A4F70349E674}" presName="node" presStyleLbl="node1" presStyleIdx="3" presStyleCnt="5">
        <dgm:presLayoutVars>
          <dgm:bulletEnabled val="1"/>
        </dgm:presLayoutVars>
      </dgm:prSet>
      <dgm:spPr/>
    </dgm:pt>
    <dgm:pt modelId="{9D12C0E4-86E5-46C5-9BAF-C296527A165A}" type="pres">
      <dgm:prSet presAssocID="{702F61E8-7C8E-4C97-91CE-8AF3CBD5E446}" presName="sibTrans" presStyleLbl="sibTrans2D1" presStyleIdx="3" presStyleCnt="5"/>
      <dgm:spPr/>
    </dgm:pt>
    <dgm:pt modelId="{6D645E2D-B1CF-4503-A425-88D9A7B270E0}" type="pres">
      <dgm:prSet presAssocID="{702F61E8-7C8E-4C97-91CE-8AF3CBD5E446}" presName="connectorText" presStyleLbl="sibTrans2D1" presStyleIdx="3" presStyleCnt="5"/>
      <dgm:spPr/>
    </dgm:pt>
    <dgm:pt modelId="{9BFB36FA-AB9D-4BC9-B2D1-8808E40F467B}" type="pres">
      <dgm:prSet presAssocID="{C67AE7CC-740C-471F-BFF7-4DA72A47E88E}" presName="node" presStyleLbl="node1" presStyleIdx="4" presStyleCnt="5">
        <dgm:presLayoutVars>
          <dgm:bulletEnabled val="1"/>
        </dgm:presLayoutVars>
      </dgm:prSet>
      <dgm:spPr/>
    </dgm:pt>
    <dgm:pt modelId="{028A00D1-8472-4AC0-AFC4-42A1A68A99AD}" type="pres">
      <dgm:prSet presAssocID="{7BFA43AD-8F54-4F4E-AF65-80DCA3EFBC72}" presName="sibTrans" presStyleLbl="sibTrans2D1" presStyleIdx="4" presStyleCnt="5"/>
      <dgm:spPr/>
    </dgm:pt>
    <dgm:pt modelId="{969EEC8B-8858-4FC3-9A7C-3F7680D1C6F8}" type="pres">
      <dgm:prSet presAssocID="{7BFA43AD-8F54-4F4E-AF65-80DCA3EFBC72}" presName="connectorText" presStyleLbl="sibTrans2D1" presStyleIdx="4" presStyleCnt="5"/>
      <dgm:spPr/>
    </dgm:pt>
  </dgm:ptLst>
  <dgm:cxnLst>
    <dgm:cxn modelId="{84E4B111-DBBD-4DD0-9D8C-73E6DF6EE524}" srcId="{DC39DED6-2267-4CBE-9AC7-4206E6B90943}" destId="{7A4B9478-6442-4A7A-A2DC-78EEA6018053}" srcOrd="1" destOrd="0" parTransId="{D1F3A08C-8F33-46A7-B748-17E1447288D4}" sibTransId="{9D94EA83-8744-410F-9640-5A19F5C56882}"/>
    <dgm:cxn modelId="{316B6025-6F6C-4FF2-B5B8-60134A360100}" type="presOf" srcId="{7A4B9478-6442-4A7A-A2DC-78EEA6018053}" destId="{C84FDE37-EF03-4B43-8249-A4C2B1EAD71F}" srcOrd="0" destOrd="0" presId="urn:microsoft.com/office/officeart/2005/8/layout/cycle2"/>
    <dgm:cxn modelId="{A6965E26-7EA7-45F6-9453-1374579C0C10}" type="presOf" srcId="{DC39DED6-2267-4CBE-9AC7-4206E6B90943}" destId="{EFE00F76-AB61-4AEE-814B-FE9487B40C4F}" srcOrd="0" destOrd="0" presId="urn:microsoft.com/office/officeart/2005/8/layout/cycle2"/>
    <dgm:cxn modelId="{F0446828-9F1B-4DDC-9D3C-AC01508524C8}" type="presOf" srcId="{9D94EA83-8744-410F-9640-5A19F5C56882}" destId="{1569105E-5B24-42FF-A335-5E326067A810}" srcOrd="1" destOrd="0" presId="urn:microsoft.com/office/officeart/2005/8/layout/cycle2"/>
    <dgm:cxn modelId="{531D662F-404A-4198-9FE6-701A355414D9}" type="presOf" srcId="{1FC3E244-8ADB-4F57-A7A2-9FF6EC2CA97E}" destId="{5123BE6C-404E-4B26-A7B9-1BFE6D3B303F}" srcOrd="1" destOrd="0" presId="urn:microsoft.com/office/officeart/2005/8/layout/cycle2"/>
    <dgm:cxn modelId="{1B0ADD5E-A875-4C84-AA8F-F2C1F0CC12D7}" type="presOf" srcId="{EDA32042-4DE4-4EAC-A0CB-4604D16E1C72}" destId="{3C3C4E23-A432-4CA1-AB80-C0E326097D50}" srcOrd="1" destOrd="0" presId="urn:microsoft.com/office/officeart/2005/8/layout/cycle2"/>
    <dgm:cxn modelId="{552AFE6D-773C-49BD-8F3F-B2C8BBDD69F7}" type="presOf" srcId="{7BFA43AD-8F54-4F4E-AF65-80DCA3EFBC72}" destId="{969EEC8B-8858-4FC3-9A7C-3F7680D1C6F8}" srcOrd="1" destOrd="0" presId="urn:microsoft.com/office/officeart/2005/8/layout/cycle2"/>
    <dgm:cxn modelId="{142C7773-B922-452A-B47E-799A69E761B9}" srcId="{DC39DED6-2267-4CBE-9AC7-4206E6B90943}" destId="{7743A444-D275-4E6E-BD8D-A4F70349E674}" srcOrd="3" destOrd="0" parTransId="{86FAD2DA-391A-41BB-B1D4-8F3A2CE0E23C}" sibTransId="{702F61E8-7C8E-4C97-91CE-8AF3CBD5E446}"/>
    <dgm:cxn modelId="{EAACFE76-ED13-4248-97F0-9F04D24A7D5E}" type="presOf" srcId="{7BFA43AD-8F54-4F4E-AF65-80DCA3EFBC72}" destId="{028A00D1-8472-4AC0-AFC4-42A1A68A99AD}" srcOrd="0" destOrd="0" presId="urn:microsoft.com/office/officeart/2005/8/layout/cycle2"/>
    <dgm:cxn modelId="{6A826757-BEB2-4619-8247-BFAB6BC349EE}" type="presOf" srcId="{EDA32042-4DE4-4EAC-A0CB-4604D16E1C72}" destId="{C0CCD90D-9911-4A52-9B9F-7BB1F2B63BFE}" srcOrd="0" destOrd="0" presId="urn:microsoft.com/office/officeart/2005/8/layout/cycle2"/>
    <dgm:cxn modelId="{EEE01B59-0626-41D8-9C76-8F95E365E25C}" type="presOf" srcId="{702F61E8-7C8E-4C97-91CE-8AF3CBD5E446}" destId="{6D645E2D-B1CF-4503-A425-88D9A7B270E0}" srcOrd="1" destOrd="0" presId="urn:microsoft.com/office/officeart/2005/8/layout/cycle2"/>
    <dgm:cxn modelId="{42F71D82-CB6D-4D99-9E53-9E983FFD0A46}" srcId="{DC39DED6-2267-4CBE-9AC7-4206E6B90943}" destId="{49CF5D9B-14FD-4427-9EB3-8A4341C44A18}" srcOrd="2" destOrd="0" parTransId="{2C4020E6-48FB-4E96-B489-0C88C531EE74}" sibTransId="{1FC3E244-8ADB-4F57-A7A2-9FF6EC2CA97E}"/>
    <dgm:cxn modelId="{A4735E8F-DE6C-44AD-A5E5-BAC23D352EA7}" type="presOf" srcId="{702F61E8-7C8E-4C97-91CE-8AF3CBD5E446}" destId="{9D12C0E4-86E5-46C5-9BAF-C296527A165A}" srcOrd="0" destOrd="0" presId="urn:microsoft.com/office/officeart/2005/8/layout/cycle2"/>
    <dgm:cxn modelId="{F819E699-C99B-4279-9AEA-1722D8E6C05B}" srcId="{DC39DED6-2267-4CBE-9AC7-4206E6B90943}" destId="{C67AE7CC-740C-471F-BFF7-4DA72A47E88E}" srcOrd="4" destOrd="0" parTransId="{2A35612C-9946-408F-B645-B68A7228BA01}" sibTransId="{7BFA43AD-8F54-4F4E-AF65-80DCA3EFBC72}"/>
    <dgm:cxn modelId="{3C1959AE-EA0E-48F7-9243-662461996D9A}" type="presOf" srcId="{739816D4-CFE9-423F-AA65-F5AE8A0B2D88}" destId="{1B57E6BC-4783-4930-ADB5-22F6BFA13D92}" srcOrd="0" destOrd="0" presId="urn:microsoft.com/office/officeart/2005/8/layout/cycle2"/>
    <dgm:cxn modelId="{7A8823B1-56CB-43C8-B8F4-D3F77154D9D2}" type="presOf" srcId="{49CF5D9B-14FD-4427-9EB3-8A4341C44A18}" destId="{C85AAF49-69B0-44D3-9D6C-8775763714FF}" srcOrd="0" destOrd="0" presId="urn:microsoft.com/office/officeart/2005/8/layout/cycle2"/>
    <dgm:cxn modelId="{DB0386B1-E751-4B20-90B0-F597A2B5A032}" type="presOf" srcId="{C67AE7CC-740C-471F-BFF7-4DA72A47E88E}" destId="{9BFB36FA-AB9D-4BC9-B2D1-8808E40F467B}" srcOrd="0" destOrd="0" presId="urn:microsoft.com/office/officeart/2005/8/layout/cycle2"/>
    <dgm:cxn modelId="{D55867B3-1B4B-451E-BDDF-77FE2898559D}" type="presOf" srcId="{9D94EA83-8744-410F-9640-5A19F5C56882}" destId="{35D378FE-7850-4668-873E-8C4890B18D1F}" srcOrd="0" destOrd="0" presId="urn:microsoft.com/office/officeart/2005/8/layout/cycle2"/>
    <dgm:cxn modelId="{57EEC3DA-BFDA-413A-AEB7-302E44E83437}" type="presOf" srcId="{7743A444-D275-4E6E-BD8D-A4F70349E674}" destId="{DA427704-CBBF-4B5D-9EEA-CCEF276FF87A}" srcOrd="0" destOrd="0" presId="urn:microsoft.com/office/officeart/2005/8/layout/cycle2"/>
    <dgm:cxn modelId="{C1F06FEE-0C9C-4BD0-9D84-15A85591A8DB}" type="presOf" srcId="{1FC3E244-8ADB-4F57-A7A2-9FF6EC2CA97E}" destId="{00E65E34-0B82-4E92-8A4C-6BCE0434F8A6}" srcOrd="0" destOrd="0" presId="urn:microsoft.com/office/officeart/2005/8/layout/cycle2"/>
    <dgm:cxn modelId="{418B68FC-6C4F-4FCF-86E4-9AE852263242}" srcId="{DC39DED6-2267-4CBE-9AC7-4206E6B90943}" destId="{739816D4-CFE9-423F-AA65-F5AE8A0B2D88}" srcOrd="0" destOrd="0" parTransId="{E9016149-9C39-4BBC-B7F7-59BC2BC04ABA}" sibTransId="{EDA32042-4DE4-4EAC-A0CB-4604D16E1C72}"/>
    <dgm:cxn modelId="{BE0146A9-3C71-48E7-8E56-5462FA1401D9}" type="presParOf" srcId="{EFE00F76-AB61-4AEE-814B-FE9487B40C4F}" destId="{1B57E6BC-4783-4930-ADB5-22F6BFA13D92}" srcOrd="0" destOrd="0" presId="urn:microsoft.com/office/officeart/2005/8/layout/cycle2"/>
    <dgm:cxn modelId="{9825A77B-9ED1-401E-B044-09F1DE613BB0}" type="presParOf" srcId="{EFE00F76-AB61-4AEE-814B-FE9487B40C4F}" destId="{C0CCD90D-9911-4A52-9B9F-7BB1F2B63BFE}" srcOrd="1" destOrd="0" presId="urn:microsoft.com/office/officeart/2005/8/layout/cycle2"/>
    <dgm:cxn modelId="{EB6FD9C6-6C15-4066-A3D1-A85D5520D28F}" type="presParOf" srcId="{C0CCD90D-9911-4A52-9B9F-7BB1F2B63BFE}" destId="{3C3C4E23-A432-4CA1-AB80-C0E326097D50}" srcOrd="0" destOrd="0" presId="urn:microsoft.com/office/officeart/2005/8/layout/cycle2"/>
    <dgm:cxn modelId="{A9A983EE-8D97-46DE-96CE-4698DCDE3DF0}" type="presParOf" srcId="{EFE00F76-AB61-4AEE-814B-FE9487B40C4F}" destId="{C84FDE37-EF03-4B43-8249-A4C2B1EAD71F}" srcOrd="2" destOrd="0" presId="urn:microsoft.com/office/officeart/2005/8/layout/cycle2"/>
    <dgm:cxn modelId="{6FFEB589-151A-4A9A-9974-8E12C948EB90}" type="presParOf" srcId="{EFE00F76-AB61-4AEE-814B-FE9487B40C4F}" destId="{35D378FE-7850-4668-873E-8C4890B18D1F}" srcOrd="3" destOrd="0" presId="urn:microsoft.com/office/officeart/2005/8/layout/cycle2"/>
    <dgm:cxn modelId="{FEB60331-9848-4083-A6E2-DEADD5450B78}" type="presParOf" srcId="{35D378FE-7850-4668-873E-8C4890B18D1F}" destId="{1569105E-5B24-42FF-A335-5E326067A810}" srcOrd="0" destOrd="0" presId="urn:microsoft.com/office/officeart/2005/8/layout/cycle2"/>
    <dgm:cxn modelId="{2AC1C6BF-8E32-41BE-8787-5C8207478773}" type="presParOf" srcId="{EFE00F76-AB61-4AEE-814B-FE9487B40C4F}" destId="{C85AAF49-69B0-44D3-9D6C-8775763714FF}" srcOrd="4" destOrd="0" presId="urn:microsoft.com/office/officeart/2005/8/layout/cycle2"/>
    <dgm:cxn modelId="{765DC84A-F730-4EF8-9A97-E51F496D4F7B}" type="presParOf" srcId="{EFE00F76-AB61-4AEE-814B-FE9487B40C4F}" destId="{00E65E34-0B82-4E92-8A4C-6BCE0434F8A6}" srcOrd="5" destOrd="0" presId="urn:microsoft.com/office/officeart/2005/8/layout/cycle2"/>
    <dgm:cxn modelId="{A2A99D6B-F239-4AA3-A44E-AB5474AAFFF3}" type="presParOf" srcId="{00E65E34-0B82-4E92-8A4C-6BCE0434F8A6}" destId="{5123BE6C-404E-4B26-A7B9-1BFE6D3B303F}" srcOrd="0" destOrd="0" presId="urn:microsoft.com/office/officeart/2005/8/layout/cycle2"/>
    <dgm:cxn modelId="{8EA111F8-AAE9-4027-8924-747D566F4B00}" type="presParOf" srcId="{EFE00F76-AB61-4AEE-814B-FE9487B40C4F}" destId="{DA427704-CBBF-4B5D-9EEA-CCEF276FF87A}" srcOrd="6" destOrd="0" presId="urn:microsoft.com/office/officeart/2005/8/layout/cycle2"/>
    <dgm:cxn modelId="{F5FC0747-1B72-4EEC-916E-C3F84F3F8FE2}" type="presParOf" srcId="{EFE00F76-AB61-4AEE-814B-FE9487B40C4F}" destId="{9D12C0E4-86E5-46C5-9BAF-C296527A165A}" srcOrd="7" destOrd="0" presId="urn:microsoft.com/office/officeart/2005/8/layout/cycle2"/>
    <dgm:cxn modelId="{085BD4FA-CA05-45F7-889D-3CBABCC7D8E0}" type="presParOf" srcId="{9D12C0E4-86E5-46C5-9BAF-C296527A165A}" destId="{6D645E2D-B1CF-4503-A425-88D9A7B270E0}" srcOrd="0" destOrd="0" presId="urn:microsoft.com/office/officeart/2005/8/layout/cycle2"/>
    <dgm:cxn modelId="{75CEC3FB-06A1-4EE8-9EEE-6F9B3C5466FF}" type="presParOf" srcId="{EFE00F76-AB61-4AEE-814B-FE9487B40C4F}" destId="{9BFB36FA-AB9D-4BC9-B2D1-8808E40F467B}" srcOrd="8" destOrd="0" presId="urn:microsoft.com/office/officeart/2005/8/layout/cycle2"/>
    <dgm:cxn modelId="{C3BBDE47-4EEC-4E3C-BB76-2AC371690109}" type="presParOf" srcId="{EFE00F76-AB61-4AEE-814B-FE9487B40C4F}" destId="{028A00D1-8472-4AC0-AFC4-42A1A68A99AD}" srcOrd="9" destOrd="0" presId="urn:microsoft.com/office/officeart/2005/8/layout/cycle2"/>
    <dgm:cxn modelId="{A299F386-6DB6-4CAD-955E-C7017A4ED54A}" type="presParOf" srcId="{028A00D1-8472-4AC0-AFC4-42A1A68A99AD}" destId="{969EEC8B-8858-4FC3-9A7C-3F7680D1C6F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57E6BC-4783-4930-ADB5-22F6BFA13D92}">
      <dsp:nvSpPr>
        <dsp:cNvPr id="0" name=""/>
        <dsp:cNvSpPr/>
      </dsp:nvSpPr>
      <dsp:spPr>
        <a:xfrm>
          <a:off x="3023588" y="216"/>
          <a:ext cx="1404458" cy="1404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Defining Problem</a:t>
          </a:r>
        </a:p>
      </dsp:txBody>
      <dsp:txXfrm>
        <a:off x="3229266" y="205894"/>
        <a:ext cx="993102" cy="993102"/>
      </dsp:txXfrm>
    </dsp:sp>
    <dsp:sp modelId="{C0CCD90D-9911-4A52-9B9F-7BB1F2B63BFE}">
      <dsp:nvSpPr>
        <dsp:cNvPr id="0" name=""/>
        <dsp:cNvSpPr/>
      </dsp:nvSpPr>
      <dsp:spPr>
        <a:xfrm rot="2160000">
          <a:off x="4383942" y="1079654"/>
          <a:ext cx="374528" cy="4740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394671" y="1141434"/>
        <a:ext cx="262170" cy="284402"/>
      </dsp:txXfrm>
    </dsp:sp>
    <dsp:sp modelId="{C84FDE37-EF03-4B43-8249-A4C2B1EAD71F}">
      <dsp:nvSpPr>
        <dsp:cNvPr id="0" name=""/>
        <dsp:cNvSpPr/>
      </dsp:nvSpPr>
      <dsp:spPr>
        <a:xfrm>
          <a:off x="4731516" y="1241099"/>
          <a:ext cx="1404458" cy="1404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Preparing Data</a:t>
          </a:r>
        </a:p>
      </dsp:txBody>
      <dsp:txXfrm>
        <a:off x="4937194" y="1446777"/>
        <a:ext cx="993102" cy="993102"/>
      </dsp:txXfrm>
    </dsp:sp>
    <dsp:sp modelId="{35D378FE-7850-4668-873E-8C4890B18D1F}">
      <dsp:nvSpPr>
        <dsp:cNvPr id="0" name=""/>
        <dsp:cNvSpPr/>
      </dsp:nvSpPr>
      <dsp:spPr>
        <a:xfrm rot="6480000">
          <a:off x="4923572" y="2700140"/>
          <a:ext cx="374528" cy="4740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10800000">
        <a:off x="4997111" y="2741512"/>
        <a:ext cx="262170" cy="284402"/>
      </dsp:txXfrm>
    </dsp:sp>
    <dsp:sp modelId="{C85AAF49-69B0-44D3-9D6C-8775763714FF}">
      <dsp:nvSpPr>
        <dsp:cNvPr id="0" name=""/>
        <dsp:cNvSpPr/>
      </dsp:nvSpPr>
      <dsp:spPr>
        <a:xfrm>
          <a:off x="4079146" y="3248889"/>
          <a:ext cx="1404458" cy="1404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Check Algorithms</a:t>
          </a:r>
        </a:p>
      </dsp:txBody>
      <dsp:txXfrm>
        <a:off x="4284824" y="3454567"/>
        <a:ext cx="993102" cy="993102"/>
      </dsp:txXfrm>
    </dsp:sp>
    <dsp:sp modelId="{00E65E34-0B82-4E92-8A4C-6BCE0434F8A6}">
      <dsp:nvSpPr>
        <dsp:cNvPr id="0" name=""/>
        <dsp:cNvSpPr/>
      </dsp:nvSpPr>
      <dsp:spPr>
        <a:xfrm rot="10800000">
          <a:off x="3549153" y="3714116"/>
          <a:ext cx="374528" cy="4740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10800000">
        <a:off x="3661511" y="3808917"/>
        <a:ext cx="262170" cy="284402"/>
      </dsp:txXfrm>
    </dsp:sp>
    <dsp:sp modelId="{DA427704-CBBF-4B5D-9EEA-CCEF276FF87A}">
      <dsp:nvSpPr>
        <dsp:cNvPr id="0" name=""/>
        <dsp:cNvSpPr/>
      </dsp:nvSpPr>
      <dsp:spPr>
        <a:xfrm>
          <a:off x="1968030" y="3248889"/>
          <a:ext cx="1404458" cy="1404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Improve result</a:t>
          </a:r>
        </a:p>
      </dsp:txBody>
      <dsp:txXfrm>
        <a:off x="2173708" y="3454567"/>
        <a:ext cx="993102" cy="993102"/>
      </dsp:txXfrm>
    </dsp:sp>
    <dsp:sp modelId="{9D12C0E4-86E5-46C5-9BAF-C296527A165A}">
      <dsp:nvSpPr>
        <dsp:cNvPr id="0" name=""/>
        <dsp:cNvSpPr/>
      </dsp:nvSpPr>
      <dsp:spPr>
        <a:xfrm rot="15120000">
          <a:off x="2160085" y="2720302"/>
          <a:ext cx="374528" cy="4740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10800000">
        <a:off x="2233624" y="2868532"/>
        <a:ext cx="262170" cy="284402"/>
      </dsp:txXfrm>
    </dsp:sp>
    <dsp:sp modelId="{9BFB36FA-AB9D-4BC9-B2D1-8808E40F467B}">
      <dsp:nvSpPr>
        <dsp:cNvPr id="0" name=""/>
        <dsp:cNvSpPr/>
      </dsp:nvSpPr>
      <dsp:spPr>
        <a:xfrm>
          <a:off x="1315659" y="1241099"/>
          <a:ext cx="1404458" cy="14044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Present result</a:t>
          </a:r>
        </a:p>
      </dsp:txBody>
      <dsp:txXfrm>
        <a:off x="1521337" y="1446777"/>
        <a:ext cx="993102" cy="993102"/>
      </dsp:txXfrm>
    </dsp:sp>
    <dsp:sp modelId="{028A00D1-8472-4AC0-AFC4-42A1A68A99AD}">
      <dsp:nvSpPr>
        <dsp:cNvPr id="0" name=""/>
        <dsp:cNvSpPr/>
      </dsp:nvSpPr>
      <dsp:spPr>
        <a:xfrm rot="19440000">
          <a:off x="2676013" y="1092115"/>
          <a:ext cx="374528" cy="4740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686742" y="1219937"/>
        <a:ext cx="262170" cy="2844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15T11:20:25.3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17428 7484 2 0,'13'-3'93'0,"-6"-1"-2"0,5-3-4 16,-5 3-4-16,6-4-4 15,0 1 1-15,0 0 0 0,0-1-1 0,0 1 9 16,0 0 2-16,-6-1 3 0,-1 1 0 16,0 0-5-16,-6-4-9 0,0 4-6 0,0-4-1 15,-6-1-9-15,0 2-8 16,-1-1-4-16,0-3-5 0,-6-2-13 0,1-2-9 15,-8 3-5-15,0-3-1 0,1 0-5 16,-1-1-1-16,-6 1 2 0,0 0-2 0,1-1 0 16,-8 5-4-16,-7-4 2 0,8 3 0 15,-13 4-3-15,5-4-2 0,-12 4-3 16,6 4 5-16,1 0-3 0,-7-1 0 16,-1 5 3-16,8-5-2 0,-1 8 1 0,-5-3-1 15,5 3-1-15,1 3 0 0,-2 1 0 16,2 0 3-16,-1 7 1 0,1-4 0 0,-1 4 5 15,1 4 4-15,-8-1 0 0,8 1 1 16,-1 3 2-16,-5 3-1 0,-2-1 0 16,1 1 2-16,0 1 3 0,0 0 6 15,0 4 0-15,-7-1 4 0,14 1 1 0,-7 0-1 16,-1 0-1-16,8 6-2 0,-7 1-1 16,7 1 1-16,-2 2-4 0,2 4-2 15,-1 0-7-15,1 4-1 0,-1 1-5 16,1-2-3-16,-1 2 0 0,7-1 0 0,0-1 1 15,-1 2-7-15,8-2 4 0,7-2-3 16,-8 2-3-16,13 1 2 0,0 1 3 16,8 3 3-16,-2-1-2 0,2 0 3 15,12 5 3-15,0-1-3 0,0 1-3 0,0 3 0 16,6-1 0-16,0 5-3 0,8-4-1 16,-8 0 0-16,8-1-2 0,-2 2-3 15,-5-2-1-15,12-2 1 0,-6-4 2 0,7-1 0 16,-1 1 1-16,1-4 0 0,0-4 0 15,6-4-1-15,6 5-3 0,1-8 0 16,6 0-1-16,-1 0 4 0,9-4 1 0,-2 4 3 16,7-7 1-16,1 3 1 0,-2-2-1 15,1-2 1-15,7-4-1 0,0 1-1 16,-1-3 0-16,1 3-2 0,6-4 4 16,-6-4-1-16,-1 2-2 0,0-2 4 0,7-3-2 15,-6 0 2-15,7-1 1 0,-1-2 0 16,0 0 1-16,0-1-3 0,0-3 1 15,6-1-2-15,2-3-4 16,-2 0 1-16,0 0-4 0,-6-3 0 0,14-1 0 0,-8-3-1 16,2-4 0-16,-2 3 2 0,0-7 4 15,2 1 1-15,-8 0 0 0,6-5 1 0,-6 1 2 16,0-1 0-16,0 1 2 0,-6-4 23 16,-1 0 12-16,1-3 7 0,-6-1 6 15,-8 0 5-15,7-3-1 0,-7 0-21 16,-5-4-13-16,5-1-9 0,-6 2-5 0,7-5-7 15,-7-3-3-15,0-1-2 0,0-3-2 16,0-3 3-16,0-1-2 0,1-3-2 16,-1 0 1-16,-7-1-4 0,1-3 2 15,-7 4-3-15,0-4-1 0,-7 4 2 0,1-4 0 16,-8 4 3-16,-4-4 2 0,-2 3 0 16,-6 1-2-16,-6-1 2 0,-2 5 0 15,-4 0-2-15,-8 3-3 0,1-1 3 16,-1 2 0-16,0-1 1 0,-6 0-3 0,7 0-1 15,-7 3 5-15,0-3-1 0,-7 4 1 16,7 0-1-16,0 0 5 0,-7 3 0 16,1 0-4-16,-1 4 0 0,-6 1-2 0,1-2 1 15,-2 5-2-15,-5 3 0 16,-8-3 2-16,2 7-2 0,-1-4 2 0,-1 1-4 16,1 3 4-16,0 4 1 0,-6-4-1 15,5 3 3-15,2 5 4 0,-2-4 0 0,-5 2-6 16,5 2 1-16,2-1 1 0,-2 4 0 15,-5 0-1-15,-1 0-1 0,0 0 0 16,1 4-3-16,-1 3-2 0,-6 1-1 0,0-1 1 16,0 4 5-16,0 0 0 15,6 0 4-15,0 0 1 0,1 4-1 0,5-1-3 16,8 1-1-16,-1 3 3 0,-5 1-4 16,4-1 1-16,9 4-2 0,-7-4 2 15,-2 8-1-15,2-1 1 0,-1 1 4 16,1 7 0-16,-7-3 2 0,-1 6-2 0,2 1 1 15,-2-1-3-15,-5 8-6 0,-1 0 0 16,7 4 1-16,-7 0 0 0,1 4 2 0,6-2 1 16,-1 5 5-16,2-4-4 0,5 5 0 15,1 2 1-15,-1-3 0 0,7 4 1 16,0-1-3-16,-1 1-2 0,8 0 2 16,-1-1 0-16,1 4 0 0,12 1-1 15,-5-5 2-15,5 4 6 0,0 1-1 0,14 3-1 16,-7-3-2-16,13 2 3 0,0 5 1 15,6 0 0-15,7-1-1 0,0 0-4 0,14 1 2 16,-2-4-2-16,7 0-3 16,2 0-1-16,5-4 4 0,6-3 3 0,1-4 1 15,5 0 5-15,8-7 6 0,0-1 7 16,6-3 4-16,7 0 2 0,6-3-2 16,-6-5 0-16,12-3-3 0,-6 0-2 0,7-4-5 15,-1-3 0-15,8 0-4 0,-1 0 0 16,0-4-5-16,7 0-3 0,0-4-2 15,0 0-3-15,-1-3 2 0,-6-4-3 0,1 0 2 16,-1 0 0-16,-6-4 0 0,-1 0 6 16,0-3 2-16,1-3 3 0,-7-5 0 15,7-4 0-15,-6 1-3 0,4-8-6 16,-4-3-1-16,-1-4-5 0,-6 0 0 0,-1-7-1 16,-6-1-2-16,-6-2 3 0,0-9-3 15,-7 5 5-15,-13-9 0 0,0 1 0 16,-7-3 0-16,-5-1 0 0,-1 0 1 15,-14 1-3-15,2-1-4 0,-1-3 0 0,-13 0 3 16,7 3-1-16,-7 1 2 0,-7-1-4 16,0-3 2-16,-5 3 1 0,-2 1 2 15,1-5-2-15,-13 1-2 0,6 0 1 0,-12-4 6 16,6 0-2-16,-7 4-1 0,-6 3-2 16,0 1 2-16,-7-2 1 0,1 9-3 15,-7 0 1-15,7 0-5 0,-8 7 4 16,1 0 1-16,0 3 3 0,-6 6 1 0,5 1 0 15,1 1 2-15,-7 4 2 0,2 3-5 16,-9 1-4-16,1 6 0 0,-7 1-2 0,1-1 3 16,-8 8-3-16,2 4 3 0,-2 4 1 15,0-1 3-15,2 8-1 0,-2-1-3 16,8 4-2-16,0 4 4 0,-2 4 2 16,2 0 2-16,-7 2 3 0,6 6 1 0,1 3 2 15,-8-1-3-15,8 1-3 0,-7 7 0 16,-7 4-6-16,7-1-1 0,-6 1-1 15,-1 10 3-15,6 1 1 0,-6 3-4 16,14 5 5-16,0-2 5 0,6 5-2 0,6 0-1 16,0-1-2-16,13 5 0 0,1-1 0 15,6 0-3-15,-1 4 1 0,8 0 2 0,7 4 1 16,5-5 2-16,0 5 2 0,14-4 1 16,-1 7-4-16,7-3-1 0,13 3-1 15,0-3 4-15,14-1 1 0,5-3-3 16,7 0 4-16,12-4-1 0,8-2-4 0,7-6-3 15,5 1 0-15,7-7 2 0,1-4-4 16,12-4-1-16,0-4 4 0,0-2 0 16,7-5 0-16,-1-7 2 0,1 0 0 15,7-8 5-15,5 1 2 0,-5-4-2 0,11-8-3 16,-5 2 0-16,0-5 0 0,-1-5 3 16,-5-1-3-16,5-2 4 0,-5-7 5 0,-1 1-3 15,0-5-1-15,1-2-4 0,-2-9-2 16,2 2-6-16,-1-6-2 0,-6-6 1 15,-1-1 6-15,-6-3-2 0,-6-3 2 16,-13-1 0-16,0-4-2 0,-13 1 0 0,-14 0-3 16,1-4 2-16,-14 0 1 0,-13-4 5 15,1 5-2-15,-14-8 3 0,-6 3-2 16,-6-3-3-16,-7-1 1 0,-6 5-4 0,-14-4-1 16,1 0 1-16,-8-1 1 0,1 0 1 15,-6-3-6-15,-1 1 1 0,-7 2 3 16,2-3-3-16,5 4-1 0,-6 4 2 15,0-1 0-15,0 4 2 0,-7 3-2 0,7 6-1 16,-6-2 5-16,-1 3-1 0,-6 5 5 16,0 4 0-16,-7-1-2 0,-6 4 5 15,-1 4-5-15,-12 3 4 0,6 4-6 16,-5 0-1-16,5 8 1 0,-6-1-3 0,6 8 1 16,0-2-5-16,1 6 5 0,-7 6 3 15,6 6 2-15,-6 2 0 0,-7 7-3 16,1 4 6-16,-8 7-3 0,-5 4-1 0,5 11 1 15,-5 4-3-15,5 6 2 0,8 5 2 16,5 7-1-16,7 4 1 0,8 0 0 0,5 3 0 16,7 0 2-16,6 4-3 15,14 3 4-15,6 1-3 0,13 4-3 0,0-2 3 16,6 6 0-16,13-2 1 0,7 5-4 16,7-3 0-16,0-2 2 0,12-3-2 15,7-4 0-15,7 1-1 0,5-8 1 16,15-3 6-16,-1-4 1 0,19-4 4 0,1-3 0 15,6-9 0-15,7-1 0 0,13-9-5 16,-1 0 2-16,7-10 0 0,1-5-3 16,12-3-4-16,7-3 4 0,-7-8 10 0,6-4 5 15,8 0 6-15,-7-7 2 0,-7 0 4 16,0-3-6-16,0-5-6 0,-12-3-3 16,-1 0-8-16,-7-3 0 0,1-1-4 0,-7-3 3 15,0-8-1-15,1 0-2 0,-1-7-3 16,-6-3-2-16,0-7 1 0,-1-13-5 15,-6-6 1-15,0-8-6 0,-12-10 2 16,-1-12-2-16,-20 0 1 0,-6-10 1 0,-13-5-2 16,-12 1 0-16,-22-1-3 0,-11-5 4 15,-19 2-22-15,-21 3-34 0,-6 8-62 16,-20 8-93-16,0 7-97 0,-6 7-117 0,-7 11-114 16,1 11-38-16,-8 8 26 0,1 10 74 15,0 7 90-15</inkml:trace>
  <inkml:trace contextRef="#ctx0" brushRef="#br0" timeOffset="26135.8">16862 5938 222 0,'-8'-3'243'16,"2"-1"6"-16,0 0-72 0,-1 4-82 15,7 0-48-15,-7-4-20 0,1 4-9 16,6-3-3-16,-6 3 3 0,6 0 0 0,0 0-2 16,0 0-2-16,-7 3-9 0,7-3-5 15,0 0-2-15,0 4 1 0,0-4-2 16,0 4-1-16,7 0 1 0,-7-1 3 15,0 1 0-15,0 0 0 0,0-1 1 0,0 1-2 16,0-1 1-16,-7 1 3 0,7 0 0 16,0-1 3-16,0 1 5 0,0 0 8 15,-6-1 6-15,6 2 1 0,0-2 2 16,-7 0 3-16,7 1 2 0,0 0-1 0,-7-1-1 16,7 5 0-16,0-5 2 0,-6 6-5 15,0 1 1-15,6-2-1 0,-7 6 3 16,0-3 2-16,1 3 1 0,-7 5 5 0,6-1 4 15,1 4 6-15,-7 3 3 0,-1 2 4 16,2 2 4-16,-1 4-2 0,0 0-7 16,0 2-8-16,-7 7-11 0,8-6-5 15,-2 4-5-15,1 1-1 0,7-1 1 0,-8 0-2 16,8-3 5-16,-6 3-3 0,4-3-3 16,2-4-2-16,0 1-2 0,6-6-1 15,-7 1-3-15,0-3-3 0,7 0-2 0,0-8-3 16,-6 3-1-16,6-5-2 0,0-2 3 15,0 1 1-15,0-4 0 16,0-4 4-16,0 1 2 0,0-5 3 0,0 5 2 16,0-8 5-16,0 3 1 0,0 1 3 15,0 0-4-15,0-4 0 0,0 4-3 0,0-4-3 16,0 0-2-16,0 0-15 0,0 0-32 16,0 0-63-16,0-4-81 0,0 0-120 15,0 0-98-15,6-7-42 0,1 0 4 0,0-7 47 16</inkml:trace>
  <inkml:trace contextRef="#ctx0" brushRef="#br0" timeOffset="26855.69">16613 5850 84 0,'-6'4'143'0,"0"-4"6"0,6 0 7 15,-7 3 5-15,7-3 4 0,0 0 7 16,0 4 6-16,0-4 13 0,0 0 6 16,0 0 6-16,0 0 6 0,0 0 0 0,0 0-10 15,0-4-26-15,7 4-28 0,-1-3-28 16,0-5-32-16,8 5-32 0,6-8-24 15,5 0-9-15,1 0-7 0,13 0-6 0,-6 0-6 16,6-4-1-16,-6 5-1 0,-1-1 0 16,-6 3-6-16,1 0 2 0,-8 1-2 15,1 4 0-15,-8-5-1 0,2 8-6 16,-2-3 1-16,-5 3-1 0,0 0 4 0,-1 3-4 16,1 1 3-16,-1 3 4 0,0 0 4 15,1 1-1-15,-7 0 2 0,7-1 4 16,-7 4-2-16,6-4 5 0,-6 0 0 15,6 4-1-15,-6-3 0 0,0-1-2 0,7 0 0 16,-7 1-15-16,0-1-26 0,7 4-32 16,-7-4-39-16,0 0-46 0,6 1-55 15,-6-1-39-15,0 3-30 0,7 2-28 0,-7-1-41 16,6 4-4-16,1 0 29 0,-1-4 38 16</inkml:trace>
  <inkml:trace contextRef="#ctx0" brushRef="#br0" timeOffset="33581.61">17903 7711 110 0,'0'4'268'0,"0"0"28"16,0-4 13-16,0 0-73 0,0 0-38 15,0 0-12-15,0 0 3 0,0 0 2 16,0-4 5-16,7 4-5 0,-7-4-14 16,7 1-22-16,-1-4-25 0,0 3-22 0,0-4-24 15,8 1-14-15,-1 0-6 0,7-1-2 16,-2-3-4-16,9 4 3 0,-1-4 2 16,6 4-1-16,1-4-5 0,7 4-6 15,-2-4-1-15,1-1-5 0,7 1-8 0,6 4-2 16,7-4-6-16,-1-4-7 0,7 4-6 15,8-3 0-15,-2-1 1 0,0 4-6 16,8-3-3-16,-8-1-1 0,8 0-1 16,-2 4-6-16,-5-4 0 0,0 4 2 0,-7 1-2 15,-6 2-1-15,-1-3 0 0,-12 4 0 16,0 3 0-16,-14-3-2 0,1 3 3 16,-7 0 1-16,-7 1-1 0,1-1 1 15,-8 4-4-15,2-3 0 0,-2 3-1 0,-5 0-3 16,0-4 0-16,-1 4-1 0,1 0-7 15,-7 0-4-15,6-4-15 0,-6 4-26 16,0 0-51-16,0 0-89 0,-6 0-97 0,-1 0-101 16,-13 0-107-16,2 0-52 0,-2 0 9 15,-7-3 65-15,1 3 93 0</inkml:trace>
  <inkml:trace contextRef="#ctx0" brushRef="#br0" timeOffset="34061.92">19284 7242 218 0,'-7'0'250'0,"7"-3"6"0,0 3-54 15,0 0-39-15,-6 0-16 0,6 0 4 16,0 0 14-16,0 0 19 0,0 0 14 16,0 0 3-16,0 0-18 0,0 0-29 15,0 0-29-15,0 0-39 0,6 0-28 0,-6 0-22 16,7 0-11-16,6 3-6 0,0-3-6 15,0 8 1-15,6-1 1 0,8 0 5 16,-1 4 0-16,0 0 2 0,-1 0 1 0,9 4-2 16,-9 3-4-16,1 1-5 0,-6-5-7 15,-1 5-4-15,1-1-4 0,-6 0-2 16,-2-3 5-16,-6 3-1 0,1 1 2 16,0-5 1-16,-7 1 3 0,0 3 2 0,-14-3 0 15,8-1 0-15,-14 1 3 0,-6 0 1 16,1-1-8-16,-8 2-30 0,1-6-57 15,-8 5-74-15,-5-5-86 16,-1 2-86-16,1 2-111 0,-1-3-35 0,0 0 19 0,0 1 55 16,8-5 74-16</inkml:trace>
  <inkml:trace contextRef="#ctx0" brushRef="#br0" timeOffset="38969.89">18203 8638 93 0,'0'-3'283'15,"6"-1"37"-15,-6 0 38 0,6-3-68 16,-6 3-31-16,0-2-3 0,0 0 8 15,0 3 6-15,0 0-4 0,0-1-20 0,0 4-30 16,0-4-54-16,0 4-42 0,0-3-38 16,0 3-35-16,0 0-19 0,0 0-12 15,0 0-2-15,0 0-7 0,0 0-6 0,0 0 5 16,0 3-3-16,0-3 2 0,0 0 3 16,0 4 11-16,0 0 13 0,8-1 10 15,-8 0 17-15,0 6 12 0,6 2 9 16,0 0 8-16,1 3 3 0,0 1 8 0,-1 7 11 15,7 3 10-15,-7 6 15 0,8 1 14 16,-8 8 4-16,7 4-3 0,0 0-15 16,0 7-16-16,0 0-27 0,6 1-24 15,-5 3-19-15,5-1-15 0,-6 5-4 0,6 0-6 16,1 3-3-16,-6-3-4 0,5 3-2 16,1-3 0-16,-1 3-6 0,-6-4-2 15,0 5-2-15,0-4 0 0,0-1-3 16,1-3 3-16,-8-4-2 0,6 1 1 0,-5-4 3 15,0-1-1-15,-1-7 1 0,1-3-1 16,-1-4 0-16,-6-4-2 0,6 0 0 0,-6-7-1 16,8 0 2-16,-8-7 3 0,6-1-1 15,-6 2 0-15,0-5 1 0,6-4 3 16,-6 0-1-16,0-4-2 0,0 5 4 16,6-4 2-16,-6-4 0 0,0 3-5 0,0 1 1 15,0-4-3-15,0 4-3 0,0-4-2 16,0 0-1-16,0 0-2 0,0 0-5 15,0 0-6-15,0 0-8 0,8 0-11 0,-8 0-21 16,0 0-40-16,0 0-76 0,0-4-86 16,6 0-130-16,0 1-148 0,1-5-136 15,-1 1-112-15,8-4-3 0,-8 0 49 16,0-3 115-16,0-2 148 0</inkml:trace>
  <inkml:trace contextRef="#ctx0" brushRef="#br0" timeOffset="39597.89">18398 10158 77 0,'0'-3'262'0,"0"-5"43"16,0 1 28-16,0 0-45 0,0 3-14 0,0-3 0 16,0 3 13-16,0 1 8 0,0-1 2 15,0 4-7-15,7-4-20 0,-7 1-27 16,0-1-36-16,0 0-45 0,0 4-36 16,0 0-41-16,6 0-29 0,-6 0-26 0,0 4-11 15,7 3 15-15,-1 4 16 0,-6 4 19 16,6 3 20-16,8 4 20 0,-14 4 9 15,6 3-12-15,1 0-17 0,0 1-11 0,5 2-16 16,-5 2-15-16,6-1-10 0,-6 0-5 16,5-1-4-16,-5-2-4 0,6-1-3 15,0-3 0-15,-7-1-7 0,8-3 1 16,-2-3 5-16,-4-1 6 0,4-7 12 0,1 0 12 16,0 0 6-16,6-11-2 0,1 0-1 15,6-7-7-15,1-8-13 0,-1-4-15 0,-1-2-5 16,7-9-4-16,-5 1-2 0,-1-7-5 15,0 2-2-15,-6-2 2 0,-1-4 1 16,1 3-3-16,0 0-18 0,-8 4-50 16,1 0-98-16,-6 4-132 0,0 4-174 15,-1-5-178-15,0 8-155 0,-6 4-38 0,0 3 50 16,0 1 104-16,0-1 161 0</inkml:trace>
  <inkml:trace contextRef="#ctx0" brushRef="#br0" timeOffset="46259.56">15298 8264 3 0,'7'5'13'0,"-7"-5"-18"0</inkml:trace>
  <inkml:trace contextRef="#ctx0" brushRef="#br0" timeOffset="46709.87">15487 8349 17 0,'0'0'176'0,"6"-4"7"0,-6 1-31 16,0-1-30-16,0 0-22 0,0 1-13 15,0-4-11-15,-6 3-5 0,6 0-6 16,-6 0-7-16,-2-4-5 0,2 1-8 16,0 4-5-16,-7-4-6 0,0 3-6 0,6-4-5 15,-13 5 1-15,8-5 3 0,-8 1 5 16,1 3 2-16,-1 1 4 0,-6-4 3 15,-7 3 4-15,1 0 1 0,-1-4 1 16,-5 5-2-16,-8 0 2 0,-6-5 0 0,0 4 2 16,-7-3 1-16,-6 0 8 0,0 4 12 15,-7-5 10-15,7 0 11 0,-7 2 8 0,7-6 14 16,0 5-1-16,7-1-6 16,5 1-11-16,8 3-11 0,-1-3-18 0,7 4-21 15,13-5-14-15,0 5-11 0,0 3-8 16,13-4-7-16,-7 0-3 0,7 4-4 15,7-3-12-15,-1 3-23 0,-6-4-37 0,13 4-46 16,-6 0-53-16,0 0-52 0,6 0-49 16,-8-4-44-16,8 4-51 0,0 0-15 15,0 0 22-15,-6 0 39 0,0-3 50 16</inkml:trace>
  <inkml:trace contextRef="#ctx0" brushRef="#br0" timeOffset="47327.82">14400 8015 127 0,'32'-3'175'0,"-7"-1"-36"0,9 0-34 0,-15 1-16 16,1-1-6-16,-1 4 10 0,-6-4 15 16,0 4 23-16,-7-3 27 0,2 3 18 15,-2 0 8-15,0 0-4 0,0 0-10 0,-6 0-22 16,0 0-27-16,0 0-23 0,0 0-22 16,0 0-17-16,0 0-18 0,-6 0-10 15,0 0-9-15,0 0-9 0,-2-4-3 16,-4 4-3-16,-1 0-3 0,-7 0-4 0,-6 0 2 15,0 0 1-15,-7 0 1 0,-6 0 3 16,1 0 4-16,-2 4 7 0,-5-4 10 16,6 0 8-16,-1 0 2 0,8 3 2 0,-1-3-2 15,7 0-5-15,1 0-13 0,5 4-13 16,7-4-9-16,0 0-8 0,6 4-2 16,1-4 2-16,0 7 1 0,6 0 4 15,12 0 5-15,1 4 6 0,13 5 1 16,7-2-3-16,6 4 0 0,6 4-3 0,-6-3 5 15,14 6-4-15,-8-2-15 0,-5 2-28 16,-2-3-52-16,1 4-71 0,-6-5-86 16,-1 2-104-16,-12-2-74 0,-7-3-18 15,-13 1 26-15,0-5 58 0</inkml:trace>
  <inkml:trace contextRef="#ctx0" brushRef="#br0" timeOffset="62850.13">19525 4824 127 0,'0'-3'164'0,"0"-1"-44"0,0 0-41 16,0 1-19-16,-6 3-14 0,6-4 1 0,0 4-1 15,0-3 4-15,0 3-4 0,0 0-6 16,0 0-8-16,0-4-10 0,0 4-9 16,0 0-7-16,0 0-2 0,0 0-4 0,0 0 1 15,0 0 1-15,0 0-4 0,0 0 2 16,0 0-2-16,0 0 1 0,0 0 2 16,0 0 6-16,0 0 10 0,0 0 9 15,0 0 8-15,0 0 10 0,0 0 5 0,0 0 1 16,0 0-1-16,0 0-5 0,0 0 0 15,0 0-5-15,0 0-5 0,0 0-1 16,0 0-1-16,0 0 1 0,0 0-1 0,0 0-2 16,0 0-2-16,0 0-1 0,0 0-5 15,0 0-4-15,0 0-5 0,0 0-5 16,0 0-2-16,0 0-3 0,0 0-3 16,0 0-5-16,0 0-2 0,0 0 1 15,0 0-1-15,-7 0 4 0,7 4-1 0,0-1 3 16,-7 1 0-16,1-1 2 0,-1 5-1 15,-5 0 1-15,-2 2-1 0,2 1-2 16,-2 0 2-16,-5 4-2 0,6 0 2 0,-6-1-2 16,5 1 1-16,-6-1 2 0,1 5 0 15,-7-1 2-15,6 0-2 0,1 0 0 16,-7 4 1-16,6 1-2 0,-6-1 2 0,1 0-1 16,-2-1 0-16,1 1 1 0,0 3 2 15,0 2 1-15,0-5-3 0,-1 7 2 16,-5-3-1-16,7-4 0 0,-1 4-3 0,-7-1 0 15,7 1 2-15,-7-1-2 16,7 1 0-16,0-1 0 0,-7-2 0 0,7-1 1 16,0 0 0-16,1 0-1 0,-1-1 3 15,-1 1-1-15,1-3-2 0,6 3 0 0,-6 0-1 16,1-4 2-16,-1 4-2 0,-1 0 2 16,1 0 1-16,0 0-2 0,0 0 2 15,1 0-1-15,-2 4 1 0,1-4 0 16,0-1 2-16,0 4 1 0,0-2 0 0,-1 3 2 15,2-4 0-15,-1 3 2 0,0-3 2 16,6 4 1-16,-6 0 1 0,0-5-3 16,0 5-2-16,6-4 2 0,-6 0-1 0,7 1-1 15,-1-1-1-15,0-1 1 0,2 1-1 16,-2-3 0-16,7-1-3 0,-7 0 1 16,7 0 1-16,0-4-1 0,0 2-1 15,0-5 0-15,6 4-1 0,1-8-1 0,-7 4 0 16,6-4 3-16,1 0 0 0,0 1 2 15,-1-1 2-15,0 4 0 0,-6-4 2 16,7 4-3-16,-8-3 0 0,8 2 0 16,0 2 0-16,0-5-1 0,-8 4 0 0,8-4 0 15,-1 4-1-15,1-3-2 0,0-1 1 16,-2-3 0-16,2-1-2 0,0 5 0 16,6-5 0-16,-6 1 1 0,6-4 1 15,0 4 5-15,0-1 10 0,0-3 11 0,0 0 13 16,0 0 12-16,0 0 10 0,0 0 9 15,0 0 4-15,0 0-4 0,0 0-7 16,0 0-12-16,0-3-10 0,6-1-11 0,-6 4-13 16,0-4-13-16,0 1-48 0,6-5-73 15,-6 1-95-15,0 0-117 0,-6-1-91 16,6-3-44-16,-6-3 17 0,6-4 58 0</inkml:trace>
  <inkml:trace contextRef="#ctx0" brushRef="#br0" timeOffset="63862.04">19186 4799 70 0,'0'0'196'0,"-6"0"19"0,6 0-50 0,0 0-37 16,-6 0-22-16,6-4-9 0,0 4 2 15,0 0 1-15,0 0 2 0,0 0-6 16,0 0-7-16,0 0-11 0,0 0-13 15,0 0-12-15,6 0-9 0,-6 0-4 0,0-3-4 16,0 3-4-16,6 0-4 0,7-5-5 16,-6 5-1-16,6-3-1 0,-1 3-3 15,8-3 1-15,6 3 1 0,1-4 0 0,-1 4 0 16,6-4-1-16,7 4 0 0,0 0 0 16,1 0-6-16,5 0-4 0,0 0 0 15,1 0-2-15,-1 0-2 0,1 0-2 16,-7 4-1-16,-6-4-2 0,-1 4-1 0,-6-1-2 15,-6 0-5-15,-1-3-1 0,-5 5-4 16,-2-5 0-16,2 3 0 0,-8 1 3 16,1-4 5-16,-7 4 4 0,0 3 4 15,0-4 2-15,0 5 0 0,-7 3 1 0,1-4-5 16,-1 4-2-16,0 0 2 0,1 0 0 16,-6-3-2-16,4 3 1 0,2 0 0 15,-7 0 3-15,7 0-4 0,-1-4 2 16,0 4 2-16,1-4-1 0,0 4-1 0,-2-4 1 15,2-3 1-15,0 4-1 0,6-1 0 16,-6-4-2-16,6 1 2 0,-7 0-1 16,7-1-3-16,0-3-6 0,0 4-16 15,0-4-19-15,0 3-28 0,-7-3-39 0,7 0-45 16,0 0-62-16,-6 0-77 0,-1 0-27 16,-13-3 4-16,-5-1 23 0</inkml:trace>
  <inkml:trace contextRef="#ctx0" brushRef="#br0" timeOffset="74011.91">20202 6510 34 0,'0'0'78'0,"0"0"-2"15,0 0-4-15,0 0-6 0,0 0-2 0,0 0-7 16,0 0-7-16,0 0-3 0,0 0-2 16,0 0 3-16,0 0-1 0,0 0 0 15,0 0 6-15,0 0-1 0,0 0-2 16,0 0-2-16,0 0-2 0,0 0-4 0,0 0-7 15,0 0-4-15,0-4-1 0,7 0-3 16,-7 4-3-16,0-3 0 0,0-5 1 16,0 8-1-16,0-7-1 0,6 4-3 0,-6-1-1 15,0 0-5-15,0 1-2 0,0-1 1 16,0 0 2-16,0 1-1 0,0-2 0 16,0 1 1-16,0-2-1 0,0 6-2 15,0-8-6-15,0 5 3 0,0-1-2 0,0 0 0 16,0 1 0-16,0-1 3 0,0 1-1 15,0-1-2-15,0-4 0 0,-6 5 1 16,6-1-2-16,0-3-3 0,0 3 2 16,-7-3-3-16,7 3 0 0,0-3-3 0,-6 3 1 15,6-3-1-15,0 3-1 0,-6 1 1 16,6-5-1-16,0 5 0 0,-8-1 2 16,8 0 2-16,0-3-1 0,0 2 0 0,0 3 0 15,-6-2 1-15,6 0-1 0,0 0 0 16,0 0 1-16,-6 1 0 0,6-1 2 15,0 1-3-15,-7-1 0 0,7 1 0 16,0-1-1-16,0 0 0 0,-7 0 0 0,7 1 0 16,-6 0 0-16,6-5 0 0,-6 4 0 15,6 1 0-15,-7-1-1 0,7-3 0 16,0 3 0-16,-6 0 0 0,6-4 1 0,-7 5 2 16,0 0-2-16,7-5 1 0,-6 4-1 15,0 1-1-15,6-4 0 0,-7 3 1 16,7-3 0-16,-7 3-1 0,1 1 1 15,6-2 2-15,-6-1 0 0,-1 1-3 0,7 2-1 16,-6-1 2-16,-1 0-1 0,7 1 0 16,-7-1-1-16,1 1 2 0,6-1 0 15,-6 1-4-15,-2-1 0 0,8 0-1 16,-6 0 3-16,0 1-4 0,6-1-1 0,-6 0 0 16,-1 1 3-16,0-1 0 0,1 0-2 15,-1 1 0-15,1-1 4 0,0 0 1 16,-2 1 2-16,2-1-5 0,0 4 4 15,0-4 1-15,-1 0 0 0,0 1-3 0,1 0-2 16,-1-1 2-16,1 4-3 0,-1-4-1 16,0 0-1-16,1 1 2 0,0 3-2 15,0-4-2-15,-2 4 2 0,2-3 0 16,0-1 1-16,-1 4-2 0,-6-3 2 0,6 3 5 16,1-4-1-16,0 4 1 0,-2-4-2 15,2 4 5-15,0 0-2 0,-7 0 0 16,6-4 1-16,1 4-4 0,-1 0 4 15,7 0-2-15,-12-4 1 0,4 4-3 0,2 0-2 16,0 0 2-16,0-2-2 0,-8 2-2 16,8 0 2-16,-1 0 1 0,-6 0 1 15,6 0 0-15,-5 0-1 0,6 0 4 0,-2 0-3 16,-4 0-1-16,5 0 3 0,1 0-2 16,-1 0 2-16,-6 0 0 0,7 0 0 15,0 0 1-15,-2 0 0 0,8 0 0 16,-6 0-1-16,-7 0-2 0,13 0 2 0,-7 0 1 15,1 0 0-15,-1 0-1 16,1 2 2-16,6-2-1 0,-13 0-1 0,6 0 0 16,7 4-1-16,-6-4 1 0,0 0 1 15,-1 0-2-15,0 4 0 0,-6-4 0 0,7 0 0 16,0 4 0-16,-1 0-4 0,0-4 2 16,1 3 0-16,-8 1 3 0,8-1-2 15,-7-3 0-15,7 4 3 0,-1-1 0 0,-6-3 0 16,7 4-1-16,0 0 1 0,-8-4 0 15,8 4-1-15,-1-4 0 0,0 3-1 16,1 0-1-16,-1-3 2 0,1 4-3 0,0 0-2 16,-1 0-3-16,0-1 1 0,1-3 0 15,6 4-3-15,-6 0 0 0,-1-1 4 16,0 1 3-16,1 0 0 0,-1-1 2 16,1 5 2-16,0-5 1 0,-1 1-3 15,0 4 1-15,1-5 3 0,6 4-2 0,-6-3-2 16,-8 3 2-16,14 0 0 0,-6-2-3 15,-1 1 0-15,1-1 0 0,-1 2 1 16,7-3 0-16,-6 3 2 0,-1-4-1 0,1 4 1 16,6-3 0-16,-6 4-1 0,6-2-1 15,-8-1 0-15,8 2 0 0,-6 0 0 16,6 1-1-16,-6-1 4 0,6 1-2 0,-7 2 3 16,1-2-1-16,6 2-1 0,-7-3 0 15,7 5-1-15,-6-1 1 0,6-4-4 16,-7 4 3-16,7 0 0 0,-6 0 1 15,6 0-1-15,-7 0 0 0,7 0 1 0,-7-4-1 16,7 5 1-16,0-2 0 0,-6 1 2 16,6 0-1-16,0 1-1 0,0-1 2 15,-6-4-2-15,6 4-2 0,0 0 1 16,-7 0-1-16,7-4 1 0,0 4-1 0,-7 0 2 16,7 4 1-16,0-4-2 0,0-1 1 15,0 1 0-15,-6 0 1 0,6 1-1 16,0-1-2-16,-6 0 0 0,6 3 2 15,0-3 0-15,-7 0-1 0,7 0 0 0,-6-4 0 16,6 4 1-16,0 0 0 0,0 0-2 16,-7 0 2-16,7 0-1 0,0 1 2 15,0-1 1-15,0-4 0 0,0 4 1 0,-7-4-2 16,7 4 0-16,0-4-1 0,0 4 0 16,0-3-3-16,0 0 2 0,0 2 1 15,0-2 0-15,0-1 0 0,0 3 1 16,0-2 0-16,-6 2-2 0,6-1-1 0,0 2 2 15,0-1 0-15,0 1 0 0,0 0-2 16,0 0 2-16,6 0 1 0,-6-3 3 16,0 3-2-16,0-1-3 0,7 2 1 15,-7-2 0-15,0 1-1 0,7 1-4 0,-7-1 2 16,0 0 5-16,6-4-2 0,-6 4 0 16,7 0 1-16,-7 0 0 0,6 0 2 15,-6 0-2-15,6 0 0 0,-6 3 1 16,7-3 1-16,0 0-1 0,-7 4-1 0,6-4 1 15,0 0-2-15,1 4 0 0,0-4-1 16,-7 0 0-16,6 0 1 0,1 3 0 16,-1-3 0-16,1 0 2 0,-7 0 1 15,6-4 0-15,1 4-3 0,-1-2 1 0,0-3 2 16,-6 5-3-16,8-3 0 0,-2-1-2 16,0 4 1-16,1-4 1 0,-1 1-2 15,1 3 2-15,-7-4 2 0,13 4 3 0,-7 0 2 16,0 0 2-16,8 0 3 0,-8 1 2 15,8-2 0-15,-2 1-1 0,1 0-3 16,1 0-2-16,-2 4-1 0,2-8-3 0,-2 4 1 16,1 0-2-16,1 0 1 0,-2-4-1 15,2 4 0-15,-8-4 0 0,7 4 1 16,0-4 0-16,0 2 2 0,-7-2-1 16,8 0 2-16,-1 0 0 0,-6-3 2 0,-1 3 3 15,7-4 0-15,-7 1 2 0,8 4-1 16,-2-5 4-16,2 1-2 0,-2 0-1 15,1-1-1-15,7 5-2 16,-6-5 0-16,4 1-4 0,2 0 0 0,-1-1-4 0,1 1 0 16,0-4-1-16,-1 4 0 0,1 0 3 15,0-4-3-15,-1 3 1 0,1-3-1 16,-8 4-2-16,8-4 2 0,-7 3-1 16,7-3 1-16,-8 0 2 0,2 0 2 0,-2 0 0 15,2 0 0-15,-1 0 0 0,-7 0 0 16,8 0-1-16,-2 0 0 0,2 0 0 15,-2-3 3-15,-5 3 1 0,6-4 4 0,-6 4 1 16,5-3 2-16,2-1 3 0,-2 0-4 16,2-3-2-16,-1 3-1 0,-1 0-4 15,-5-3-2-15,6 0-3 0,0 3 3 16,0-3-1-16,0-1 0 0,0 1-1 0,0 0 0 16,-7 0 2-16,8-4-2 0,-1 4 0 15,-7-5 0-15,7 1 2 0,-6 0-2 16,5 0-2-16,2 1-1 0,-8-2 0 15,1 1-1-15,6-3-1 0,-7-1-1 0,7 0 1 16,-6 5 1-16,0-6-2 0,-1-2 0 16,7 3 2-16,-6 1 1 0,-1-4-1 15,1-1-1-15,-1 1-1 0,0 0 2 16,1 4-3-16,0-6 1 0,-1 2 1 0,0 0 0 16,-6 0 1-16,8 3 0 0,-2 0 1 15,-6-3-1-15,6 4-1 0,1 0 1 0,-7-2 2 16,6 1-4-16,-6 1-1 0,7-1 3 15,-7 1 0-15,6-1 1 0,-6 0-2 16,0 1 4-16,7-1 0 0,-7 4-2 0,0-4 0 16,6 4 1-16,-6-4 1 15,0 5-2-15,0-1-2 0,0-4 1 0,0 4 1 16,0-4-1-16,0 4-3 0,0 1 3 16,0-1 2-16,0 0 1 0,-6-1-1 15,6 1-2-15,0 1 3 0,-7-2-2 0,7 1-1 16,0 4-3-16,-6-4 0 0,6 0 2 15,-7 0 1-15,7 0-2 0,-6 0 0 16,6 4 2-16,-7-4-1 0,7 1 1 0,-6-2-3 16,6 4 3-16,-6-3 1 15,6 4-1-15,0-4-1 0,-8 4 0 0,8-4 1 16,-6 4 0-16,0-4-1 0,6-1 1 0,-7 5 0 16,0-4 0-16,7 0 0 15,-6 5 0-15,0-6 0 0,6 4 0 0,-7-3 0 16,1 1 2-16,-1-1 0 0,7 0-1 15,-7 0 0-15,1-4 0 0,-7 4-1 0,6 0 0 16,1 0-3-16,-1 0 4 16,1-3-2-16,0 2 2 0,-1 1-2 0,0 0-3 15,-5-3 4-15,4 3-3 0,2 0 0 16,0 0 1-16,-1 0 0 0,-6 4 0 0,7-4-3 16,-1 0 2-16,1 3 1 0,0-4-4 15,-2 6 0-15,2-2 2 0,-7 1 1 16,6 0-1-16,1 0 0 0,0-1-3 15,-1 1 4-15,1 0-1 0,-1 3 0 16,-6-3 1-16,7-1 1 0,-1 1 2 0,0 0 0 16,-5-1-1-16,5 5 0 0,-6-5 3 15,6 1-2-15,1 0 1 0,-8 0-1 16,2-1 0-16,6 0 0 0,-8 4-5 16,1-3 4-16,7 0-3 0,-8 3 2 0,2-3 1 15,-1 0 0-15,6 4 0 0,-6-1 1 16,0-4-3-16,0 5 1 0,1-1-1 15,4 0 2-15,-4 1 1 0,5-1-3 16,-6 0 3-16,0 1-1 0,-1-1 0 0,8 0-1 16,-6 1-1-16,-2-1 0 0,8 4-1 15,-7-4-2-15,-1 4-1 0,8 0-7 16,-6-4-6-16,5 4-14 0,-6 0-18 0,6 0-29 16,-6 0-27-16,6 4-30 0,-5-4-38 15,-2 8-47-15,2-1-20 0,-8 0 7 16,1 4 19-16</inkml:trace>
  <inkml:trace contextRef="#ctx0" brushRef="#br0" timeOffset="75946.5">19336 11118 143 0,'6'0'170'0,"1"-7"-31"16,-1 3-24-16,1 1-14 0,0-1-6 15,-1 0-2-15,0 1-7 0,-6-1-6 0,8 0-3 16,-2 0-5-16,0 1-3 0,-6-1-3 16,7 1-5-16,-7-1-2 0,6 1-2 15,-6-5 0-15,0 5 0 0,0-4-3 0,0-2-2 16,0 6-3-16,-6-8-8 0,-1 4-7 15,1-1-8-15,0-3-4 16,-8 0-5-16,1 4-1 0,0-8-1 0,-6 5 0 16,5-1-2-16,-5-1 0 0,-1 2-1 0,-6-1 0 15,6 0-5-15,-5-1-3 0,-1 1-1 16,0 0-2-16,0 0 0 0,-1 0 0 16,-5 1 6-16,6 2 4 0,-7 1 2 15,7 0 2-15,-7 3 0 0,8 0 1 0,-8 1-5 16,0 3-4-16,1 0-3 0,-1 0-3 15,1 0 0-15,-7 3 0 0,0 1-1 16,-1 3-1-16,1-3 1 0,1 0 1 0,-1-1 1 16,-7 5 1-16,7-1-1 0,-7-4 2 15,1 5-2-15,-1-1-1 0,7 0 1 16,-6-3-1-16,5 3 2 0,-5 1 2 16,12-1 5-16,-6 1-1 0,7 3 1 0,-8-4 1 15,8 4 1-15,-1 0-5 0,1-1 0 16,-1 5-3-16,1 0 1 0,-7-3 0 15,6 5 0-15,-7-2-1 0,8-1 0 16,-7 5 0-16,7-1 0 0,-1 1-3 0,1-1 2 16,-1 0 0-16,1 4 1 0,5-4 0 15,1 5 5-15,0-5 4 0,0 3 1 16,7 2 3-16,-1-1 4 0,1 0 2 16,5 3-2-16,-5-2-1 0,6 2 0 0,0 4 0 15,0-3-4-15,0 0-2 0,0 0 1 16,6 3 0-16,1-4-2 0,0 5-3 15,-2-5 0-15,8 5-1 0,0-5-3 0,0 5-4 16,8-5-1-16,-2 4 1 0,0 1 1 16,8-4 2-16,-2-1-2 0,8 1 0 15,-7 0-3-15,13-5-3 0,-6 2-4 0,5-2-1 16,1-2 0-16,7-1 1 0,-7-3 4 16,13-1-1-16,-6 1 5 0,6-4 0 15,0-4 0-15,6 4 3 0,-5-7-1 16,5 2 1-16,8-1-4 0,-8-1 0 0,7-1 1 15,1-3-2-15,-2 0 1 0,8 0-1 16,-1 0 0-16,1-3 0 0,-7 3 0 16,7-4 1-16,-7-1-2 0,0 2 5 0,0 0 7 15,1-5 4-15,-2 4 5 0,-5-3 4 16,6 0 5-16,0 0-2 0,-6-4-4 16,6 4-3-16,0-4-2 0,-7 0-1 15,1 0 0-15,7 0 1 0,-8 0 5 0,7-4 5 16,-7 4-2-16,1-4 1 0,6 0 0 15,-6 1-1-15,-1 3-8 0,1-7-4 16,-7 3-1-16,7 0-3 0,-7-3 2 16,0 0-3-16,-7-1 2 0,1 1 0 0,-1-3 2 15,-6 2 7-15,-6-3-1 0,-1 0 4 16,1 0 5-16,0 0-2 0,-7-4-4 16,0 4-3-16,-6-3-6 0,-1-1-2 0,0-4-5 15,0 5 0-15,-6-4 0 0,0-1-4 16,0 1 0-16,0-5-5 0,-6 6-2 15,0-2 1-15,-7 1 2 0,0-4 2 16,0 3-1-16,-1 5 6 0,-4-4 1 0,-2 0-3 16,-7 3-4-16,9-4 0 0,-9 5 2 15,1-1-4-15,-6 1-1 0,-1-1 2 16,7 1 0-16,-7 2-2 0,1 1-1 16,6 4 2-16,-7-4-2 0,1 8 1 0,5-1 1 15,1 0-4-15,0 1 3 0,0 2 1 16,1 6 0-16,5-6-10 0,-6 5-19 15,13 3-31-15,-7-3-56 0,0 3-59 0,1 1-65 16,-1-1-61-16,0 0-65 0,2 4-55 16,-2 0 6-16,1 0 33 0,-1-3 55 15</inkml:trace>
  <inkml:trace contextRef="#ctx0" brushRef="#br0" timeOffset="78572.06">18509 8396 126 0,'-6'-3'220'0,"6"-1"23"15,-7 0-47-15,7-3-43 0,0 7-23 16,0-4-15-16,0 1-8 0,0-1-11 15,0 4-11-15,0 0-13 0,7 0-9 16,-7 0-4-16,6 0 1 0,7 0 5 0,0 4 7 16,0-4 7-16,0 3 9 0,6 1-2 15,1 0-4-15,0 3-11 0,5-3-12 0,1 3-5 16,-6 0-6-16,7 1-2 0,-1-1 1 16,-1 0 5-16,7 1 6 0,-5-1-2 15,-1 3 5-15,6-1-2 0,1 2-2 0,-1-4-3 16,1 4-2-16,-1-4-2 15,8 4-4-15,-1 0-1 0,7 0-4 0,-1 0-5 16,0 0-4-16,8 0-2 0,-1 0-6 0,-7 3-2 16,14-3-1-16,-7 4-2 15,1 0-1-15,-2-1-2 0,-5 1 2 0,6 3 3 16,0-3 2-16,-6 0 2 0,6-1-3 16,-6 6-2-16,-1-6-2 0,-5 4-5 15,5-4-4-15,-6 5 0 0,7-5-2 16,-7 1 1-16,-1 3 2 0,8-3 0 0,-7 4 0 15,0-5-1-15,7 1-1 0,-7-1-1 16,0 0-3-16,1-2 0 0,-2 2-2 0,1-3 1 16,0 0 0-16,7 0 3 15,-1 0 0-15,1 0 1 0,-1 1 0 0,8-1-3 16,-7-4-2-16,5 4-2 0,-4-1-1 16,-2-2-1-16,1 3 1 0,-1-4 1 15,-6 1 2-15,7 3 0 0,-14-4 0 0,1 1-2 16,-7-1-2-16,0-4 0 0,-7 1 3 15,1 3 0-15,-7-3 1 0,0-4 0 0,-6 3-1 16,-1-3 0-16,0 4-2 16,8-4 0-16,-14 0-1 0,6 3-2 0,-6-3 3 15,6 0-1-15,-6 0-1 0,8 0 2 16,-8 0 2-16,0 0 0 0,0 0 0 16,0 0 1-16,0 0 1 0,0 0-3 0,0 0-11 15,0 0-9-15,0 0-16 0,0 0-26 16,0 0-34-16,0 0-40 0,0 0-40 15,0 0-36-15,0 0-33 0,-8-3-32 16,8 3-24-16,-6 0-22 0,0-4-43 0,-8 4-15 16,2-3 18-16,-1-4 37 0,-1-1 50 15</inkml:trace>
  <inkml:trace contextRef="#ctx0" brushRef="#br0" timeOffset="79100.52">21225 9004 140 0,'0'-3'196'0,"6"-1"-21"16,-6-3-25-16,0 7-12 0,7-3 1 0,-7-2 7 15,0 2 11-15,6 3 15 0,-6-4 11 16,0 4 12-16,0-4 3 0,0 4 2 0,0 0-12 16,0 0-16-16,0 0-19 15,0 0-22-15,0 0-28 0,0 0-26 0,0 0-22 16,0 0-21-16,0 0-16 0,0 0-12 15,7 4-6-15,-7 0-5 0,0 4-1 0,6-2 1 16,8 5 4-16,-8 4 1 16,7 4 3-16,7-1 2 0,-8 0 0 0,8 4 0 15,0 0-4-15,-1-3 0 0,-6 2-3 16,0 2 1-16,7-5 0 0,-14 4 2 16,7-4 1-16,-6-3-2 0,-7-1 4 0,0 1 0 15,0-1 3-15,-13-3 3 0,0 0 4 16,-7 1 7-16,-6-1 3 0,0-4 3 15,-7 0-2-15,1-3 1 0,-7 0-5 16,0-1-5-16,-1 1-4 0,1-4 0 0,-6 0-17 16,5 0-45-16,-5 0-72 0,7 0-93 15,-2 0-100-15,7 0-118 0,1-4-81 16,7 1-9-16,5-1 44 0,0 0 78 16</inkml:trace>
  <inkml:trace contextRef="#ctx0" brushRef="#br0" timeOffset="115560.15">19616 13041 40 0,'-6'-7'125'0,"0"0"-13"15,6 3-16-15,-8-3-15 0,2 3-7 16,6-3-10-16,-6 0-11 0,-1 3-5 0,0 0-6 15,7 1-9-15,-6-5-9 0,-1 5-4 16,1-1-5-16,6 0-5 0,-6 1-4 16,-1 3-1-16,0-4 1 0,1 0 0 0,0 4-1 15,-1-3 0-15,-6-1 2 0,6 4 2 16,1 0 1-16,-7-4 2 0,6 4 2 16,1 0 2-16,-8-3 0 0,2 3-3 15,-1 0-1-15,6-4-3 0,-6 4-2 16,-7 0-5-16,8 0-2 0,-2 0 0 0,1 0 1 15,-6 0-1-15,6 0 0 0,-7 0 0 16,1 0 2-16,6 0-2 0,-6 4 0 16,-1-4-1-16,7 0 2 0,-7 0 1 0,0 3 0 15,8-3-2-15,-8 0 1 0,7 0 2 16,-7 4-3-16,1-4 0 0,6 0-1 0,-6 0-1 16,-1 4 1-16,6-4 1 0,-4 3-2 15,-2-3 1-15,1 4 3 0,-1-4 2 16,0 4-2-16,1-4-1 0,5 3 0 15,-5-3 1-15,0 4-4 0,6-4 2 0,-7 4 0 16,6-1 0-16,-4-3 0 0,-2 0 1 16,1 4 0-16,-1-4-2 0,7 0 0 15,-7 4 1-15,0-4 0 0,2 0 2 16,4 3 0-16,-5-3 0 0,-1 0-2 0,8 0 0 16,-8 4 1-16,0-4-2 0,1 0 0 15,-1 0 1-15,0 4 0 0,1-4-1 16,-1 0 1-16,0 0 0 0,1 0 0 15,0 0-1-15,-8 3 1 0,8-3 1 0,-1 0-1 16,-6 4 0-16,7-4 0 0,-7 4 0 16,6-4 0-16,0 3 0 0,1-3 1 15,0 0 2-15,0 4-1 0,5-4-2 16,-5 0 0-16,6 3 0 0,-7-3-2 0,7 4 2 16,0-4-1-16,0 4 1 0,-6-4 0 15,5 0 0-15,2 3 0 0,-2-3-2 16,2 4 1-16,-2-4-1 0,8 4 1 0,-7-4 1 15,-1 3 3-15,2-3 3 0,6 5 0 16,-8-1 1-16,1-1 0 0,0-3 0 16,0 3-3-16,0 1-1 0,-6 0 0 15,6-1-1-15,-7 1 0 0,7 0 0 0,-6-1-1 16,-1-3 0-16,1 4 2 0,-1-1 0 16,0-3 3-16,-5 4-2 0,5-4 1 15,0 4 2-15,1-4-1 0,-1 4 0 16,0-1-3-16,1-3-1 0,-1 4 0 0,1 0-1 15,6-1 4-15,-7 1 3 0,7 0 1 16,1 3 5-16,-2-3 4 0,2 3 1 0,-2 1 1 16,1-2-3-16,7 5 2 15,-8-3-2-15,2 2-3 0,6 2 0 0,-8 3 0 16,8-4 0-16,-1 3-1 0,-6-3-1 0,6 4 1 16,1-1-2-16,-7 1-2 15,6 0 2-15,1-1-2 0,0 0 2 0,-1 2 2 16,0-1-2-16,-6 3 3 0,7-4-1 15,0 5-1-15,-8-4-3 0,8-1-2 0,0 4 0 16,-2-3-1-16,2 3 0 0,0-3-1 16,-1 3 0-16,1-3 1 0,-1 3-4 15,-6-3-3-15,13-1 0 0,-6 1 1 16,0 4 0-16,6-5 1 0,0 1 5 0,-8 0 2 16,8-1 4-16,8 1-1 15,-8-4 0-15,0 3-2 0,6 1-1 0,-6-1-3 16,6 6-2-16,1-6-2 0,6 0 0 15,-7 1 0-15,1 0-1 0,5 3 2 16,2-4-2-16,-8 5 2 0,8-5 0 0,-2 1 0 16,1 4 0-16,1-5-2 0,-2 0 3 15,2-2-1-15,-2 2 0 0,2 2-1 0,-1-6 0 16,-1 5 0-16,8-5-2 16,-7 2 0-16,7-2 1 0,-8-2 1 0,8 3-1 15,0 0 2-15,-1-4 0 0,1 4 3 16,6-3-1-16,0-1 1 0,1 0 0 0,-2-3-1 15,1 3 0-15,6-3 0 0,-5 4-1 16,-1-1-1-16,6-4 0 0,-5 5 0 16,-1-5 0-16,0 4-2 0,-1 0 1 15,8-3 0-15,-7 1-1 0,0 1 0 0,0-1 0 16,1-2 1-16,5 1 0 0,1-4 0 16,-7 3 0-16,13-3 1 0,-7 0 1 15,7-3-1-15,1 3 0 0,-2-4 0 16,1 1 0-16,0-2 3 0,1 2-2 0,-1 0 1 15,-7-6-2-15,7 6-2 0,1-1 0 16,-8-3 0-16,7 0-2 0,-6 3 1 16,5-3 0-16,-5 0 2 0,-1-1 2 0,8 1 0 15,-7 0 0-15,-1-1 2 0,7 1 3 16,-6-4 3-16,5 4 2 0,2-4 4 16,-1 0 3-16,-6-1 0 0,5 2 0 15,-5-2-2-15,7 2-2 0,-8-5-7 0,7 8-1 16,-7-4-4-16,7 0 0 0,-6 0-1 15,7-1 0-15,-8 2 3 0,7-1 1 16,-7 4 2-16,7-8 1 0,-6 3 4 0,-1 2 0 16,8-1 0-16,-7-3-3 0,-1 2-1 15,-6-2-3-15,7-1-4 0,-8 0-3 16,7 1-2-16,-5-1 1 0,-1 1 1 16,0-5 0-16,0 4 1 0,1-3 1 0,-1 0 1 15,-1-1 0-15,1-3-2 0,0 4 0 16,1-4-1-16,-8 4-3 0,7-4 2 15,0 3-3-15,-6-2 1 0,6 2-2 16,-7-3 3-16,7 4 1 0,-6-1-1 0,6 1 2 16,-7 0 0-16,1 3 0 0,0 1 0 15,-1-5 0-15,7 5 2 0,-6-1-1 16,-1 1 1-16,1-2-2 0,0-1-1 16,-1 2 0-16,0-4 0 0,1 5-3 0,-1-4 2 15,1 3 2-15,-1-7 0 0,1 7 0 16,0-3 1-16,-1-1 4 0,1 1 3 15,0 4 6-15,-8-5 5 0,1 5 4 0,0-1 3 16,0 1 4-16,1-2-2 0,-2 2-4 16,-6-1-3-16,8 4-3 0,-8-3-4 15,1 3-4-15,-1-4-3 0,8 4 0 16,-8-3-1-16,8-2-4 0,-8 7-2 0,0-7 0 16,7 1 0-16,-6 1-2 0,6-5 0 15,-7 5 2-15,8-4 1 0,-8 3 1 16,0-3 0-16,0-1 0 0,-6 4 2 15,7 1 2-15,-7-1 5 0,0 1 2 0,0-1 7 16,-7 0 3-16,7 4 3 0,-6-3 2 16,6 3-1-16,-6-5-1 0,0 6-4 15,-2-1-1-15,2 0-3 0,0 0-4 16,-1-4-4-16,1 8-2 0,-1-4-1 0,-6 0-3 16,7 0 1-16,0 0-1 0,-8 4-1 15,1-4 1-15,6 0-1 0,-6 3-2 16,1 1-1-16,-2-4-1 0,-5 4-1 0,6-1-2 15,-7 2 0-15,7-2-2 0,-7 4 1 16,1-3-1-16,-1 0 3 0,8-1-1 16,-8 5 4-16,0-1 0 0,7 0-1 15,-6-3 0-15,0 3 1 0,5 0 1 0,-5 4-1 16,-1-3-2-16,0-1 2 0,-5 4-1 16,5 0 1-16,0 0-1 0,-6 0 0 15,1 0 3-15,5 4-2 0,-6-4 2 0,0 3-2 16,7-3 1-16,-8 4 0 0,8-4-2 15,0 4 1-15,-1-4 1 0,0 4-1 16,1-1 2-16,-1-3 2 0,7 4-3 16,-13 0 2-16,6-1 0 0,0 1-2 0,2 3-1 15,-2-3 0-15,-7-1-1 0,9 5 1 16,-9-5-2-16,1 5 0 0,6-5 0 16,-5 5 2-16,-1-5 0 0,-7 5 0 15,7-5 2-15,0 4 1 0,0 1-1 16,-1-4 1-16,1 4-4 0,1-5-2 0,-1 4 3 15,0-3 0-15,-1 3-2 0,1-3 0 16,7 3 1-16,-7 1 3 0,6-1-1 16,-6-4 1-16,0 5 6 0,7-5-1 0,-1 5 1 15,-6-5 1-15,7 5-1 0,-7-1-1 16,6 1-2-16,-6-1 2 0,7-4 2 16,-1 4 3-16,-6 1 1 0,7 2 2 0,-8-1 2 15,8-2 2-15,-8 0 4 0,8-3-1 16,0 3 0-16,-1 0-1 0,-7 1-2 15,9-1-6-15,-2 0-5 0,-7-3-1 16,9 3-4-16,-9 1 1 0,7-1-2 0,-6 0 0 16,7-3-2-16,-7 3-2 0,0 1 2 15,6-1 2-15,-5 0 2 0,-1 0-3 16,6 1 1-16,-7-2 3 0,9 3-1 16,-9-6-1-16,1 5-3 0,6-1 4 0,-6 0-1 15,1-3-3-15,5 3 1 0,-6 1-1 16,0-1 0-16,-1-3-4 0,2 3 0 15,-1 0 2-15,6 0-2 0,-6 1 1 0,7-1-2 16,-7 0 5-16,6 1-1 0,-6-1-2 16,7 4 1-16,-1-3 1 0,7-2 2 15,-7 2-2-15,0 0 3 0,8-1-1 16,-8 0-1-16,7 0 0 0,-7 4-1 0,1-3 3 16,0 3-2-16,-1 0-1 0,1 0 0 15,-7 0 1-15,6 3-1 0,-7 1-4 16,2 0-19-16,-8-1-33 0,7 4-47 0,-6-3-63 15,-1 0-67-15,-6 0-83 0,6 3-84 16,1-7-20-16,-1 3 19 0,1-3 46 16,-1-3 60-16</inkml:trace>
  <inkml:trace contextRef="#ctx0" brushRef="#br0" timeOffset="121083.47">18405 12998 88 0,'-7'-8'123'15,"7"1"-10"-15,-6 3-14 0,-1-3-10 16,1 0-11-16,0 3-12 0,6-3-12 0,-8 3-11 16,2 0-11-16,-7-3-7 0,6 3-6 15,1 1-6-15,-1-1-5 0,-5 1-4 16,5-1-2-16,-6 0-1 0,0 1-1 16,0-2-2-16,0 5 2 0,0-3-1 0,-6 0 1 15,5 3 0-15,-5-3 0 0,6 3 0 16,-6-5 2-16,5 1 7 0,-5 1 3 15,-1-1 4-15,7 4 3 0,-6-7 3 16,5 3 0-16,-5 0-3 0,6 1-1 0,-6 3-5 16,5-4-1-16,2 0-5 0,-8 1-2 15,7 3-2-15,-1-4-2 0,-4 4-1 16,4-4 0-16,-5 4 1 0,5 0-1 16,-5 0 1-16,6 0-1 0,-6 0 0 0,-1 0-2 15,7 0-1-15,-6 0 3 0,-1 0-1 16,1 0 0-16,-1 0 1 0,7 0 0 0,-7 4 0 15,0-4 0-15,8 4 1 0,-8-4-1 16,7 3 0-16,0 1-1 0,-6 0 1 16,5-1 0-16,2 1 0 0,-2 0-1 15,-5-1-2-15,6 1-1 0,0 3-4 0,0-3-5 16,-7 4-4-16,8-2-4 0,-2 2-1 16,-6 0 1-16,8 2 1 0,-1 1 5 15,-7 0 1-15,8 0 5 0,-8 4 3 16,7-4 3-16,-7 4 1 0,7-1 2 0,0 1 0 15,0 0 1-15,-7-1-1 0,8 1-1 16,5-4-1-16,-6 4 2 0,-1-1 0 16,8 1 1-16,-7-1-1 0,7 1 3 0,-7 3-2 15,6-2 0-15,1 2-1 0,0-4 0 16,-2 4 0-16,2 1 0 0,0-1 3 16,-1 0-2-16,1 5 2 0,-1-5 4 15,7 4 2-15,0 0 3 0,-6 0 2 0,6 3 6 16,6-3 2-16,-6 4 0 0,7 0 2 15,-1-1 0-15,1 1-5 0,-1-1-3 16,0 6-2-16,2-6-2 0,4 0-3 0,1 1-2 16,0-1 0-16,0 1-1 0,7-3 0 15,-7-2 3-15,0-3 5 0,6 4 1 16,1-3 2-16,6-1 1 0,-6 0 0 16,13 0-6-16,-8-2-4 0,7 2-4 15,-5-1-2-15,5-1-1 0,1 2 0 0,-1-4-1 16,2 1 2-16,-9-1 1 0,7 2-1 0,2-5-1 15,-9 0 0-15,7 0 1 0,-5-4 0 16,12 0 0-16,-6 0-1 0,-1-3 1 16,7 0 0-16,6-1-1 0,-5-3 2 15,-1 0 0-15,6 0 0 0,1 0-2 16,-1 0 1-16,8-3 1 0,-7 3-2 16,5-4-2-16,-5 4 0 0,6-4 0 0,-6 4 0 15,-1-3-2-15,1-1-3 0,-1 4-1 16,1-7 0-16,-7 7-3 0,7-7-1 0,-1 3 3 15,0-3 5-15,2-1 3 0,-2 5-1 16,1-6 5-16,-1-1 2 0,7 2 7 16,-6-2 3-16,6-5 5 0,-6 0 4 15,5 1 1-15,2-1-1 0,5-3-8 0,-5 0-5 16,6-1-5-16,-1 1-5 0,0-1-1 16,-6-2-1-16,7 2 1 0,-6-3 0 15,-2 4-1-15,1-3 2 0,1 1 0 16,-1 2 1-16,-7-4 0 0,8 0 0 15,-8 4 0-15,7-4-1 0,-7 0-1 0,8 4 0 16,-1-4-1-16,0 3-1 0,0 1 1 16,0-4-2-16,7 4 0 0,-7-4-4 15,6 3 0-15,-5-2 0 0,5 3-1 16,1-5 0-16,-6 5 3 0,-2-4 2 0,1 4 0 16,-7 0 3-16,2-5 6 0,-2 5 5 15,-6 0 3-15,-6-1 3 0,6-2 1 0,-7 2 0 16,1-3-5-16,-7 0-5 15,0-4-2-15,7 5-3 0,-7-5-5 0,-7-3-8 16,7 3-3-16,-6-3-5 0,-7-1-2 0,0 1 0 16,0 0 2-16,-7-1 6 15,0 1 2-15,2 3 4 0,-8 1 3 0,0-1-1 16,-8 0 1-16,2 4-2 0,0 0 1 16,-1 4-1-16,1-4 1 0,-1 4 2 15,-6 0 0-15,1 0 1 0,-2-1 2 16,1 4 2-16,-6 1 0 0,6-5 1 0,-7 5 0 15,-6 3-1-15,7-4 0 0,-7 1-2 16,-1-1-3-16,-5 4-1 0,6-4-1 0,-13 4 0 16,6 0-2-16,1 1 2 0,-2-2 1 15,2 1 0-15,-1 4 1 0,1-4 0 16,-1 4-1-16,-5 3 1 0,5-4 0 0,-6 1 0 16,-1 4-3-16,2-1 1 0,-7 1 0 15,-2-1-1-15,2 0-4 0,-1 0 0 16,-5 4 0-16,5-3 0 0,-7 3-1 15,8-3 4-15,-7 3 3 0,7 0 1 16,-1 0 1-16,7 0 0 0,-7 0 0 16,7 3 0-16,-6 0-1 0,5 1 2 0,-5 4 1 15,-1-5 1-15,1 8 0 0,-8-4 0 16,2 4 0-16,-2 4-2 0,1-1 2 0,-7 2-2 16,8-2 0-16,-8 4-1 0,0 1 1 15,1-1 0-15,-1 3 2 0,0-2 1 16,1 4 2-16,-1-5 1 0,7 3 2 15,-6 2-1-15,5-2-2 0,-5 1-3 16,-1 0-2-16,6 4-9 0,-4-4-18 0,-8 6-27 16,6-1-36-16,-7 2-57 0,8 0-71 15,-8 1-31-15,1-1-2 0,0-3 15 16</inkml:trace>
  <inkml:trace contextRef="#ctx0" brushRef="#br0" timeOffset="126332.47">15754 11122 29 0,'-7'0'34'0,"7"0"-1"0,0-4-3 16,0 4 1-16,0 0 1 0,0 0-3 0,0 0-6 16,0-3-10-16,0 3-18 0,0 0-28 15,0 0-36-15,0 0-26 0</inkml:trace>
  <inkml:trace contextRef="#ctx0" brushRef="#br0" timeOffset="127490.46">15552 11129 72 0,'0'-3'103'0,"0"-1"-30"0,0 4-25 0,0-4-17 16,0 4-14-16,0 0-5 0,0-3-7 16,0 3-2-16,0 0-3 0,0 0 0 15,0 0 5-15,0 0 3 0,0 0 5 0,0 0 7 16,0 0 6-16,0 0 7 0,0 0 2 16,0 0 2-16,-6 0 3 0,6 0-3 15,0 0 0-15,0 0-1 0,0 0-2 0,0 0-2 16,0 0-1-16,0 0-3 0,0 0-3 15,0 0-4-15,-6 0-5 0,6 0-5 16,0 3-4-16,-8-3-4 0,8 0-1 0,-6 4-3 16,6-4 0-16,-6 4 0 0,6-1 2 15,-7 1-1-15,1 0 2 0,-1 0 1 16,0-1-1-16,1 0 1 0,0 1-1 16,-2 3 1-16,2-3-4 0,0 0-1 15,6-1 1-15,-6 4-2 0,-1-3-2 0,0 4 3 16,1 0 1-16,6-1 1 0,-7 0 3 15,1 0-2-15,0 4 1 0,-2 0-1 16,2 0-1-16,-6 0 2 0,4 0-3 0,2 4 1 16,0-4 1-16,-1 3 0 0,1-3-1 15,-1 1 0-15,-6 2-1 0,7-3 1 16,0 0-1-16,-2 4-1 0,2-4 1 16,0 3 0-16,-7-3 2 0,6 4-1 0,0-4 0 15,1 3 0-15,-7-3 0 0,6 5 0 16,1-2 0-16,-7-3 0 0,6 4 0 15,-6-4 2-15,7 3 1 0,0 1-3 16,-8-4 1-16,8 3-1 0,0-3 0 0,-2 4 1 16,-4-3-1-16,12 2 0 0,-7-3-2 15,1 0-2-15,-1 3 2 0,1-3 0 16,-1 5 0-16,7-6 0 0,-6 5 2 0,0-1 3 16,6 2-2-16,-8-6-1 0,2 5 1 15,6-1 0-15,-6-3 0 0,-1 4-2 16,7 0 4-16,-6-4-1 0,-1 3-1 0,7 1 0 15,-6-5 0-15,6 6-1 16,-7-5-1-16,1 3 0 0,0-3 1 0,-2 0-1 16,2 4 1-16,0-4 1 0,-1 3 0 0,0-2-1 15,1-2 1-15,-7 1-1 0,7 0 0 16,-1 1 1-16,7-1 1 0,-7 0-2 16,1 0 1-16,0-4 0 0,-1 0 0 15,0 4-1-15,1-4-3 0,6 1 2 0,-7-1 1 16,1 0 0-16,-1 1 0 0,1-1 0 15,6 0 1-15,-7 1 0 0,1-1-2 16,0 1 0-16,6-2 0 0,-8 2 2 16,2 0 0-16,6-1 0 0,-6 0-1 0,6-3 2 15,-7 3 1-15,7-3-2 0,-6-1-1 16,6 5-1-16,0-5 0 0,-7 1-1 16,7 3 2-16,0-3-1 0,-6 0 0 0,6-1 0 15,0 5 1-15,-7-1 1 0,7-3-1 16,-6 3 1-16,6 0 0 0,-6 0 0 15,6 1 0-15,-8 4-1 0,2-6 0 16,0 2 0-16,6-1-1 0,-7 0 2 0,7 0 0 16,-7-3 1-16,7 4-1 0,-6-5-1 15,6 5 0-15,0-5 0 0,-6 1-1 16,6 3 0-16,0-3-2 0,0-1 2 0,-7 1 1 16,7 0 0-16,-6-1 0 0,6 2 1 15,0-2 2-15,-7 0 0 0,7 1-3 16,0 0 1-16,0-4 0 0,0 3-1 15,-7-3 0-15,7 0-1 0,0 4 0 0,0-4 1 16,0 0 0-16,0 0-1 0,0 4-5 16,0-4-6-16,0 0-4 0,0 0-5 15,0 0-9-15,0 0-10 0,0 0-10 16,0 0-18-16,0 0-20 0,0 0-28 0,0 0-31 16,0 0-12-16,0 0 3 0</inkml:trace>
  <inkml:trace contextRef="#ctx0" brushRef="#br0" timeOffset="132138">12810 10451 92 0,'0'-3'167'0,"0"-5"-32"0,-6 5-29 15,6-1-22-15,0-3-19 0,0 0-14 0,0 3-12 16,0 0-12-16,0-3-7 0,0 3-2 15,0 1-1-15,0-5 2 0,0 5 1 16,0-1 1-16,0-3 3 0,0 3 3 16,0-4 2-16,0 5 0 0,-6-4 3 0,6 0 0 15,-8-1-1-15,8 5-2 0,-6-4 1 16,0-2 0-16,-1 2-3 0,0-4-3 16,1 4-3-16,-7-4-4 0,7 4-2 0,-8-4-3 15,8 0 0-15,-7-4-1 0,0 4-1 16,7 0 0-16,-7 0-2 0,-1 1-1 15,2-2-1-15,4 1-2 0,-4 0-2 16,6 0 0-16,-8 0-2 0,1 0 0 0,7 0 0 16,-8 0-2-16,2 0 2 0,5 0 0 15,-6 0 0-15,0 0 0 0,0 0 0 16,0-1 0-16,-7 3-1 0,8 1 0 16,-1-3 1-16,-7 4 0 0,6-4 0 0,-4 0 0 15,-2 3 0-15,7 1 0 0,-7 0 0 16,8-1 0-16,-8 1 2 0,7 0-2 15,-1-1-1-15,-4 5 0 0,4-1-2 16,1 1 1-16,0-1-1 0,0 4-1 0,1-4 2 16,-2 4 1-16,1 0-2 0,-7 0-1 15,8 4 1-15,-2-4 1 0,2 4-1 16,-8-1-1-16,7 1 3 0,-1 3-1 0,2 0 0 16,-2 1-1-16,-5-1 1 0,6 4-2 15,0 4 1-15,1-4 0 0,-8 3 1 16,13 4-2-16,-6-4 1 0,0 6 3 15,0-2 0-15,0 4-2 0,7 0 1 0,-1-4 0 16,-6 4 1-16,6 4-1 0,7-4-1 16,-6 3 1-16,0-3-1 0,6 4 2 15,-7-4 0-15,7 3 2 0,-7-2-2 16,7 2 1-16,-6-3 1 0,6 1-1 0,-6 2 0 16,6-3 0-16,-8 0 1 0,8 4-2 15,-6-5-1-15,6 1-2 0,0 0 2 16,-6 3 0-16,6-2 1 0,0 3 0 15,0-4 0-15,0 3 1 0,6-3-1 0,-6 4 0 16,0 0 1-16,6-4-1 0,2 3 0 16,-8 1 2-16,6-1-2 0,0-2 2 15,1 2-1-15,0 0 0 0,-1 1 0 0,7 0-1 16,-7-1 0-16,8 2 1 0,-8 1 0 16,7-2 4-16,-6 4-1 0,5-1 3 0,1 1 3 15,1-5-2-15,-2 4 2 16,-4 0-3-16,4-3 1 0,1 0-1 0,0 0-2 15,0-1 1-15,1 1-4 0,-2-1 3 16,1 1-1-16,0 0 1 0,-6 3 1 16,6-7-2-16,0 4 0 0,0-1 3 0,-6 2 0 15,5-6 0-15,1 5 2 0,-6-1 3 16,6 1 4-16,-7-1 1 0,8 2 1 16,-2 2 2-16,-5-4 2 0,6 4 3 0,-6-3 3 15,5 4 5-15,2-5 2 0,-2 4 3 16,2 1-1-16,-1-1-3 0,7-1-6 15,-2 3-6-15,-4-2-6 0,12 0-5 16,-7 4-2-16,7 0-2 0,-6 0-1 0,13 0-3 16,-7 0-1-16,-1 1 1 0,1-2-1 15,7-3-2-15,-7 5-1 0,7-9 1 16,-7 5 2-16,0-5-2 0,0 0-1 0,0 2 2 16,-7-6 0-16,8 1 0 0,-8-3-2 15,0-1 1-15,-5-4 0 0,5 1 3 16,1 0-2-16,-7-4 2 0,6 0 1 15,-5-1 1-15,5 2 4 0,1-2-1 0,0-3 1 16,5 1-1-16,-5 2-1 0,0-1-2 16,5-2-5-16,-5 0 0 0,6 1-1 15,-6 3 1-15,-1-4 0 0,1 0 1 0,0 1 0 16,-2-1-2-16,2 0 2 0,-1 4-1 16,1-4-1-16,0 1-1 0,-1 3 3 15,7-4 1-15,-6 0-2 0,6 5 1 16,-7-6 2-16,7 6-1 0,1-5-1 0,-8 0-1 15,7 4 2-15,0-3 0 0,-6-1-1 16,6 4 0-16,-7-4-1 0,7 1 0 16,0-1 0-16,-6-3 1 0,6 3 0 15,0-3 0-15,6-1-1 0,-6 1 0 0,1-1-2 16,-1 1 1-16,0-4-2 0,0 4 1 16,-7-4 1-16,7 0 1 0,0 0 0 15,1 0 0-15,-1-4 2 0,0 4 1 16,-1-7-1-16,8 3 1 0,-7-3-1 0,0 0 0 15,-6-4 1-15,6 0 0 0,0 0-2 16,-7-4 2-16,1 0 1 0,7 1-1 16,-9-1-2-16,2-3-1 0,-1 3 0 0,1-3-5 15,-6 3-5-15,-2 1-3 0,8-5-2 16,-7 5 1-16,-7-5-3 0,8 1 3 16,-8-1 1-16,0 1 3 0,-6 0 2 15,7-4 1-15,-7 0 3 0,0 0-1 0,0-4 1 16,0 1-6-16,-7 0-5 0,7-2-6 15,-6-2-3-15,0 0-2 0,-8 3-3 16,8-3 3-16,0 0 5 0,-8-1 5 0,1 5 1 16,1-1 3-16,-8-3 4 0,6 3 2 15,-5 4 0-15,-1-3 2 0,2-2 3 16,-9 6 1-16,7-1-1 0,-6-4 1 16,7 8 1-16,-1-4 0 0,-6 0 0 0,7 3-1 15,-1 1 2-15,1-4-2 0,0 4-1 16,-1-5 1-16,0 6-1 0,7-5-2 15,-7 3-2-15,1-3 0 0,-1 4 0 16,1-4 1-16,0 4-2 0,-8-4 1 0,8 4 3 16,0-5-1-16,-1 5 0 0,0-3 0 15,1-2 1-15,-7 1 1 0,6 0 0 16,1 0 0-16,-1 0 2 0,0 0-4 16,1 0 0-16,-1-3-1 0,-6 3-2 0,7 0-1 15,-7-1-2-15,6 2 1 0,-6-5-1 16,7 4 0-16,-7-3 2 0,0 3 0 15,6-4 2-15,-7 0-1 0,9 0 3 16,-2 1 0-16,-7-1 2 0,9 1 1 0,-2-1 1 16,7-3-1-16,-7-1-8 0,8 1-5 15,-8 0-3-15,7-4-2 0,-7 0-1 16,8-1 1-16,-8-1 6 0,6 1 7 0,-5 1 2 16,-1 0 3-16,1 0 0 0,-1 4 1 15,7 0-1-15,-6 3 0 0,-1-3 0 16,7 3-1-16,-7 4 1 0,8-4-1 0,-8 5 1 15,0-5-1-15,1 8 0 16,-1-4 1-16,1 0-1 0,-7-5 2 0,6 9 2 16,0-7 2-16,-5 3-1 0,5 0 0 15,-6-3 1-15,0 3-2 0,7-4 2 16,-7 0-2-16,0 4 0 0,6-3-1 0,-7-1-8 16,2 5-18-16,5-2-37 0,-6 4-57 15,0-2-86-15,0 6-48 0,0 0-18 16,-6 4 5-16</inkml:trace>
  <inkml:trace contextRef="#ctx0" brushRef="#br0" timeOffset="135862.76">5639 8320 49 0,'-6'-16'77'0,"-6"2"-8"0,4-1-13 15,2 4-9-15,0-3-5 0,6 7-3 0,-7-4-4 16,7 3 0-16,-7 1 3 0,7-1 1 15,-6 1 1-15,6 4-1 0,0-1-3 16,0 1-5-16,0 3-6 0,0-4-6 16,-7 0-6-16,7 4 0 0,0 0 0 0,0 0 2 15,0 0 5-15,0 0 4 0,0 0 4 16,0 0 2-16,0 0 0 0,0 0-2 0,0 0-6 16,0 0-2-16,0 0-3 15,0 0-3-15,0 0-3 0,0 0-5 0,0 0 0 16,0 0-4-16,0 0-1 0,0 0-1 15,0 0 0-15,0 0 0 0,0 0 0 16,0 0 1-16,0 0 0 0,0 0 1 0,0 0-1 16,0 0 1-16,0 0-1 0,0 0 0 15,0 0 1-15,0 0-2 0,0 0 3 16,0 0-3-16,0 0 1 0,0 0 2 16,0 0 0-16,0 0 0 0,0 0-1 0,0 0 1 15,0 0 0-15,0 0 1 0,0 0 2 16,0 0 1-16,0 0 0 0,0 0 5 15,0 0 1-15,0 0 0 0,0 0-1 16,0 0 0-16,-6 0-2 0,6 0-2 0,0 0-1 16,0 0-3-16,0 0-1 0,0 0-13 15,0 0-21-15,0 0-26 0,0 0-30 16,0 4-38-16,0-4-53 0,0 4-31 0,0-1-4 16,0 1 14-16</inkml:trace>
  <inkml:trace contextRef="#ctx0" brushRef="#br0" timeOffset="156881.49">13090 9460 61 0,'0'0'72'0,"0"0"1"0,0 0-6 0,0 0-1 15,0 0-6-15,0 3-4 16,0-3-4-16,0 0-7 0,0 0-6 0,0 0-3 16,0 0-5-16,0 0-4 0,0 0-5 0,0 0-2 15,0 0-4-15,0 0-2 0,0 3-2 16,0-3-4-16,0 0-2 0,0 0-2 16,0 0 0-16,0 0-2 0,7 0 1 15,-7 0 0-15,0 0-2 0,0 0 0 0,0 0 2 16,0 0 0-16,0 0 2 0,6 0-2 15,-6 0 3-15,0 0 1 0,0 0 0 16,7 0 0-16,-7 0 0 0,0 0 1 0,6 0 1 16,1-3-3-16,-7 3-1 0,6 0-1 15,1-3-1-15,6 3-2 0,-7 0 1 16,1-5 0-16,6 5-3 0,-7-4-1 16,7 4 1-16,-6-3 1 0,6 3-1 0,-7 0 0 15,8-4 5-15,-8 4-1 0,0-4 0 16,8 4-2-16,-8-3 1 0,1 3-2 15,5-4-1-15,-4 4 0 0,4-4 1 16,1 4 1-16,0-3-2 0,-6 3 2 0,5-4 0 16,2 4 0-16,-2-4 0 0,2 4 0 15,-1 0 0-15,0-3-1 0,0 3 0 16,-7-4-2-16,8 4 2 0,-2 0-2 0,2 0 2 16,-8-4 0-16,7 4-1 0,0 0 0 15,0 0-1-15,-7 0 1 0,8-3 0 16,-1 3 1-16,-1 0 0 0,-4 0 1 15,4-4 2-15,2 4-1 0,-2-4 2 0,1 1-3 16,7 3-1-16,-8 0 2 0,2-4-2 16,-1 1 0-16,0 3 0 0,0-4 0 15,-7 4 3-15,8-4-4 0,-2 4 0 16,-5 0 0-16,6-3 1 0,-6 3-2 0,5 0-1 16,-5-4 2-16,0 4 1 0,-1 0-2 15,0 0 2-15,2-4 0 0,-2 4 0 16,7-3 0-16,-7 3 3 0,1-4 2 15,6 4-5-15,-1-4 1 0,-4 4-1 0,4-3 0 16,1 3-2-16,0-4 1 0,0 4 1 16,7-4 0-16,-7 4 0 0,0-3 0 15,0 3 0-15,0-4-3 0,0 4 3 16,-7-4 1-16,8 4 2 0,-1-3-1 0,0 3 1 16,-7 0 0-16,7 0-2 0,1-3-1 15,-2 3-1-15,-5 0 1 0,6 0-2 16,-7-6 1-16,7 6-1 0,1 0 2 0,-8 0 0 15,7-3-1-15,-6 3 3 0,-1 0-3 16,0 0 1-16,1 0 0 0,-1 0 2 16,1 0-2-16,-7 0-1 0,7 0 3 15,-7 0 0-15,6 0-1 0,-6 0 0 0,0 0 1 16,0 0 1-16,0 0 4 0,0 0 1 16,0 0 5-16,0 0 5 0,0 0 4 15,0 0 0-15,0 0 1 0,0 0-3 16,0 0-5-16,0 0-2 0,0 0-5 0,0 0-2 15,0 0-3-15,0 0 1 0,0 0-3 16,0 0 0-16,0 0 0 0,0 0 0 16,0 0-2-16,0 0-1 0,0 0 1 0,0 0 1 15,0 0 0-15,0 0 0 0,0 0 0 16,0 0-2-16,0 0-5 0,0 0-17 16,-6 0-27-16,-1 0-41 0,0 0-77 15,1-3-39-15,-7 3-14 0,0-3 3 0</inkml:trace>
  <inkml:trace contextRef="#ctx0" brushRef="#br0" timeOffset="158997.93">16073 4678 84 0,'0'0'84'0,"0"-7"-18"0,7 7-11 0,-7-4-3 16,0 0-5-16,6 4-1 0,-6-3-10 0,0 3-2 16,0 0-3-16,0 0-6 0,0 0-7 15,0 0-4-15,0 0-5 0,0 0-6 16,0 0-5-16,0 0-5 0,0 0 2 0,0 0 1 16,0 3-1-16,0-3 3 0,0 4 2 15,0 0 2-15,0 3 1 0,0-3 0 16,0 3 1-16,0 1-1 0,0 2 3 0,0-3-1 15,0 4-1-15,0 0 0 0,0 5-1 16,0-6 1-16,0 5-2 0,0 0-1 16,0-1 3-16,0 4-3 0,0-3 1 0,0 0-1 15,0-1-1-15,0 4-1 0,0-2 1 16,0-2 2-16,7 4 0 0,-7-3 1 16,0 3-2-16,0 1 1 0,0-5 2 15,0 4-1-15,0 1 0 0,0 3-2 0,0-4 1 16,0 1 3-16,0 2-1 0,0 1-4 15,-7 0 1-15,7 4 1 0,0-4 2 16,0 4-5-16,0-1 0 0,0-3 2 0,0 4 1 16,0 3-1-16,0-3-2 0,0-4 3 15,7 4-2-15,-7-1 3 0,0-2 0 16,6-2-3-16,-6 1 2 0,7 0 1 16,-7 1-2-16,0-5-1 0,6 3 0 0,-6 2 2 15,0-1 0-15,6-4 2 0,-6 4-3 16,0 0 4-16,0-4-5 0,0 3 0 15,0 2 0-15,0-1-3 0,0-4 4 16,0 1-1-16,0-1 0 0,0 0 2 0,0-3 2 16,0-1 1-16,0 1-3 0,0 0 0 15,0-4 5-15,0-4 2 0,0 4-1 0,0-7 6 16,0 3 4-16,0-3 7 16,0-1 6-16,0 1-2 0,0 0 1 0,0-4-4 15,0 3-4-15,0-3-6 0,0 0-4 16,0 4-2-16,0-4-2 0,0 0-3 15,0 0 0-15,0 0-2 0,0 0-3 0,0 0-1 16,0 0 0-16,0 0 3 0,0 0-1 16,0 0 1-16,0 0 1 0,0 0 0 15,0 0-1-15,0 0-1 0,0 0 1 16,0 0-4-16,0 0-15 0,0 0-25 0,0 0-34 16,0 0-55-16,-6-4-52 0,0 1-22 15,-7-1-2-15</inkml:trace>
  <inkml:trace contextRef="#ctx0" brushRef="#br0" timeOffset="161456.01">15585 7279 21 0,'0'-4'176'15,"0"4"8"-15,0-3-42 0,0-1-49 16,-7 0-28-16,7 1-8 0,0-1 0 16,-6 0 3-16,6 1 4 0,0-5 2 0,-7 5-9 15,7-5-7-15,0 5-6 0,-7-5-4 16,7 5-2-16,-6-5 1 0,6 1 3 15,-6 0 0-15,6 0 0 0,-6-1-2 16,-8-4-3-16,8 6-3 0,-1-5-4 0,-6 0 0 16,0-4-4-16,-1 4 2 0,-4-3 3 15,-2-1-4-15,1 0 5 0,-1-3 1 16,0 0 2-16,-6 2-5 0,7-1-3 0,-7-5-4 16,-1 3-7-16,-5-3-5 0,6 0-4 15,-7 1 0-15,1-2-2 0,-7-2 0 16,6-1 3-16,-5 0-3 0,-2 1 2 15,1-1 4-15,0-3 2 0,-1-1 4 16,2 5 5-16,-1-8 4 0,0 3 6 0,-1 5-1 16,8-4-3-16,-7-1-3 0,6 5-4 15,-5-1-5-15,5 0-8 0,1 1-1 16,-1 3 0-16,-7 0-2 0,8 0-3 0,-1 0 4 16,1-1-3-16,-7 6-2 0,6-5-2 15,-6 3 0-15,6 0 0 0,-6-2-1 16,7 3-2-16,-7 2 2 0,0-2 0 15,-1 1-1-15,1-2 2 0,1 1-2 0,5-1 5 16,-7 1 3-16,2 0 4 0,-1-1 4 16,6 1 3-16,1 3 2 0,-1-3-1 0,7 3 2 15,0 1 2-15,0-1-4 0,-1 1 3 16,9 3 0-16,4 0 4 0,-5-1-2 16,5 5-6-16,8 0 1 0,0-1-3 15,-8 5-5-15,8-5-6 0,6 5-3 0,-6 3 0 16,-1-4-5-16,7 1-2 0,-6 3-5 15,6-4-12-15,0 4-22 0,0 0-32 16,-7-4-36-16,7 4-47 0,0 0-43 0,0-3-39 16,0 3-29-16,7 0-44 0,-1 0-1 15,1-4 24-15,5-3 40 0</inkml:trace>
  <inkml:trace contextRef="#ctx0" brushRef="#br0" timeOffset="162003.54">13475 6045 158 0,'-7'3'178'0,"7"1"-37"16,0-4-37-16,0 0-22 0,-7 3-9 15,7-3 1-15,0 0-1 0,0 0-3 16,0 0-8-16,0 0-6 0,0-3-12 15,0 3-9-15,0-4-9 0,0 1-2 0,0-1-2 16,0-3-5-16,0 3-2 0,0-4 1 16,0-3 0-16,0 0 0 0,7 0-1 15,-7 0 3-15,7-3 0 0,-7-1-2 0,6 1-2 16,1-5-3-16,-1 5-4 0,0 0-1 16,1-6-4-16,6 6-1 0,-7 3-2 15,8-4 1-15,-1 4 2 0,-1 0 0 16,8 0-1-16,0 4-1 0,-1-4 0 0,1 4-1 15,6 0-4-15,0-1 1 0,0 0 0 16,0 5 1-16,0 0 0 0,0-2-1 16,0 5 1-16,0-4 2 0,-7 4 0 0,8 0 1 15,-8 4-2-15,-6-4-9 0,7 0-20 16,-7 5-26-16,0-5-27 0,-7 3-27 16,1-3-29-16,-1 3-33 0,1 5-37 15,-14 0-4-15,1-1 13 0</inkml:trace>
  <inkml:trace contextRef="#ctx0" brushRef="#br0" timeOffset="163413.82">13638 5143 130 0,'-7'4'163'0,"0"-4"-48"16,7 0-30-16,-6-4-18 0,6 0-11 0,0 1-3 16,0-5-2-16,6 1-2 0,1-4-6 15,6 0-8-15,7 0-6 0,-1-3-3 0,7-1-4 16,0-3 2-16,7 0 1 15,5-5 3-15,2 2 6 0,12-5 5 0,0 0 3 16,7-3-2-16,-1-1 0 0,7-3-7 16,0 1-9-16,7-1-8 0,0-5-7 0,-7 3-6 15,6-2-1-15,-6 0 1 0,0 0 0 16,0 1-1-16,-12 3 2 0,-1 0 0 0,-7 7-1 16,-5 0-2-16,-7 4-1 0,-8 1-9 15,-5 6-20-15,0 0-13 0,-8 4-21 16,-5 0-26-16,0 4-24 0,-1 3-20 0,-6 4-22 15,-6 0-36-15,-1 8-6 0,0-5 12 16</inkml:trace>
  <inkml:trace contextRef="#ctx0" brushRef="#br0" timeOffset="165292.09">13188 5784 17 0,'0'-3'137'0,"0"-1"-25"15,0 4-42-15,0-4-25 0,0 4-12 16,0 0-6-16,0-3-9 0,0 3-1 16,0 0-4-16,0 0-4 0,0-4-1 0,0 4-6 15,0 0 1-15,0 0-3 0,0 0 5 16,0 0 5-16,0 0 3 0,0 0 8 16,0 0 4-16,0 0 2 0,0 0-1 0,0 0-6 15,-7 0-6-15,7 4-6 0,-6-4-5 16,6 3-2-16,-13 1-2 0,6 3-2 15,-5 4 1-15,-8 0 2 0,7 0 1 16,-7 0-1-16,8 4 3 0,-8-1 1 0,0 1 1 16,1 4-3-16,5-1 2 0,-5 0 1 15,-1 1 0-15,1-1 1 0,0 1-2 16,-1 2 0-16,0 1 4 0,-5 0-2 0,5 0 1 16,0 4 2-16,1-1 0 0,-1 1 0 15,0 4-3-15,-5-5 0 0,5 4-3 16,0 1-1-16,1-1 0 0,-7-1 1 15,6 6 2-15,1-5 0 0,-1 5 3 0,0-5 0 16,-6 4 1-16,7-4-1 0,6 0-1 16,-6 1-1-16,-1-5-2 0,7 5 0 15,-7-5-2-15,8-3 0 0,-2 4 1 16,2-1-3-16,-2-3 1 0,1 4 1 0,1-4 1 16,-2 4-2-16,-5-4 0 0,6 3 2 15,0 0 0-15,-1 2-1 0,-4-5 0 16,4 3-1-16,1-2-1 0,0 2 0 15,0-3 0-15,1 0 0 0,-2 0 1 0,8 0 2 16,-1 0-1-16,-6-4 0 0,6 4-1 16,-5-3 0-16,5-1 0 0,0 0 0 15,1 0 1-15,0 1-2 0,-8-1-2 0,8 4 0 16,-1-4 1-16,1 1-1 0,-1 3 0 16,0-4 0-16,1 4 4 0,0 0 0 15,0 0-1-15,6 3-1 0,-8-2 0 16,2 2 0-16,0 1 0 0,-1 3 2 0,1 0 0 15,-1 5 1-15,0-5 1 0,1 4 0 16,0-4-2-16,-8 4-2 0,8-4 0 16,0 1 0-16,-1-1-2 0,0 0 1 15,1 1 1-15,-7-5 2 0,7 4 1 0,-1-3 2 16,0 0 4-16,7 3 0 0,-6-3 3 16,0-1 2-16,-1-3 1 0,7 4-4 15,-7-1-3-15,7-3-1 0,-6 1-2 16,6-1-2-16,0-4-1 0,0 0 1 0,0 0 0 15,-7 1 1-15,7-5-1 16,0-2-2-16,0-1-1 0,0 0 0 0,0-4 0 0,0 0 0 16,0-4 0-16,0 5 3 0,0-4 0 15,0-4 2-15,0 3 1 0,0 1 1 16,0-4 3-16,0 4 1 0,0-4-1 0,0 0-2 16,0 3 0-16,0-3-2 0,0 0-2 15,0 0-4-15,0 4 2 0,0-4-2 16,0 0-1-16,0 0 0 0,0 0 1 15,0 0 0-15,0 0 0 0,0 0 2 0,0 0-1 16,0 0 2-16,0 0 0 16,0 0 2-16,0 0 2 0,0 0 1 0,0 0 2 15,0 0-1-15,0 0-1 0,0 0-3 16,0 0-1-16,0 0-3 0,0 0 0 0,0 0 3 16,0 0-2-16,0-4-1 0,0 4 3 15,0 0-4-15,0 0-16 0,0 0-19 16,0-3-24-16,0 3-29 0,-6-4-41 15,6 4-62-15,0-7-23 0,0 3-2 0,0-7 17 16</inkml:trace>
  <inkml:trace contextRef="#ctx0" brushRef="#br0" timeOffset="169086.19">12113 8224 14 0,'7'0'83'0,"-7"0"-18"0,0 0-14 0,0 0-13 15,0 0-7-15,0 0-5 0,0 0-4 16,-7 3 5-16,7-3 2 0,0 0 6 16,0 0 6-16,0 5 5 0,-6-2 3 15,6-3-2-15,-7 8-2 0,1-5-1 0,-8 1-6 16,8-1-1-16,0 1-7 0,0 0 0 16,-8 4 0-16,1-5-5 0,0 4-2 15,0 1-2-15,-7-1-1 0,8 3-3 16,-15-2-4-16,8 4 0 0,0-5 3 0,-8 4 0 15,1 0 1-15,6-1 3 0,-5-2 2 16,-1 3 1-16,6-4-4 0,0 0-1 16,1 1-4-16,-1-1-1 0,1-3-4 0,6 0 0 15,7 3 0-15,-7-7-1 0,6 3-1 16,0 1 1-16,1-4-1 0,0 4 3 16,-2-4 4-16,8 0 6 0,-6 3 5 15,6-3 4-15,-6 0 2 0,6 0-1 0,-7 0-4 16,7-3-8-16,0 3-2 0,-6 0-4 15,-1-4-5-15,7 4-1 0,-6-4-2 16,6 1 0-16,-7-4-1 0,1 3-1 0,6-4-1 16,-6 1-1-16,-2 0-1 0,8-4 1 15,-6 0-1-15,0-1 0 0,6 2 2 16,-7-5-1-16,7 5 0 0,0-6-1 16,0-2 1-16,0 3-1 0,0-3-1 0,0 0 2 15,0 0 0-15,0-4 0 0,7-1 1 16,-1 1 1-16,0-3-2 0,2 3 0 15,-2-4 2-15,0 4-3 16,1-4-2-16,-1 1 2 0,1-1 0 0,-1 4 1 0,-6-3-2 16,7-1 2-16,-1-3 0 0,0 3-3 15,-6 0 2-15,8 1-2 0,-2-4 2 16,-6 3 1-16,6 0 0 0,1-3 2 0,0 3-2 16,-1 0 0-16,1-2-1 0,-1-2 1 15,0 4-2-15,1-7 0 0,0 4 0 16,-1 0-3-16,7-1 3 0,-6 1 0 15,-1 0-2-15,1 0 2 0,-1 0 2 16,0-1 0-16,1 4-1 0,0-3 0 0,5 3 1 16,-4-3 0-16,-2 3-1 0,7 1 1 15,-7-1 0-15,1 4 2 0,6-3 0 16,-7-1-2-16,0 4 1 0,2-3 0 0,4 2 2 16,-5-2-4-16,6-1 1 0,-7 1-1 15,7-1 0-15,1-4-2 0,-2 1-1 16,-5-4 3-16,6 5-1 0,0-6 1 15,0-3 0-15,0 4 1 0,1-4 0 0,-2 1-2 16,-6-1 2-16,8 4 1 0,-8 1-1 16,7-2-1-16,-7 1 0 0,2 4 2 15,-2 0-2-15,0 3 1 0,0 1 1 16,1-1-1-16,0 0-1 0,-1 4-1 0,-6 1-2 16,7-1 1-16,-1 3-3 0,1-3 2 15,0 4 4-15,5-1 0 0,-5-2-1 0,6 2 1 16,-7-3 1-16,7 0 1 0,-6 4-1 15,6-4 0-15,-7 4 2 0,8-1-2 16,-2 1 1-16,-5 3-2 0,6-3-4 16,-6 3 2-16,5 0 1 0,-4 1 0 0,-2 3 1 15,6 0-1-15,-5-4 4 0,6 4-1 16,-6-3-2-16,-1 3 0 0,8-4 1 16,-8 0 0-16,6 1-3 0,-4-1 1 0,4-3-2 15,-5 3-1-15,6 0-2 0,-6 1 0 16,5 3 5-16,2-4-1 0,-8 3 1 15,7 2 0-15,-6-1 1 0,6 4 0 16,-7-4-4-16,7 7 0 0,-6-3 0 0,5-1 2 16,-5 5 0-16,6-1 1 0,-6 1 1 15,5-1 0-15,2 0-2 0,-2 4-1 16,2 0 2-16,5 0 0 0,-5-3 2 16,4 3-4-16,2 0 1 0,0 0 2 0,-1 3-2 15,1-3 2-15,0 0 0 0,5 0 6 16,-5 4-3-16,0 0-1 0,-7-1 0 15,6-3-2-15,0 4-1 0,-5-1-4 0,5 2 2 16,-6-2 0-16,0 0 2 16,7 1 0-16,-7 0 1 0,0 0 2 0,0-1 2 15,0 1-4-15,0-1 1 0,1 1-1 16,-2-1 0-16,-6 1 0 0,8-4-1 0,-8 4 1 16,7 0 1-16,-7 0-1 0,2-4 0 15,-2 0-1-15,0 2-2 0,-6 3 3 16,7-5-2-16,-1 0 2 0,1 4 2 15,-7-4 2-15,0 0 0 0,6 0-4 0,-6 3 0 16,0-3 0-16,0 0 0 0,0 0 0 16,0 0 0-16,0 0 2 0,0 0-1 15,0 0-1-15,0 0 2 0,0 0-2 16,0 0 0-16,0 0-3 0,0 0 1 16,0 0-1-16,0 0-1 0,0 0 2 0,0 0 0 15,0 0 0-15,0 0-3 0,0 4 2 16,0-4 1-16,0 0 0 0,0 0-1 0,0 0 3 15,0 0 0-15,0 0 2 16,0 4-3-16,0-4-1 0,0 0-1 0,0 3 1 16,0 1-2-16,7-4 1 0,-7 4 1 0,0-1-1 15,0 1 3-15,0 3 0 0,0 0 0 16,0 1 0-16,0 3 0 0,0 0 1 16,0 4-2-16,0-1 1 0,0 1-1 15,-7 0 2-15,7-1-1 0,-6 4 0 16,6-3 2-16,-7 3-2 0,1-3 3 0,6 0-3 15,-7 3 0-15,1-7 2 0,0 3 1 16,-2 1 0-16,2 0-1 0,0-4 0 16,-1 0-1-16,1 0-3 0,-1 0 0 0,0-4 2 15,1 0 1-15,0 1-1 0,0 0 1 16,-2-2 1-16,2 5 0 0,-7-3-1 16,6-1-1-16,-6 4 0 0,1 1 0 15,-2 2 0-15,2 1-1 0,-2-1-1 0,-5 1-2 16,-1 3 2-16,8 1 1 0,-8-2 0 15,0 5 2-15,7-3-1 0,-7 3 1 16,8 0 0-16,-8 0 0 0,7 0-1 0,0 3-1 16,-6-2 1-16,5-1-1 0,2 3 0 15,-1-3 0-15,-1 4 1 0,2-1 0 16,4 1 0-16,-4 0-1 0,6-4-1 16,-8 3 0-16,8 1 1 0,-1-4 2 15,1 4 1-15,-8-1 0 0,8 1 3 0,-7-1-3 16,6 1-1-16,-5 0 0 0,-1-1-1 15,-1 1-1-15,8 3 0 0,-7-3 0 16,0-1 0-16,0-2-2 0,7 2 1 0,-8 1 2 16,2-4 0-16,4 4 1 0,-4-5 1 15,6 5 0-15,-8-4-2 0,8 4 1 16,-7-4-1-16,7 0 0 0,-2 0-1 16,-4 0 1-16,6-4-1 0,-1 4 0 0,0-4 2 15,1 1 0-15,6 3 1 0,-7-4-2 16,7 5 3-16,-6-2-1 0,6-3-2 15,-7 4 0-15,7 4 1 0,0-4 1 0,-7 3-2 16,7-2 1-16,-6 2 2 0,6-3-2 16,-6 1 0-16,6 2-1 0,0-4 3 15,-6 2-1-15,6-2-1 0,-8 2-1 16,8-1 4-16,0-4-2 0,-6 0-3 0,6 0-1 16,-6 1-2-16,6-4 4 0,-7 3-2 15,7-3-1-15,-6 3 4 0,6-4-1 16,-7 1 1-16,0 3-3 0,7 2 2 15,-6-3-1-15,6-2 0 0,0 3-1 0,-6 0 1 16,6-3 1-16,0 3-1 0,0 1 1 16,0-5 1-16,0 5 0 0,0-5 1 0,0 4-1 15,0-3 0-15,0 0-2 0,0 0 2 16,0-1 0-16,0 1-2 0,0-4-1 16,0 3 0-16,0-2 2 0,0 2-1 15,0-3 1-15,0 0-1 0,0 0 1 0,0 0 2 16,0 0 0-16,0 1-1 0,0-2-1 15,0 1 1-15,0 3 1 0,0-2-2 16,0-4-2-16,0 2 1 0,0 1 0 0,0-3 2 16,0-2-1-16,0 2 0 0,0 3 0 15,-6-4 3-15,6 1 0 0,0-1-4 16,0 0-1-16,0 1 0 0,-8-1 2 16,8 0-2-16,0 4 1 0,-6 0 1 0,6-4 1 15,0 5 2-15,-6-1-2 0,6 0 2 16,0 3 0-16,0-6-1 0,-7 3-1 15,7 0 0-15,0 0 0 0,0-4-2 16,-7 0-2-16,7-3 1 0,0 3 3 0,0-3-2 16,0-1 3-16,0 1 1 0,-6-4-2 15,6 4 1-15,0-1-2 0,0-3 0 16,0 4-1-16,0-4 1 0,0 4 0 16,-7-4 2-16,7 3 1 0,0-3 0 0,0 3 1 15,0-3 0-15,0 0 1 0,-6 0 4 16,6 6 8-16,0-6 6 0,-6 0 6 15,-1 0 4-15,7 0 2 0,-7 0-1 0,1 0-9 16,0-6-5-16,-1 6-2 0,-6 0-5 16,0 0-6-16,-1-3-4 0,2 3 3 15,-2-3-3-15,2-1-4 0,-8 4 0 16,1-4 3-16,5 1 0 0,-5-1 1 0,-1 0 2 16,1 4 1-16,0-3 2 0,-8-1 2 15,8 4 0-15,0-3-2 0,-1-1 3 16,0 4-2-16,1 0-2 0,-1 0 0 0,7-4-1 15,-6 4-2-15,6 0 1 16,6 0 0-16,-6 0-2 0,0 0 3 0,6 0 6 16,1 0 1-16,0 0 4 0,-1-4 4 15,1 4 8-15,-1 0 5 0,0-3 0 0,1-1 1 16,0 1 1-16,-2-1-2 0,8-3-5 16,-6-1-8-16,6 1-6 0,-6-4-2 15,6 0-7-15,0-4-5 0,0 5-1 16,0-10 0-16,0 6 0 0,6-4 2 0,-6 0 0 15,6-1 2-15,2-3 0 0,4 4 0 16,-5-3 0-16,6-2-3 0,0 1-1 16,0 0 0-16,6 0 0 0,-5-4 0 15,-1 5 2-15,-1-2-1 0,8-2 2 0,-6-1-1 16,-2 1 2-16,1-1-2 0,0-4 1 16,0 1 0-16,1-4-2 0,-8 4-1 0,7-4-2 15,0-4 0-15,-7 1 0 0,7-1-1 16,-6-3-1-16,6 3 3 0,0-3 0 15,0 3-3-15,6-2 1 0,-5-2-1 16,-2 4 2-16,2-3 0 0,5 3-1 0,-6 0 2 16,0 1 3-16,1 3-2 0,-8 0 0 15,6 0-1-15,-5 0-1 0,6 4 1 16,-6 0 0-16,-1-1 1 0,1 1 2 0,0 0-1 16,-1 3 2-16,7-3-3 15,-6 2-3-15,-1-2 2 0,7 4-2 0,-7-4 2 16,1 3-1-16,6-4 2 0,1 5 1 15,-2-4-3-15,-6-1 2 0,8 5-2 0,-1-1 1 16,-1 0-3-16,2 1 1 0,-8-1 3 16,7 0-1-16,-6 1 1 0,6-1-3 15,-7-3 2-15,1 3-1 0,6 1-1 16,-7-4 0-16,8 2 1 0,-8 2 2 0,7-1 0 16,-7 4 1-16,8-3-1 0,-8 3 0 15,6-4 0-15,-4 4 0 0,4-3 0 16,2 3-2-16,-1 0 0 0,-7 0 2 15,7-1 2-15,0 1-2 0,-7 5 2 0,1-6-1 16,6 5-1-16,-6-1 0 0,-1 1-1 16,0 4 1-16,1-5-1 0,0 1 2 15,-1 3 0-15,0-3-4 0,2 0 6 0,-2 3-2 16,0 0 0-16,1 1-1 0,-1-1 2 16,-6 0 3-16,7 4-8 0,0-3 0 15,-7 6 1-15,6-2-2 0,-6 2 0 16,0 1 4-16,6 3 2 0,-6-3-1 0,0 3 2 15,6 1 0-15,-6-5 0 0,0 5-2 16,8-1-3-16,-8 0 1 0,0 1 0 16,0-1 1-16,0 4-2 0,6-4 1 15,-6 4 0-15,0-3-2 0,0 3 2 0,0-4-1 16,6 4-2-16,-6-3-3 0,7-1 0 16,-7 4-2-16,7-4-6 0,-1 1 0 15,1-5 2-15,-1 5 1 0,0-2 2 16,1 1 0-16,0 1 7 0,-1 0-3 0,0-1-4 15,-6 0 5-15,7 4-1 0,-7 0 1 16,0-3-3-16,7 3-2 0,-7 0 1 16,0-4-4-16,0 4-1 0,0 0-2 0,0 0-2 15,0 0 5-15,0 0 0 0,0 0 2 16,0 0 3-16,0 0 2 0,0 0 2 16,0 0-3-16,0 0-5 0,0 0-4 15,0 0-2-15,6 0 1 0,1 4 0 0,-1-1 6 16,0-3 4-16,8 4 2 0,-2 3 2 15,2-4-5-15,5 6-4 0,-6-3-6 16,6 2-3-16,1 3-1 0,6-4-6 0,-6 1 1 16,-1 3 0-16,1-4 2 0,-1 4 0 15,1-4 0-15,-6 1 1 0,-2-1 3 16,1 0 4-16,-6-3 5 0,-1-1 3 16,1 1 5-16,-1 0 4 0,-6-4 4 15,0 3 1-15,0-3 0 0,0 0-1 0,-6 0-2 16,-1 0 1-16,7 0-1 0,-6-3-3 15,-1 3-1-15,7 0 1 16,-7 0 0-16,7 0-14 0,-6 0-19 0,6 0-19 0,-6 0-26 16,-8 7-39-16,8 4-60 0,-7 5-47 15,0-2-15-15,0 7 5 0,0-2 16 16</inkml:trace>
  <inkml:trace contextRef="#ctx0" brushRef="#br0" timeOffset="180583.86">13559 5007 55 0,'0'4'43'0,"0"-4"-6"0,0 3-5 16,0-3-3-16,-6 0 1 0,6 4-4 15,0-4-3-15,0 5-1 0,-7-5-3 0,1 3-3 16,6 0-3-16,-7 2-4 0,7-5 1 16,-7 3-3-16,7-3 0 0,0 4 0 15,-6-4 3-15,6 0 3 0,0 3 0 16,0-3 5-16,0 0 2 0,0 0 4 0,0 0 2 15,0 0 1-15,0 0 5 0,0 0 3 16,0 0 9-16,0 0 2 0,0 0 2 16,0 0 2-16,0 0-1 0,0 0-1 0,0-3-12 15,6-1-8-15,1 1-7 0,0-2-8 16,-1 2-5-16,7-5-8 0,1 1 0 16,-2 0 0-16,2 0 0 0,-2-1 0 15,8-2 1-15,-1-2 0 0,1 5 0 0,0-8 0 16,-1 4 1-16,7 1-2 0,0-1 0 15,-7-4 1-15,7 3-1 0,1-2 1 16,-1 3-2-16,-6 0-1 0,5 0 1 16,-5 1-1-16,6-2 0 0,-6 5 2 0,-1-4 0 15,-6-1 4-15,6 6-3 0,1-5 0 16,0 3-1-16,-1-2-1 0,-5 2 2 0,5 0 0 16,0-3 1-16,1 4 1 0,-1-4-1 15,1 1 1-15,-1 2-4 0,7-3-1 16,-6 0 2-16,0 0 0 0,-1 0 2 15,1 0-2-15,-1 0 1 0,1 0 2 0,0-3-2 16,-2 2-2-16,-4 1 1 0,5 4 1 16,1-4 3-16,-8 0-1 0,8 4-3 0,-6-4 0 15,-1 3 0-15,7-3 0 0,-8 4-5 16,8-4 3-16,-7 4 4 0,7-4-2 0,-2 0-2 16,-4 1 4-16,5 1 1 0,1-2-2 15,0 0-3-15,-1 0 2 0,-6 0 3 16,6 1-1-16,1-1-4 0,-7 3 2 15,7-3 2-15,-8 0-1 0,2 0-1 0,-2 4 1 16,2-4 1-16,-1 3-1 0,0 2-2 0,0-6 1 16,-7 8-5-16,8-3 0 0,-8 0 5 15,0 3-1-15,1 1 2 0,-1-1 2 16,1 1 0-16,-1-1 1 0,-6 0-3 0,7 0 4 16,-1 1 2-16,-6 3 6 0,0-4 10 15,0 4 6-15,7-4 6 0,-7 4 0 16,0-3 0-16,0 3-10 0,0-4-8 0,0 0-2 15,0 1-4-15,0-1-5 0,0 0-4 16,0 1 0-16,0-1 0 0,0 0-4 16,0 1 1-16,0-4-1 0,-7-1 3 0,7 1 0 15,0 0 1-15,0-2-2 0,0-1 0 16,-6 2-1-16,6-2 0 0,0-1-1 0,-7 0 0 16,7 0 1-16,0 0 1 0,-6 0 2 15,6-1-3-15,0-2 1 0,-7 3-1 16,7-3-1-16,0 2 1 0,-6-2-2 0,6-1 3 15,0 0 2-15,0 1 0 0,-7-1 1 16,7 4-3-16,-6-4 4 0,6 1 0 0,-6 3-3 16,6-3-2-16,-8-2-1 0,8 6 2 15,-6-1-5-15,6 0-2 0,-6-4 3 0,-1 8 4 16,7-4-3-16,-6 0 2 0,-1 0 4 16,7 3-3-16,-6 1 0 0,6 0 0 15,0 0 4-15,-7-1-1 0,7 2-1 0,0 1 1 16,-6-2-3-16,6 3-2 0,0-3 0 15,0 7-1-15,-6-8 1 0,6 8-1 0,0-3 2 16,0-1 2-16,0 4 0 0,0-4-1 16,0 4 0-16,-8 0 7 0,8-3 2 15,0 3 2-15,0 0-3 0,0 0 4 0,0 0 0 16,-6 0-5-16,6 0-5 0,0 0-3 16,0 0 0-16,0 0-2 0,0 0 0 15,-6 0-2-15,6 0 3 0,0 0 2 16,-7 3-2-16,0-3 0 0,1 4-2 0,0-4 0 15,-1 4 0-15,-6-1 1 0,0 1 4 16,0 0-1-16,0 3 0 0,0-3-1 0,0 3-5 16,-6 1 3-16,5-5-2 0,-5 5 0 15,6-1 3-15,-6 0 4 0,-1 0 3 0,0 1-1 16,7 3 0-16,-13-4-3 0,6 4 2 16,1-4-3-16,-1 1 1 0,-6 3 1 15,7-4-2-15,-7 0 2 0,6 4 1 0,-6-4-1 16,0 1 1-16,7 4-2 0,-7-5-1 15,-1 0 0-15,8 0-2 0,0 0-3 0,-8 0-1 16,8 1 3-16,-7-1 2 0,6 1 0 16,1-1 1-16,0 0 2 0,-1-3 0 15,0 3-2-15,1 0 0 0,-7 1 2 0,6-1-1 16,1-3-3-16,-1 7 3 0,-6-4-2 16,6 0 2-16,-5 1-2 0,5 3-2 15,0-4 5-15,-5 1-4 0,5 3 3 0,0-5-1 16,-6 2 1-16,13 0 0 0,-7-1-2 15,1 0 3-15,-1 0-2 0,8 1 1 16,-8-5-1-16,0 5 0 0,7-4 2 0,-7 3 1 16,8 0-2-16,-8-4-1 0,1 5 0 15,5 0 0-15,-5-6-2 0,6 7 1 0,-6-2 3 16,5 0-3-16,2 1 0 0,-2-1-2 16,-5 0 1-16,6 0-1 0,0 1-1 15,7 3 2-15,-8-4 2 0,2 4 0 0,-2 0 1 16,1 0-3-16,0 0 3 0,0-4-1 15,1 5 1-15,-8-3-1 0,7 7 3 0,-7-5 2 16,0 0-5-16,1 0 3 0,-7 0-2 16,0 0 0-16,0 0-1 0,0 0-1 15,-7 3 4-15,7-6-3 0,1 3 2 0,-2-4-2 16,7 1 0-16,1-1 0 0,6 0-2 16,0 1-3-16,0-5 0 0,0 1 2 0,6-1-2 15,1 1 1-15,-1-4 0 0,7 4 4 16,-6 0 0-16,6-4 0 0,-6 3 0 15,6 1 1-15,0-1 1 0,0-3-2 16,0 4 1-16,0 0-1 0,0-4 2 0,0 3-3 16,0 1-1-16,6 0 0 0,-6-1 0 15,0 1 1-15,6 0 0 0,-6 3 1 0,7-3-4 16,-1 3 4-16,1 4 0 0,-1 0 0 16,1 0-3-16,-1 4 1 0,8-1 5 15,-8 1-1-15,7 0-1 0,0-1-1 0,0 5 1 16,0-4 1-16,0 2-1 0,1 1 1 15,-2 2 0-15,1-6 3 0,-6 4 0 0,6-3-1 16,-1-1-1-16,2 2-4 16,-8 2 0-16,7-4 1 0,-6 1-3 0,6-5 3 15,-7 6-2-15,8-2 1 0,-8 1 3 16,7-1-1-16,-6 1-1 0,-1 0 0 16,7-1-1-16,-7 1 2 0,1-1-3 0,6-3 1 15,-7 4 2-15,2 0 1 0,-2-4 2 16,0 0-2-16,0 4 1 0,1-4 0 0,0-1-2 15,-1 1-1-15,1 0-1 16,-1 0-2-16,-6-3 1 0,6 4-2 0,2-2 3 16,-8-3-1-16,6 4 1 0,-6 0 1 15,6 0 1-15,-6 0-1 0,0 0 2 16,6 4 0-16,-6-4 0 0,7 0-1 16,-7 0-1-16,7 1 4 0,-7-3-3 0,6 0 2 15,-6-2 0-15,7 0 0 0,-7 0 0 16,6 0 1-16,-6-3 1 0,0-1-3 15,6 1-1-15,-6 0 0 0,0-4 1 0,0 4-4 16,0-1 0-16,0-3 1 0,0 0 1 16,0 0-3-16,0 4 2 0,0-4 2 15,0 0 2-15,0 0 1 0,0 0 0 16,8 0 3-16,-8 0 2 0,0 0 5 0,0 0 6 16,0 0 8-16,0 0 6 0,0-4 1 15,6 4-3-15,-6 0-5 0,0 0-9 16,6-3-6-16,-6 3-8 0,6-4-1 15,-6 0-3-15,8 0 0 0,-2 4 2 0,0-3-2 16,1-1 3-16,6-3 0 0,-6 3-2 16,5 1-1-16,2-4 2 0,5 3 1 15,1-3-1-15,-1-1-1 0,0 2-1 16,1-3 1-16,7 2-2 0,-9 0 0 0,9-4-1 16,-7 3-2-16,6 1 3 0,-7-4 0 15,1 4 1-15,6 0 1 0,-14-1 1 16,8 1-2-16,-1-1 1 0,-5-2-2 0,6 2 0 15,-8 1 1-15,8 0 0 0,-7-5 2 16,7 5 0-16,-8 0 0 0,8-4 0 16,-7 3-4-16,7-3 3 0,-1 4 1 15,-6-4-1-15,6 4 2 0,-5-4 0 0,6 4 0 16,-1-1-2-16,0 1-1 0,0-4 2 16,-5 4-2-16,5 0 0 0,1-4 2 15,0-1-2-15,-1 5 1 0,0 0-1 16,1-4-2-16,-1 4 1 0,1-5 0 0,0 5 1 15,5-4 2-15,-5 0-2 0,0 4 3 16,-1-4-2-16,1 0 1 16,0 0 0-16,5-1-2 0,-5 2 3 0,0-2-3 0,-1 2 2 15,1 3 1-15,0-5-1 0,-2 1-2 16,2 0 1-16,-7 4 1 0,7-4-2 16,0 0 0-16,-1 0 1 0,1-3 1 0,-8 3-1 15,8-1 2-15,-1 1-1 0,1-3 0 16,0 0-1-16,-1 2-1 0,1-2 1 0,-1-5-1 15,8 4 0-15,-8 1-2 0,0 0 2 16,8-2 0-16,-8-2-3 0,7 4-1 16,-6-1 0-16,-1 0 3 0,7 1-1 0,-6-1 2 15,-8 0 3-15,8 1 4 0,-7 3 11 16,0 1 10-16,-6 1 16 0,-1 2 11 16,0 0 11-16,-6-1 5 0,8 5-12 0,-8-1-12 15,-8 0-13-15,8 1-13 0,0-1-10 16,-6 0-11-16,0 1 5 0,6 3-4 15,-7-4-1-15,7 1 1 0,-6 3 0 0,6-4 2 16,0 4-3-16,-7 0 1 0,7 0 3 16,0 0-2-16,0-4-1 0,0 4 5 0,0 0-1 15,0 0 1-15,0-3-2 0,0 3 0 16,-6 0 1-16,6-4-3 0,0 0-2 0,0-3 1 16,-7 0 0-16,7-4-1 0,-6 0-3 15,6 0 1-15,-6-7 1 0,6-1-5 16,0 1 3-16,-8-4 0 0,8-4 1 0,0 1 0 15,0-2 1-15,0-2 0 0,0 1-6 16,0-2-3-16,-6-3-1 0,6 3 1 16,0 1-4-16,0 0 1 0,0 0 5 0,0-1 1 15,0 1 0-15,-6 3 0 0,6 4 4 16,0-3 3-16,0 6-2 0,-7-2 3 16,7 2 1-16,0 4-1 0,0 1-1 0,0-1-2 15,-7 4-2-15,7 0-3 0,0 0-2 16,0 4-5-16,-6 0-2 0,6-1-1 15,0 1-1-15,0 3-1 0,0 1-1 0,0-1 2 16,0 0-1-16,-6 4-1 0,6 0 5 16,0-3 1-16,0 3 1 0,0 0 0 0,-7-4 3 15,7 4 6-15,-6 0-4 0,6 0-4 16,-7-4 5-16,7 4 3 0,-7 0-1 16,-5 0-2-16,5 0 2 0,-6 0 3 0,-7 0-4 15,7 0-1-15,-7 4-1 0,1 0-1 16,-7-1 1-16,0 1 4 0,6 0-1 0,-5-1-2 15,-1 5 1-15,-7-1 0 0,7-3-1 16,-6 3-2-16,5 0 3 0,-5 0 5 0,-1 1 1 16,1-1 2-16,-1 4 0 0,-7-4 0 15,15 1-1-15,-15 3-5 0,14-4 1 16,-6 1 2-16,7 3 0 0,-8-4-2 0,7 0 2 16,0 4 4-16,-1-4 1 0,1 4-4 15,0 0 1-15,-6 0 1 0,5 0-2 16,-5 4 0-16,-1 0 0 0,1-5 1 15,6 6-1-15,-7-5 2 0,1 3 0 0,5-3-2 16,-5 0 0-16,7 0 0 0,-9 4-2 16,9-8-1-16,-8 4 3 0,7 0 1 0,0 0-1 15,-6 0-4-15,5-1 4 0,1 2 1 16,0-4-2-16,-7 6 1 0,7-3 0 0,-6-1 2 16,-1 2-2-16,7-1 0 0,-7 3-1 15,1-3-1-15,-1 1 2 0,1 2-1 16,-1-3-2-16,1 3 2 0,-1-2 2 0,1 3 0 15,-1-5-2-15,1 1 0 0,6 0 3 16,-1 0-2-16,1 0-2 0,7 1 1 16,-1-5 4-16,8 0-4 0,-2 0-1 0,2-3-1 15,5-1-2-15,0 1-2 0,1-1 2 16,-1 1 5-16,7 1 0 0,0-2 0 0,0-3 4 16,7 3 0-16,-7-3-1 0,6 3-4 15,-6-3 3-15,0 5-1 0,0-1 0 0,0-4-3 16,7 0 2-16,-7 0 0 0,0 3 0 15,0-3 0-15,0 0 2 16,0 4 1-16,0-4-2 0,0 0-1 0,0 0-3 0,0 0 2 16,0 0-1-16,0 4 2 0,7-1-2 15,-7 1 2-15,6 3-1 0,-6 1-2 16,6-1 2-16,1 4 1 0,0 4-1 0,-1-1 2 16,0 1-1-16,7-1 1 0,-6 6-1 15,0-6 0-15,5 4 2 0,-4 0-2 16,4 0 0-16,1 4 1 0,-6-3-1 0,6-1-3 15,-1 5 2-15,-4-6 0 0,4 5 2 16,1-3 0-16,0-1 2 0,0 4 0 16,1-4 0-16,-2 4-1 0,2-3 0 0,-2-1-2 15,1-3 0-15,1 3 2 0,-8-4 0 16,8 1-1-16,-8 0-2 0,0-5 3 16,7 6-1-16,-6-5-1 0,-1 0 0 15,1 0 1-15,-1 0-1 0,0-1-1 0,2 1 1 16,-2-3-1-16,0-1 1 0,0 4 1 15,1-3 0-15,0 2 0 0,-1-2 1 16,1-1-2-16,-7 0 1 0,6 0-1 0,0 1 1 16,2 0-2-16,-8-1-2 0,6 0 4 15,0 0-4-15,-6 1-1 0,6-5 3 16,2 5 1-16,-8-1 0 0,6 0-2 16,-6 1 7-16,6-5-3 0,1 5-3 0,-7-1 0 15,6 0-1-15,1 0 0 0,-7 1-5 16,7-1 3-16,-1 0 1 0,0 1 2 15,-6-5-2-15,6 6-1 0,-6-6 3 0,8 0-4 16,-8 1-1-16,6 0-1 0,-6-1 3 16,0 1 2-16,0-4 1 0,0 4 2 15,6-4 2-15,-6 0 2 0,0 0-3 16,0 3-1-16,0-3 0 0,0 0 0 0,0 0-1 16,0 0 1-16,0 0 0 0,0 0-1 15,0 0 0-15,0 4 1 0,0-4-1 16,0 0-1-16,0 0 2 0,0 0-1 15,0 0 2-15,-6 0-3 0,6 0-6 0,0 0-13 16,-6 0-19-16,6 0-27 0,-8 0-32 16,8 0-30-16,-6 3-34 0,0 1-48 15,0 0-32-15,-8 0-1 0,1-4 15 0</inkml:trace>
  <inkml:trace contextRef="#ctx0" brushRef="#br0" timeOffset="194531.01">23706 1473 11 0,'0'0'20'0,"0"0"2"0,0 0 2 16,0 0-6-16,0 0 0 0,0 0-4 0,0 0-6 16,0 0-3-16,0 0-2 0,0 0 1 15,0 0-3-15,0 0 4 0,0 0-1 16,0 0 0-16,0 0-2 0,0 0 3 0,0 0-2 16,0 0-2-16,0 0 2 0,0 0 0 15,0 0 1-15,0 0-4 0,0 0 4 16,0 0 1-16,0 0 2 0,0 0 2 0,0 0 3 15,0 0 6-15,0 0 7 16,0 0-1-16,0 0 2 0,0 0 1 0,0 0-1 16,0 0-7-16,0 0-6 0,0 0 0 0,0 0-6 15,7 0 0-15,-7 0-4 0,0 0 7 16,0 0-4-16,0 0-1 0,0 0 2 16,0 0 2-16,0 0 2 0,0 0-3 0,0 0 0 15,0 0 5-15,0 0-5 0,0 0 0 16,0 0-3-16,0 0 2 0,6 0-3 0,0 0-1 15,-6 0-2-15,14 0-2 0,-8 0 2 16,7 0-2-16,-6 0 1 0,6 0-3 16,-1 0 4-16,2 0-2 0,-1 3 1 0,0-3 2 15,0 0-3-15,0 0 2 0,6 4-2 16,-5-4 2-16,5 4-3 0,1-4 1 0,6 0 1 16,-7 3 1-16,1-3-2 0,6 4-1 15,-6-1 5-15,5-3-2 0,-5 0 1 0,6 4-2 16,0 0 2-16,7-1 1 0,-7 1-4 15,7-4 1-15,-1 7 0 0,1-7 6 16,-1 4-2-16,7 0-2 0,-7-1 3 0,7-3-2 16,-5 4 1-16,4 0-4 0,-5-1 0 15,-1 1 0-15,1-4-2 0,-7 0 2 16,0 4-1-16,0-1-3 0,0-3 3 0,-13 0 2 16,6 4 1-16,-5-4 1 0,-8 0-1 15,7 0 4-15,-6 4 2 0,-1-4 3 0,1 0 2 16,-7 0 3-16,6 0 0 0,-6 0 0 15,6 0 2-15,-6 0-5 0,0 0-2 16,8 0 0-16,-8 0-1 0,0 0-2 0,0 0-3 16,0 0 0-16,0 0-4 0,0 0 2 15,0 0 1-15,0 0 0 0,0 0-1 16,0 0 0-16,0 0-2 0,0 0-3 0,0 0 1 16,0 0 0-16,0 0 1 0,0 0-2 15,0 0-1-15,0 0-9 0,0 0-18 0,0 0-29 16,0 0-30-16,-8 0-49 0,2 0-24 15,-13-4-5-15</inkml:trace>
  <inkml:trace contextRef="#ctx0" brushRef="#br0" timeOffset="195108.01">25145 1395 12 0,'0'0'87'0,"-6"0"-20"0,6 0-16 0,0 0-13 16,0 0-11-16,-7 4-1 0,7-4-5 0,0 0-8 15,0 0-4-15,0 0-5 0,0 4 1 16,7-4 1-16,-7 0 3 0,0 0 4 0,13 4-2 16,0-4 5-16,7 0 3 0,6 3 2 15,13 1 0-15,13-1 2 0,6 1 9 16,8 3-3-16,5 1 2 0,7-2-5 0,7 3-3 16,12-2-6-16,8 4-7 0,5-4 0 15,8 4-5-15,-1-4-2 0,-6 4-1 16,-1-3 4-16,-5-1-3 0,-7 4 0 0,-7-4 0 15,-13 1 2-15,-13-1 0 0,-7 0-4 16,-5 0-1-16,-15-3-1 0,-5 0 1 0,-7-4 0 16,0 3-3-16,-6-3 0 0,-1 5-1 15,-5-5-8-15,-8 0-12 0,7 3-7 16,-7 0-15-16,1-3-24 0,0 8-39 0,-7-4-28 16,0-1-8-16</inkml:trace>
  <inkml:trace contextRef="#ctx0" brushRef="#br0" timeOffset="197541.75">24703 959 7 0,'-7'-7'14'0,"1"0"-5"16,-1 0 6-16,0-1-2 0,1-3 2 15,0 8-1-15,-8-5 2 0,8 1-2 0,-1 0-3 16,-5-1-3-16,5 1-2 0,-6-1-1 0,7 5-1 15,-8-5 1-15,8 1-4 0,-7 0 3 16,-7 0-1-16,8-1 0 0,-8 1-5 0,7 0-1 16,-13-1 1-16,6 5-2 0,0-5 5 15,-5 1 5-15,-1 0-4 0,0-1-2 0,-1 1 3 16,-5 0-4-16,6 0-1 0,-7 3-4 16,7-3 6-16,-7-1 7 0,1 0-1 0,-1 4-2 15,1-2-3-15,-1-2-2 0,1 5-2 16,-1-1-6-16,1 0 1 0,-1 1 5 0,-6-1-2 15,6 1-2-15,1-1 0 0,-7 4 7 16,0-4-1-16,6 4-1 0,-6 0 4 16,0 0 4-16,6 0 1 0,1 0-6 0,-1 0 2 15,1 0-5-15,-1 4 0 0,1-4 0 16,6 4 0-16,-7-1 0 0,1 1-2 0,5-4 5 16,1 3-1-16,0 1 2 0,1 3 4 15,-2-3-4-15,1 3-3 0,6 0-1 0,-6 1 1 16,7 3 3-16,-7 0-2 0,6 0 3 15,1 0 3-15,-7 0 1 0,6 4 1 0,0-4-5 16,1 3-3-16,6 1 1 0,0-1 1 0,-7 2 0 16,14-2-2-16,-7 1 2 0,7-1 0 15,-8 1 0-15,14 0 1 0,-6 3-4 16,0-4 3-16,6 5-1 0,0-4-3 0,0 3 0 16,6 0 4-16,0 0 2 0,-6 1-2 15,14 0 5-15,-8-2 3 0,1 5-1 0,5-4-1 16,8 5 1-16,-7-5 4 0,0 0-3 15,6 1 3-15,7-1-1 0,-6 0 4 0,0 0-3 16,5 1 1-16,2-1-2 16,-1-4-2-16,6 2 2 0,-12 2-5 0,13-7 1 15,-7 4-2-15,7-1 3 0,-7-3 0 16,6-1-2-16,7 2 0 0,-6-1 3 0,13 0-3 16,-8 0-3-16,8 0 0 0,6 0-1 15,0-4 0-15,0 4-2 0,0-3 2 0,7 3 1 16,-7 0-1-16,7-4-2 0,-1 4-1 15,-6-3 2-15,7 3-1 0,-7-4-1 0,0 0-1 16,-6 4 5-16,6-4-1 0,-7 1-2 16,1-1-2-16,-7-3 3 0,0-1 1 15,0 1-3-15,1 0 2 0,-8-1 4 0,1-3 6 16,-7-3 4-16,6 3 3 0,-6-4-1 16,-6-3-1-16,6 3-2 0,-6-7-2 0,5 4-4 15,-5-1 3-15,0-6 1 0,-1 2-2 16,0 1 2-16,-6-3 0 0,7-1 0 15,-7 1-8-15,0-1-1 0,0-3 0 0,0 0-5 16,-6 3-2-16,5-3-3 0,-4-5 3 16,-2 5 0-16,0 0 4 0,0-4 1 0,1 4-1 15,0-1 0-15,-7-2-1 0,6 1 2 16,-6-1-4-16,7 3 1 0,-7-4 0 0,0 3 5 16,-7-3-4-16,1 4-4 0,-1-4-2 15,-6 4-2-15,1-1 0 0,-2-3 2 16,-5 4-1-16,-1-4 2 0,0 4 3 0,1 0 2 15,-1-1-1-15,1 1-5 0,0 3-1 0,-1-3 6 16,0 3-4-16,1 1 4 0,-1-1 1 16,1 0-1-16,-7 0 4 0,6 1-4 0,-6 3-1 15,7-4-3-15,-7 1-1 0,-1 3 3 16,1-4-3-16,-6 0-1 0,6 4 4 0,-13-3-1 16,0 3 3-16,-1-5 2 0,1 6-1 15,-6-1 2-15,-7 0-3 0,6 4 2 16,-13-1-7-16,1 1-12 0,-8 3-9 0,-5 4-16 15,0 4-31-15,-8 3-45 0,-5 5-17 16,-7 2-4-16</inkml:trace>
  <inkml:trace contextRef="#ctx0" brushRef="#br0" timeOffset="201071.97">25120 1359 5 0,'0'0'44'0,"0"0"-6"0,0 0-6 16,6 0-6-16,-6 0-5 0,6 0-5 15,1 0-7-15,6 4 0 0,6-4-3 0,1 3 1 16,6-3-3-16,7 4 1 0,-1 0-1 16,1-1 0-16,6 1 1 0,0-1-3 15,0 1 0-15,0 3-1 0,7-3 0 0,-1 0 3 16,-6 0-2-16,7-1 2 0,-1 1 0 16,1 3 4-16,-7-7 0 0,6 4-1 0,1-1-1 15,0-3-1-15,0 0 2 0,-1 0-2 16,1 0-1-16,-1 0-2 0,1-3 3 15,-1 3 2-15,8-4-4 0,-7 4 2 0,-1-7 3 16,0 3 1-16,1 1-3 0,-1-1 2 16,1-4 4-16,-7 1 0 0,0-4-4 15,-7 4 3-15,8-4 0 0,-14 4-4 0,0-4-3 16,0 0 1-16,0 3-1 0,-6-2-3 16,-7-2 3-16,6 1 0 0,-12 4-2 0,5-8-4 15,-4 5-2-15,-8-2 0 0,0 1-3 16,-8-3 4-16,2-1-1 0,0 4 1 0,-14-3 0 15,7-2-3-15,-7 2-2 0,1-1-4 16,-7 1 3-16,0 0 3 0,0-2 3 0,-7 2-3 16,-6-4 4-16,7 3 1 0,-14 1 1 0,7-1-1 15,-6 0 1-15,5 4 5 0,-5-4-5 16,-1 4-4-16,7 0-1 0,0 0-1 16,-7 0 2-16,7 4-3 0,-6 0 4 0,5-1 3 15,-5 5 0-15,7-1 1 0,-9 0-1 16,2 1 0-16,-1 3-1 0,1 0-2 0,-1 0 1 15,-6 3-3-15,7-3 4 0,6 4 4 16,-7 0-4-16,7-1 4 0,0 5-1 0,6-5-1 16,-6 5-4-16,6-5-4 0,1 5 6 15,-1-1-4-15,1 0 0 0,-1 4 5 0,-6-4 4 16,7 1-1-16,-1 6 0 0,1-3 0 0,-1 1 2 16,-7 3-3-16,8-1-5 0,-7 1 1 15,7-1 0-15,-7 4 1 0,-1-2 0 16,8 1-1-16,-1 1 5 0,1 2 3 15,-1-2 0-15,7 3-3 0,0-2-1 0,7-1 1 16,-8 1-4-16,8-2-4 0,6 1 2 16,-7 2 1-16,7-2 0 0,0-1 0 0,7-1 1 15,-1 2-3-15,1-4 1 0,6 1-2 16,0 0-2-16,0-1 5 0,6 1-1 0,1 0 8 16,6 0-2-16,0-1 1 0,7 1-1 15,-1-1 0-15,7-3-3 0,6 4-1 16,1-1 1-16,7 2 0 0,5-2 0 0,1-3-2 15,5 4 2-15,8-1-1 0,-7 1 0 16,7 0 2-16,0-1-1 0,0 1 4 0,-2-1-16 16,-4-3-18-16,-1 4-42 0,7-3-26 15</inkml:trace>
  <inkml:trace contextRef="#ctx0" brushRef="#br0" timeOffset="-207905.14">23641 2048 5 0,'0'0'82'0,"0"0"-7"0,7 0-13 16,-7-4-20-16,6 4-12 0,-6-4-12 0,6 4-11 15,8-3-6-15,-8-1-1 0,7 4 3 16,0 0-1-16,0-3-2 0,1-1 2 16,5 4 2-16,0 0-2 0,0 0-2 0,8-4 1 15,-1 4 5-15,0 0-5 0,6 4-1 16,-5-4 0-16,11 0-2 0,-5 0 4 0,7 4 0 16,-1-4 8-16,-1 0-2 0,1 3 5 15,1-3 7-15,-1 0-1 0,0 0 3 0,7 0-2 16,-1 0 6-16,1 0-2 0,-1-3-1 15,7 3-2-15,13-4-3 0,0 0 1 16,14 4-6-16,-1-3 0 0,13-6 0 0,0 6-2 16,0-1-4-16,7 1-1 0,-1-5 8 15,1 5-6-15,7-1-5 0,-8 1 4 16,7-1-1-16,1 1-2 0,5-1-5 0,1 0-1 16,0 4 3-16,-7-4-3 0,0 1 2 15,-7 3-3-15,2-4 0 0,-8 4 3 0,0-4 0 16,-7 4 0-16,-5-3 0 0,-1 3 3 15,-6-4-1-15,-1 4-3 0,-6 0-4 0,0-4 2 16,-6 4-2-16,-7 0 3 0,1 0-1 16,-8 4 5-16,1-4 1 0,-7 0 1 0,0 4-3 15,-1-4-1-15,-5 3 1 0,-1-3-1 16,-5 4 0-16,-1-4 0 0,-6 0 0 16,-8 0 3-16,2 4 1 0,-1-4-3 0,-1 0 4 15,-5 0 2-15,0 0 0 0,-1 0 6 16,0 0 0-16,-6 0 7 0,8 0 4 0,-8 0 3 15,6 0 5-15,-6 0-2 0,0 0 2 16,0-4-1-16,0 4-11 0,0-4-18 16,0 4-15-16,0-3-17 0,0-1-31 0,-6-3-35 15,-8 3-35-15,1-3-38 0,-13-1-16 16,-13-2 0-16</inkml:trace>
  <inkml:trace contextRef="#ctx0" brushRef="#br0" timeOffset="-204333.11">22912 1520 55 0,'0'0'85'0,"0"0"-6"0,0-4-13 16,0 4-10-16,0 0-10 0,0 0-6 16,0-3-4-16,0 3-5 0,0 0-6 0,0 0 1 15,0 0-4-15,0 0-2 0,0 0-6 16,0 0-3-16,0 0 1 0,0 0 0 15,0 0-6-15,0 0-2 0,0 0-1 0,0 0-3 16,0 0 1-16,0 0-3 0,0 3 0 16,0-3 0-16,0 0-5 0,0 0 0 0,0 0 0 15,0 0-1-15,0 4 0 0,0 0-2 16,0 3 7-16,6 4 3 0,-6 0-3 16,0 3 3-16,0 2 1 0,0 5 1 0,0-2-1 15,0 3 0-15,0 3 4 0,0-3-5 16,0 0 5-16,6 0-2 0,-6 0-2 0,0-3-1 15,0 2-1-15,0-6 3 0,0 0-2 16,0-1-2-16,8 1 1 0,-8-4 2 0,0-3 3 16,0-1-3-16,0 0-2 0,0 1 4 15,0-5 1-15,0 1 1 0,0 0-1 16,0-4-1-16,0 3 3 0,0-3-1 0,0 3 0 16,0-3 0-16,0 0-1 0,0 4-4 15,0-4 1-15,0 0 4 0,0 0-3 0,0 0 1 16,0 0 1-16,0 0 1 0,0 0-2 15,0 4-1-15,0-4-4 0,0 0 1 16,0 0 1-16,0 0 0 0,0 0 0 16,0 0-2-16,0 0 2 0,0 0-1 0,0-4 1 15,0 4 2-15,0 0 0 0,0 0 2 16,0 0 1-16,0 0 5 0,0 0-1 16,0 0 3-16,0 0 2 0,0 0 5 0,0 0-3 15,0 0-1-15,0 0 1 0,0 0-1 16,0 0-5-16,0 0-2 0,0 0 1 0,0 0-1 15,0 0-3-15,0 0-6 0,0 0 5 16,0 0-2-16,0 0-1 0,0 0 0 16,0 0-2-16,0 0 5 0,0 0 0 0,0 0 2 15,0 0-2-15,0 0-3 0,0 0 0 16,0 0-1-16,0 0-5 0,0 0-1 0,0 0 4 16,0 0 0-16,0 0-2 0,0 0 2 15,0 0 1-15,0 0-2 0,0 0 0 0,6 0-4 16,-6 0 6-16,0 0 2 0,0 0 1 15,6 0 2-15,0 4-4 16,1-4 3-16,6 0-1 0,6 0-2 0,1 0-4 0,6 4 0 16,7-4 2-16,-1 0 2 0,14 3 0 15,-7-3-1-15,14 4 0 0,-2 0-1 16,8-4 1-16,0 7-2 0,-1-3-2 0,1-1 0 16,-7 1 2-16,0 0-4 0,-6-1-7 15,-7 1-6-15,0 0-12 0,-7 0-18 0,-6-1-17 16,-6 1-17-16,-7-1-12 0,0-3-3 15,-6 0 3-15,-7 4 0 0,-14-1-11 16</inkml:trace>
  <inkml:trace contextRef="#ctx0" brushRef="#br0" timeOffset="-197343.72">23127 2520 11 0,'6'4'48'0,"7"-4"5"15,6 0 3-15,14 0 4 0,7 3 0 16,5-3-3-16,14 0-13 0,6 0-6 0,13 4-6 15,0-4-6-15,13 4-5 0,7-1-3 16,-1-3 0-16,8 5-5 0,5-2-1 0,7 4 3 16,7-3 0-16,6 3 5 0,7-3-2 15,7 3 0-15,-1 0-1 0,0 1 1 16,0 0 2-16,7 2-2 0,0-2-3 0,6-1 0 16,14 3-1-16,-1-2-7 0,1 3 2 15,-2-4-1-15,2 1 1 0,-7-1 0 0,-1 0 2 16,2 1 1-16,-8-1-6 0,0 0 0 15,-6 0-3-15,-7 1 1 16,-12-1 0-16,-7-4 1 0,-14 6 2 0,-5-6-2 0,-21 1 2 16,-6 0 3-16,-13-1 6 0,-12 1 9 15,-2-4 9-15,-11 3 10 0,-8-3 9 0,-7 0-1 16,-5 0-6-16,0 0-8 0,-1 0-11 16,-5-3-8-16,-8 3-18 0,0-4-14 0,1 1-14 15,-7-1-22-15,7-3-27 0,-14 2-37 16,7-2-33-16,-7 3-40 0,-5 4-25 15,-8-3-2-15,1 3 16 0</inkml:trace>
  <inkml:trace contextRef="#ctx0" brushRef="#br0" timeOffset="-193344.72">22989 2110 14 0,'0'3'15'0,"0"-3"-5"0,0 0-2 16,0 0 0-16,0 4-1 0,0-4 0 0,0 0-1 16,0 0 3-16,0 0-2 0,0 0-1 15,0 4-1-15,0-4-5 0,0 4 2 0,0-1 3 16,0 4 2-16,-6 0 3 0,0 1 4 15,-1 2 5-15,1 6-4 0,-1-1 0 16,-6-1 0-16,1 1-4 0,4 3-8 16,-4 0 2-16,5 1 1 0,-6-1 1 0,0 1-2 15,7-1 0-15,-8 0 1 0,8 0-5 16,0-3 0-16,-1 0 0 0,0-1-3 0,1-3 2 16,-1 0 3-16,7 0 1 0,-6-3 0 15,6-5-2-15,0 5 1 0,-6-4-4 16,6-1-16-16,0 1-30 0,-7-1-33 0,7 1-19 15</inkml:trace>
  <inkml:trace contextRef="#ctx0" brushRef="#br0" timeOffset="-192347.17">28838 2092 15 0,'13'-11'86'16,"0"-5"-10"-16,-7 2-5 0,2 3-5 0,-2 1 2 15,0-1-1-15,-6 2-3 0,7-1-10 16,0 6-9-16,-7-3-9 0,0 3-13 16,6 1-15-16,-6-1-10 0,0 4-3 0,0 0-3 15,0 4-2-15,-6 3 4 0,6 4 3 0,-7 3 3 16,0 5 0-16,1-1 5 0,0 8-4 15,-8 3-1-15,1 0-5 16,0 5 4-16,0 2 2 0,1 4-2 0,-8 1 5 0,6 3 1 16,-5 0 2-16,-1-4 0 0,1 4-1 15,0 0 1-15,6-3-2 0,-7-2 0 0,6-2-1 16,-4-4-2-16,4 0-1 0,1-8 1 16,7 2-1-16,-8-9-1 0,8 0 1 0,0 0-8 15,0-7-9-15,-1 0-15 0,7-3-15 16,-7-1-24-16,1-4-42 0,6 1-27 0,-13-4-11 15</inkml:trace>
  <inkml:trace contextRef="#ctx0" brushRef="#br0" timeOffset="-187692.68">23153 2571 17 0,'0'0'48'0,"0"0"-11"0,0 0-11 16,0 0-7-16,0 0-5 0,0 0-6 16,0 0-2-16,0 0-6 0,0 4 0 15,0-4-1-15,0 7-2 0,0-3 0 0,6 4 2 16,-6-1 4-16,0 4-2 0,0 0 3 15,0 3 3-15,0 5 7 0,0-1 1 0,0 4 1 16,-6 3 2-16,6 2 1 0,-7 2-6 16,0 0-3-16,1 4-1 0,0 0 2 15,-1 0-4-15,1 0 0 0,-1 0 0 0,0 0 1 16,1 0-2-16,0-4-3 0,-2 0 1 16,8 1-1-16,-6-9-1 0,0 5-2 15,0 0 3-15,6-8 1 0,0 1-4 0,-7-1 1 16,7-4 3-16,0 1-1 0,0-1-4 15,0-2-1-15,-7-4 5 0,7-1-1 0,0 0 0 16,0 0 3-16,0-3-3 0,0 0 3 16,0-1 2-16,0 0-3 0,0 2-3 0,0-5 2 15,7 0 1-15,-7 3-3 0,0 1 0 16,0-4 6-16,7 3 4 0,-1-3 2 16,0 4 7-16,0 0 5 0,14-1 0 0,-6 1-3 15,11 0-3-15,1-1-1 0,7 2-7 16,13-2 0-16,-1 0-4 0,14 1 2 15,0 4 2-15,12-1 0 0,1-4 4 16,6 4-3-16,0 1 2 0,6-1-3 0,1 0 2 16,0 1-4-16,0 0-1 0,-1 2 2 15,1-2-3-15,6-1 1 0,7 0-2 0,6 1-2 16,14-1 2-16,-8 0-4 0,14-3-2 16,-1 3 1-16,1-3 1 0,6 0 0 0,-6-4-2 15,7 4 2-15,-1-4-1 0,0 0 1 16,7-4 0-16,-7 4-2 0,-6 0-2 15,-6-4-2-15,-8 4 3 0,-6 0-1 0,-12 0-1 16,-8-4 0-16,-6 4 3 0,-6 0 0 16,-7 0 1-16,-7 4-1 0,1-4 1 15,-7 0-1-15,-7 0 0 0,2 4 0 0,-2-4 1 16,-13 0 0-16,8 4-3 0,-7-4 4 16,-8 0 1-16,1 0 2 0,6 0 1 0,-12 0 1 15,7 0 4-15,-9 0 0 0,2 0 2 16,0 0 0-16,-7 0 1 0,0 0 2 15,0 0-2-15,-7 0-4 0,1 0-2 0,0 0-2 16,-1 0 0-16,1 0-3 0,-1 0-2 0,-6 0 3 16,0 0 2-16,7 0 2 0,-7 0 0 15,0 0 4-15,0-4 3 0,0 4 6 16,0 0 2-16,0 0-4 0,0-4-2 0,0 4-2 16,0 0-5-16,0-4-6 0,0 4-3 15,0-3 1-15,0 3-3 0,0-4 0 0,0 4-6 16,0-4-6-16,-7 4-12 0,7-3-12 15,0 3-19-15,-6-4-28 0,-1 4-33 16,1-4-47-16,-8 1-24 0,2 3-5 16</inkml:trace>
  <inkml:trace contextRef="#ctx0" brushRef="#br0" timeOffset="-186938.46">28161 2721 33 0,'0'-3'65'0,"0"-1"-5"0,7-3-1 16,-7 3 0-16,0 1 6 0,0-1-2 0,0 4-6 15,6-3-7-15,-6-1-13 0,0 4-11 16,0-4-12-16,0 4-7 0,0 0-7 15,0 0-3-15,0 0-1 0,0 0-2 0,-6 0 1 16,6 4 1-16,-7 3 0 0,7 4 2 16,-13 0-2-16,0 8 1 0,0-1 0 0,0 7 3 15,-13 8-1-15,0 0 1 0,-7 8 1 16,1-1-2-16,-1 4 5 0,-6 1-3 0,0-2 0 16,0 1 0-16,6-1 0 0,-6 5 2 15,7-7-2-15,6 2 3 0,-7-5 1 16,7 2-1-16,6-8 2 0,-6-2-2 0,7-2-3 15,5-5 0-15,2-1 0 0,-1-4 7 16,6-3 8-16,-6-4 10 0,7-3 13 16,-1 2 9-16,7-2 10 0,-7-5 3 0,7 1 5 15,-6-1 1-15,6 1-2 0,0-1-7 16,-6-3-9-16,6 0-7 0,0-3-9 0,-7 3-13 16,0-4-10-16,7-3-3 0,-6 4-3 15,0-5-6-15,-1 5-8 0,1-4-7 16,-1-1-6-16,0 1-11 0,1 3-14 0,0-3-16 15,-8-1-14-15,8 5-23 0,0-5-28 16,-8 5-35-16,-5-1-28 0,-1 0-1 16,-6-3 9-16</inkml:trace>
  <inkml:trace contextRef="#ctx0" brushRef="#br0" timeOffset="-172329.03">28063 8180 51 0,'-19'-10'61'0,"5"-6"-3"0,2 2-5 16,-8 3-2-16,7-4 0 0,0 4 0 15,0 0-7-15,0 0-7 0,0 4-5 16,7-4-8-16,-8 4-6 0,8 0-8 0,-1 0-5 16,1-2-2-16,0 6-3 15,-8-5 1-15,8 1-1 0,-8 4 0 0,8-5-1 16,-13 5 1-16,12-5 0 0,-12 5-1 15,5-5 0-15,2 1 2 0,-8 3 2 0,7-3 0 16,-7 0 3-16,8-1 0 0,-8 1-1 16,1 0 1-16,-7-1-3 0,6-2 0 15,0 2 2-15,-5-3-1 0,-2-1 1 16,1 6 0-16,0-5 2 0,0 0-2 0,0 0-1 16,-7 3 0-16,7-3 2 0,1 4-1 15,-8-4-1-15,7 4 2 0,-6 0-2 16,5-4 0-16,1 3-1 0,-6 1 0 15,5 0-1-15,-5-2 0 0,6 7 1 16,-7-5-2-16,1 2-1 0,5 1 0 0,-5 1 0 16,-1-1 1-16,1 1-2 0,-1-1 1 15,1 4 2-15,-1-3 0 0,-5 3 1 0,-2 0-1 16,7 0 4-16,-5 0 0 0,-1 0 1 16,-7 3-3-16,7 1 3 0,0-4-3 15,-1 3 0-15,1 1-2 0,1-1 2 16,5 1 2-16,-6 1-3 0,-1 2 0 0,8-5 0 15,-1 7 0-15,-5-6-3 16,5 8-1-16,-6-3 1 0,7-1 3 0,-2 4 0 16,-5 0-1-16,7 0 2 0,-1 0-2 15,1 4 2-15,-1-5-2 0,1 9 0 0,-1-4 0 16,1 3 0-16,-1 0 0 0,7 0-1 16,0 1 1-16,0 3-1 0,0 0 0 15,-1-1-1-15,2 2 2 0,-1-2-2 16,0 2 0-16,6-1 0 0,-6 3 0 0,7-2 0 15,-1-1 1-15,1-1-2 0,-1 1 1 16,0 4 1-16,1-4 1 0,-1-1-1 16,8 1 0-16,-8 5 0 0,0-6 1 0,1 1 2 15,-1 4-3-15,8-1 2 0,-8 2 1 16,7-2 1-16,-7 4-1 0,8 0 2 16,-2 1-2-16,1-1-1 0,6 0-1 15,1 1 1-15,-1-1-1 0,7 0-2 0,0 1 0 16,0-1 4-16,0 0-3 0,7 1-2 15,-7-5 1-15,6 1 1 0,1-1 1 16,0 1-1-16,5 0 3 0,-4-4 1 0,4 3 0 16,8-2 1-16,-7 2 1 0,7-3-2 15,-2 0-1-15,9-3 2 0,-7 2 1 16,12 2-1-16,1-5 1 0,-1 0-2 16,1 0 0-16,5 1-1 0,2-5 0 0,-1 1 1 15,0-1 0-15,0 2-1 16,0-1-1-16,0-5 0 0,0 1 1 0,0 0-4 15,7 0 0-15,-7-4 2 0,0 1 0 16,7-1 1-16,-8-4-2 0,9 5 4 0,4-5-1 16,-5 1-1-16,13 3-1 0,-8-7 1 15,8 8 0-15,6-5-3 0,-6-3 0 16,6 4 0-16,-7-4 0 0,1 0-1 16,6 0 0-16,-6-4 1 0,0 4 0 0,-1-3 2 15,-5-1 1-15,-2 0 0 0,8 1 0 16,-13-5-1-16,6 5-2 0,0-1-1 15,0 0-1-15,1 1 1 0,-8-4 1 16,7 3 0-16,-1 0 0 0,8-3 2 0,0 0-2 16,0-1-2-16,-1 1 2 0,7-4-3 15,-6 1 1-15,6-2 2 0,0-3 0 16,-6 1 4-16,6-5 2 0,-13 5 8 0,7-5 9 16,-7 1 3-16,0 0 4 0,-6 0-2 15,-7-1-1-15,7 4-7 0,-7-3-5 16,-7 0-2-16,1 3-3 0,-1-4 0 0,1 5-1 15,-7-4 0-15,6-1-1 0,-12 1-1 16,5 0 0-16,2-1 3 0,-7-2-1 0,6 2 2 16,-7-6-1-16,7 2 1 0,-6-2-1 15,6-4 0-15,-7 3 2 0,1-3 6 16,0-3 1-16,-1 1 2 0,0-2 3 0,1 4 0 16,-1 0-2-16,-5-4-5 0,-2 7-2 15,1-3-3-15,1 3-1 0,-8 1 0 0,8-5-2 16,-8 5 3-16,-6-1-2 0,6 4 0 15,-6-3-3-15,-6-2-3 0,0 5 0 16,-2 1-3-16,2-1-3 0,0 0-1 16,-8 0 1-16,1 4-1 0,-6-1-1 0,6-3 1 15,-7 4 0-15,1 0-1 0,-7-1 1 16,6-3 2-16,-6 4-1 0,7 0 0 0,-7 3 0 16,0-3 4-16,6 3-4 0,-6-3 1 15,0 3-1-15,0 0 1 0,0 1-1 16,0-1 0-16,-7-3 2 0,1 2 0 0,-7 6 0 15,0-5 0-15,-1 1-1 0,1-1 0 16,1 4 1-16,-2 0 0 16,-5-3 1-16,0 3 0 0,-2 0 1 0,-5-4-1 15,1 4-2-15,-8-1 1 0,0 2-1 0,-6-1 0 16,0 0 1-16,-1 0-3 0,1 0 0 16,-6 4-1-16,-1-1 0 0,-6 1 4 0,7 0-6 15,-1 7-13-15,-6-4-22 0,-1 4-30 16,8 4-35-16,-7 3-40 0,6 4-36 15,0 4-45-15,1 3-13 0,-1 0 11 16,7 5 25-16</inkml:trace>
  <inkml:trace contextRef="#ctx0" brushRef="#br0" timeOffset="-170433.87">26142 7770 41 0,'-6'-4'128'0,"6"4"-47"16,-7-3-25-16,7-1-14 15,0-1-3-15,0-1 1 0,0-2 1 0,0 1 3 16,0 0-1-16,7-4 1 0,-1 4-4 15,-6-8-5-15,6 4-3 0,1-4-4 16,6 1 0-16,-6-1-2 0,5-3 5 16,2 0 4-16,-2-5 0 0,2 5 3 0,-1-4-5 15,7-3-2-15,-2-5-6 0,2 4-6 16,7-7-5-16,-1 4-4 0,-1-4 2 0,1-3 1 16,7 2-1-16,-7-2-2 0,0 3 4 15,-6 0 2-15,6 4 2 0,-13 3-3 16,7 0 0-16,-8 5 1 0,1 2-10 15,-6 1-24-15,-1 2-36 0,1 6-44 16,-1-1-41-16,-6 4-37 0,6 3-41 0,-6 1-6 16,0 3 18-16</inkml:trace>
  <inkml:trace contextRef="#ctx0" brushRef="#br0" timeOffset="-170121.97">26578 6828 50 0,'-12'-14'184'0,"-2"-1"16"0,8 4-60 0,-1-4-28 16,1 8-22-16,-1-3-22 0,7 2-17 0,-6 4-15 15,6 0-10-15,6 2-12 0,-6 2-8 16,13 0-4-16,0 0-1 0,13 2-1 15,-6 6 0-15,5 3-2 0,2-4 2 16,-7 8-1-16,-1-1 0 0,0 8-1 16,-5 0 1-16,-8 4 2 0,-6-1-1 0,0 5 0 15,-6-1 2-15,-1-3 2 0,-6 3 0 16,0 1-1-16,-6-1-10 0,-1-3-27 16,-7-1-34-16,2 1-48 0,-1-4-58 15,0 0-29-15,6-4-7 0</inkml:trace>
  <inkml:trace contextRef="#ctx0" brushRef="#br0" timeOffset="-166472.45">26552 5348 13 0,'0'0'189'0,"0"0"8"0,0-3-32 0,0 3-62 15,0 0-45-15,0 0-27 0,0 0-19 16,0 0-13-16,0 0-8 0,-6 0-1 15,6 3-2-15,-13 1 0 0,0 7 1 0,-7 0 3 16,1 4 6-16,-14 3 0 0,1 4 2 16,6-1-1-16,-13 2 1 0,6-1 0 15,7 0 1-15,-6 0 0 0,5 0-2 16,1-4 3-16,6-3 4 0,1 0-2 0,6-1 0 16,0-6 8-16,0 3 15 0,6-4 19 15,1-4 28-15,0 5 34 0,-1-5 32 16,7-3 12-16,0 4-4 0,0-8-17 15,7 4-27-15,-1-7-32 0,7 0-35 0,-6-4-18 16,12 0-8-16,1 0-6 0,0-7-4 16,5 2-3-16,1-1-1 0,0-1-4 15,7 3-1-15,5-4 0 0,-5 1 1 16,-1 0 2-16,8 7-2 0,-14-5 3 0,0 6 1 16,-6 2-2-16,-1 1 0 0,-6 0-4 15,1 4-5-15,-2-1-7 0,-5 0-2 16,-1 8-5-16,1-4 2 0,-1 7 2 0,-6 0 5 15,0 4 9-15,-6 3 2 0,-1 2 4 16,1-2 1-16,-7 5 1 0,7-1 1 16,-8 0 1-16,1-3 0 0,0 3-1 15,0-4-5-15,0 2-13 0,0-2-17 0,7-3-18 16,-8 0-22-16,8 0-22 0,-7-4-18 16,7 1-10-16,-1 3-8 0,7-8-8 15,0 5 9-15,0-5 13 0,0 1 11 16,13 0 4-16,0 0-3 0,7-4 0 0</inkml:trace>
  <inkml:trace contextRef="#ctx0" brushRef="#br0" timeOffset="-166030.23">26735 5616 58 0,'19'-16'144'0,"0"2"1"15,1 0 1-15,-7-1-1 0,0 5 1 16,-6-2-11-16,-1 1-18 0,0 4-24 16,2 0-21-16,-8-1-23 0,0 1-21 15,0 3-17-15,0 1-8 0,0-1-4 0,-8 4-3 16,2 0-2-16,0 0 0 0,-7 4 1 15,0-1 2-15,6 5-4 0,-5 3 4 16,-2-4 1-16,8 4-1 0,-7 3-3 0,6-3 2 16,1 4 2-16,-1-1 0 0,1 2-2 15,-1-5 1-15,0 3 3 0,1-3 1 16,0 0-1-16,6 0 0 0,-7-4-1 16,0 4-1-16,7-7-2 0,-6 0-1 0,0-1 3 15,6 1 0-15,-7 0 1 0,1-4 1 16,-1 0 0-16,0 0 0 0,1-4-7 15,6 0-11-15,-6 1-13 0,6-1-15 16,0 0-16-16,6-3-11 0,7 0-7 0,0-1 1 16,0-2 13-16,13 2 7 0,-6-3 13 15,6 0 13-15,-1 4 9 0,2 0 11 16,-1-5 3-16,0 5 7 0,-6 0 2 16,5 0 1-16,-5-1 3 0,-7 1 4 0,0 4 7 15,0-2 2-15,-7 2 3 0,8-1 2 16,-8 1-3-16,-6 3-4 0,6-4-5 15,-6 0-7-15,0 4-3 0,0 0 1 0,-6 4-2 16,0 0 0-16,-1-1-3 0,-6 1-7 16,0 4-10-16,0-2-21 0,0 2-18 15,7-1-30-15,-8 0-40 0,8 0-16 16,-1-3-1-16</inkml:trace>
  <inkml:trace contextRef="#ctx0" brushRef="#br0" timeOffset="-160258.11">26481 5074 142 0,'0'-8'229'0,"0"1"23"16,0 0-58-16,0-1-40 0,0 5-26 16,0 3-19-16,0-4-16 0,0 1-16 15,0 3-14-15,0 0-15 0,0 0-14 16,0 0 11-16,0 7 8 0,-7 0 14 0,0 4 13 15,1 7 11-15,0 4 10 0,-7 4-10 16,-7 7-3-16,6 4-8 0,-11 6-3 16,5 5 1-16,-12 3 7 0,6 1 4 15,-7 7-6-15,-6-5-8 0,7 5-6 0,-8 0-12 16,8-5-17-16,-1-2-13 0,8-1-10 16,-1-7-7-16,-1 0 0 0,7-11-3 15,2 0 1-15,4-8 5 0,1-3 23 16,6 0 26-16,-6-7 20 0,13-4 18 0,-6-3 3 15,6-4-4-15,6-8-21 0,1-4-28 16,6-7-25-16,0-7-18 0,1-3-6 16,4-1-1-16,2-3-2 0,7-8 4 0,5 4-4 15,-6 0-2-15,7-3 3 0,-1-2-6 16,1 10 7-16,-1-5 0 0,-5 4 0 16,5 3 4-16,1 4-4 0,-7 0 2 15,-1 3-4-15,-5 5-6 0,6 3 3 0,-6 0 1 16,-7 4 2-16,6 2 2 0,-12 5-1 15,5 5 2-15,-5 6 1 0,-7 3 1 16,0 4-2-16,0 8 1 0,-13 0 4 0,0 3 0 16,0 4 1-16,0 0-1 0,0-4 0 15,-6 1 0-15,5 3-2 0,2-8-1 16,-8 1-6-16,13-4-4 0,-5 1-1 16,4-9-15-16,-4 0-24 0,6-3-20 15,6 0-46-15,-7-7-75 0,7 0-83 0,0-4-63 16,7-8-36-16,-1 1-16 0,6-4 18 15,2-4 57-15,5-2 71 0,1-3 65 16,0-2 53-16,6 1 39 0,-7-5 25 16,7 0 20-16,0 0 15 0,0 1 21 0,1 0 24 15,-2-1 24-15,-5 4 23 0,0 4 31 16,-1-1 40-16,-6 5 28 0,0-2 22 16,0 6 10-16,0 3-3 0,-7-1-19 0,1 4-33 15,-7 1-36-15,7 0-17 0,-7 3 9 16,0 3 20-16,0 4 25 0,0 4 22 15,-7 0 14-15,0 4-13 0,1 3-29 16,0 4-33-16,-8-4-34 0,8 8-25 0,-7-4-15 16,0 0-12-16,0 3-12 0,-1-2-16 15,2-1-56-15,-1 0-95 0,0-4-111 16,6 0-95-16,-5-3-106 0,4-1-70 0,2-2 16 16,6-1 71-16,6-8 98 0</inkml:trace>
  <inkml:trace contextRef="#ctx0" brushRef="#br0" timeOffset="-159963.72">26813 5700 27 0,'25'-22'256'16,"-5"0"51"-16,-6 0 51 0,5 4-44 0,-13 2-5 15,8 2 6-15,-8 3-1 0,0 1-22 16,1 2-33-16,-7 1-42 0,0-1-58 16,-7 8-56-16,1 0-45 0,0 0-30 15,-8 8-20-15,1-1-9 0,-6 8-7 0,6-5 1 16,7 6-3-16,-8 2-1 0,8 4 2 15,-7 0 0-15,6 0 4 0,1 3-1 16,-1 0 4-16,1 2 2 0,0-2-1 0,-2 1 3 16,2 0 2-16,0-5-2 0,-1 1 2 15,1 1 2-15,-1-5-1 0,1 0 5 16,-1-3-2-16,-6-4-2 0,6 0-2 16,1 0-3-16,-7-4-9 0,6 0-35 15,-5-7-59-15,5 4-76 0,1-4-94 0,-1-4-87 16,7 1-86-16,0-5-48 0,7-3 16 15,6 0 56-15,-1-3 81 0</inkml:trace>
  <inkml:trace contextRef="#ctx0" brushRef="#br0" timeOffset="-158276.14">27412 5235 43 0,'6'-22'257'0,"0"4"36"15,2-1 23-15,-2 4-88 0,0 4-60 0,-6 0-46 16,7 4-33-16,-7 7-4 0,-7 0 9 15,1 11 16-15,0 4 12 0,-8 11 20 0,-5 7 12 16,-1 3-18-16,0 13-14 16,-5-3-1-16,-1 6-3 0,0 2-11 0,-7 2-20 15,7-1-8-15,0 3-14 0,0-7-22 16,0 1-16-16,7-1-11 0,-1-3-3 0,1-5-4 16,-1-6-6-16,6 0-9 0,2-8-5 15,-1-3-19-15,6-3-19 0,0-9-28 16,1 0-42-16,0-7-34 0,6-3-31 15,-6-8-5-15,6-3-3 0,6-7 21 16,-6-5 35-16,6-3 36 0,7-7 35 0,0 3 22 16,0-7 16-16,1 4 16 0,4-4 11 15,2 7 7-15,-7-3 4 0,7 4 3 16,0 3 2-16,5-1-5 0,-5 5-3 0,0 3-2 16,6 1-1-16,-1-1-2 0,1 4 3 15,1 4 2-15,-1 0 0 0,0 3 2 0,-7 0 2 16,7 1 1-16,-6-1 2 0,-7 4 3 15,0-4 5-15,0 8 18 0,-13-4 18 16,6 7 26-16,-12-3 22 0,6 7 13 16,-13 0 6-16,0 3-9 0,-6 5-10 0,-1-1-11 15,0 0-24-15,1 0-12 0,-1 1-13 16,8 3-7-16,-2-4-13 0,1 1-12 16,0-1-4-16,6-4-9 0,1 5 5 0,6-5-7 15,0-2 0-15,6-1-1 0,1 0 1 16,6-4 6-16,0-4-3 0,1-3 6 15,4-3-1-15,2-1 3 0,0-7 2 16,-7 0-3-16,7-4-1 0,-8-3-1 0,2 0-1 16,-8-4-5-16,1 0-2 0,-1 4 0 15,0-4-5-15,-6 4-13 0,7-5-29 16,-7 9-50-16,0-5-56 0,0 5-66 16,7-1-61-16,-7 4-48 0,0 0-20 0,6 0 8 15,7-3 21-15,-6 3 46 0,6-1 53 16,0 1 63-16,0 1 65 0,7-5 62 15,-8 4 58-15,1 0 46 0,7-4 41 16,-14 4 32-16,8 0 25 0,-8 0 18 0,7 4 15 16,-6 0 12-16,-7 0-7 0,6 2-21 15,-6 1-35-15,7 2-32 0,-7 2-36 16,0 2-23-16,0 7-3 0,0 2 12 0,-7 3 14 16,1 7 11-16,-8 2 8 0,2 6-5 15,-8 0-22-15,7 1-18 0,-7 3-17 16,0 0-14-16,8 3-9 0,-8-7-7 15,7 5-4-15,0-5 0 0,0 0-7 0,0-3-3 16,6-3-3-16,1-6-3 0,0-2 4 16,-1-4-2-16,1 0 5 0,6-7 0 15,0-4 1-15,0-8-1 0,0-3-4 16,0-3-4-16,6-5-1 0,1-7-1 0,5 1 3 16,2-8 1-16,-2 4 1 0,2-5 4 15,5 5-1-15,-6 0 2 0,0 3 0 16,7 1-1-16,-7 3-5 0,0 4-4 15,0 2-2-15,-1 2-20 0,2 3-50 0,6 1-53 16,-7 2-49-16,-1 1-43 0,8 3-36 16,-7 0-10-16,7 4 30 0,-1 0 46 15,0 0 46-15,1 0 48 0,0 0 37 0,-1 0 32 16,-5-3 30-16,5-1 36 0,-6 0 39 16,0 1 45-16,0 3 52 0,-6-5 45 15,-1 2 27-15,0 3 1 0,1-3-21 16,-7 3-37-16,0 0-48 0,7 3-48 0,-14 0-34 15,7 2-18-15,-7 2-7 0,7 4 2 16,-6 3 3-16,0 1 2 0,6 0 1 16,-7-1-6-16,7 0-4 0,7 2-8 0,-1-1-2 15,-6-1-5-15,13-3-3 0,0 0-3 16,0 0-1-16,0-4 0 0,6 1-1 16,1-4-1-16,0-1-1 0,5-6 1 15,-5-1-2-15,0-4 3 0,-1 1 0 0,-5-8 4 16,5 1 2-16,-6-1 11 0,0-3 38 15,0 0 29-15,-6 2 24 0,5-1 17 16,-12 2 12-16,8 4-8 0,-2 0-29 16,0 4-31-16,-6-1-23 0,0 5-22 0,0-2-15 15,0 2-5-15,-6 6-7 0,0 2-2 16,-2 2-2-16,-4 4 4 0,5 3 1 16,-6 1-1-16,0 3 2 0,7 5-4 15,-8 2 0-15,2 1-2 0,-2 3 3 0,1 4-2 16,1 3 4-16,-2 1 1 0,-6 4 1 15,8-1 2-15,-1-3 1 16,-1 3 1-16,2 1 0 0,-8-2 0 0,7-2-2 0,-7 0 0 16,8-4 0-16,-8-1-1 0,0-5-2 15,7 2 3-15,-6-7-4 0,0 0-1 16,-8 0 1-16,8-5 5 0,-8-1-1 16,8-5 0-16,-7 0 1 0,6-4 0 0,1 0-5 15,0-3-1-15,6-4-1 0,-1-4-8 16,8-3 0-16,0 0-5 0,-2-4-8 15,16-4-9-15,-2-4-17 0,7 1-21 16,7-4-29-16,6 0-37 0,0 0-46 0,6-3-48 16,1 2-48-16,6 2-46 0,-7-1-35 15,7 0-27-15,-6 3-35 0,6-3 13 16,-6 5 42-16,-1-1 56 0</inkml:trace>
  <inkml:trace contextRef="#ctx0" brushRef="#br0" timeOffset="-158120.83">28525 5905 287 0,'7'4'354'0,"6"-4"23"0,-6-4 18 0,-1 4-139 15,-6 0-98-15,7-3-60 0,-7 3-41 16,0 0-53-16,0 0-80 0,0-4-89 0,-7 4-121 16,1 0-61-16,-1 0-29 0,-13 0 15 15,1 0 52-15</inkml:trace>
  <inkml:trace contextRef="#ctx0" brushRef="#br0" timeOffset="-157568.96">25933 6184 106 0,'-12'7'232'0,"5"0"19"16,0-3-26-16,1 3-30 0,0-7-12 15,6 8-6-15,-7-5 2 0,7-3 0 0,0 3-11 16,0 2-22-16,0-5-5 0,13 3 6 15,0-3 5-15,13 4 9 0,6-4 4 16,8-4 12-16,19 4-15 0,12-3-24 16,14-2-20-16,13 5-27 0,12-3-18 0,7 0-20 15,7-1-12-15,6 0-13 0,7 4-12 16,7-4 1-16,-14 1-3 0,0 3-4 16,-13 0-7-16,-13-4-6 0,-13 4-5 15,-12 0-1-15,-14 0-2 0,-6-3-19 0,-14 3-43 16,-6 0-75-16,-13-4-91 0,0 1-107 15,-6-1-104-15,-8-3-90 0,2-2-18 16,-14 2 48-16,0 0 79 0,0 0 98 16</inkml:trace>
  <inkml:trace contextRef="#ctx0" brushRef="#br0" timeOffset="-153619.29">28708 5275 71 0,'0'0'249'0,"-6"0"12"0,6 0 7 15,-7 0-104-15,7 0-66 0,0 0-26 16,0 0-9-16,0 0 4 0,0 0 11 0,0 0 6 15,0 0 1-15,0 4-15 0,0-4-17 16,7 0-14-16,-1 3-13 0,0-3-9 16,1 4-4-16,0 0-1 0,5-1-2 0,-5 1 1 15,6 1-1-15,-6-3 3 0,5 2 1 16,-5-1 1-16,6 2 5 0,1-1 0 0,-2-1 2 16,8-3 3-16,-1 4-1 0,1-1 2 15,6-3-3-15,0 0 0 0,7 0-4 16,6 0-4-16,0 0-2 0,-1 0-1 15,8 0-4-15,-7 4-4 0,7-4-1 0,-7 0-2 16,0 3-1-16,-7-3-2 0,1 0 0 16,-1 4 0-16,-5-4 0 0,-7 0-3 0,-8 0-1 15,2 0-4-15,-2 0-22 0,-5 0-33 16,0 0-29-16,-1 0-33 0,-6 0-34 0,0 0-36 16,-6 4-25-16,-1-4-47 0,0 0-12 15,-5 0 12-15,-2-4 24 0</inkml:trace>
  <inkml:trace contextRef="#ctx0" brushRef="#br0" timeOffset="-153223.98">28590 5612 142 0,'0'8'229'0,"-6"-5"12"16,0 1-51-16,0 0-42 0,6-1-26 16,0 1-3-16,0-4 9 0,6 4 8 15,0-4 10-15,0 3-2 0,8-3-5 0,-1 0-7 16,7 0-4-16,6 0 2 0,0 0 0 15,-1 0 1-15,8 0-8 0,6 0-11 0,0 0-17 16,6 0-16-16,1 0-24 0,0 0-21 16,0 0-10-16,-1 0-8 0,1 4-7 15,-7-4-4-15,-7 0-3 0,1 3-4 16,-7-3-5-16,0 0-2 0,-13 0-15 0,7 0-41 16,-8 0-68-16,-4 0-70 0,4 0-84 15,-6 0-79-15,1-3-87 0,-7-1-9 0,0 4 38 16,0 0 63-16,-7-3 75 0</inkml:trace>
  <inkml:trace contextRef="#ctx0" brushRef="#br0" timeOffset="-152821.53">28383 5938 70 0,'-14'8'273'0,"8"-5"32"15,0 1 36-15,-1-1-65 0,7 1-43 16,-7 0-34-16,7-4-25 0,7 3-23 15,0-3-29-15,5-3-28 0,2 3-21 16,5-4-4-16,7 0 0 0,6 1 9 0,-5-1 2 16,11 1 5-16,2-1-10 0,12 0-13 15,-6 1-12-15,12-1-17 0,0 0-7 0,-5 4-9 16,5-4-8-16,-5 1-7 0,-8 3-3 16,1 0-5-16,-14 0-3 0,1-4-5 15,-14 4-22-15,1 0-36 0,0-3-60 0,-8 3-57 16,-5-4-53-16,0 4-52 0,-7-4-32 15,0 4-16-15,0-3-10 0,-7-1 23 0,-6 4 34 16,0-4 45-16</inkml:trace>
  <inkml:trace contextRef="#ctx0" brushRef="#br0" timeOffset="-152438.33">28324 6209 161 0,'-14'4'173'0,"8"0"-43"0,0-1-34 15,0 0-14-15,-2 2 7 0,8-2 14 16,0-3 9-16,0 4 6 0,8-4-5 16,-2 0-10-16,6 0-18 0,8 0-8 0,0-4 0 15,5 1 6-15,2-2 9 0,5 2 13 16,1-4 10-16,13 3-4 0,-1-3-7 0,1 0-10 16,5 0-16-16,8 3-19 0,0-3-20 15,-7 2-14-15,1 1-12 0,-2 2-13 16,-11-3-6-16,-1 2-6 0,-7 3-32 0,-6-4-51 15,1 4-62-15,-8-4-66 16,-6 1-70-16,0 3-79 0,-13-4-12 0,6 1 26 0,-12-1 49 16</inkml:trace>
  <inkml:trace contextRef="#ctx0" brushRef="#br0" timeOffset="-152027.43">28200 6477 130 0,'-7'7'216'0,"7"0"14"16,0-3-49-16,-6 0-21 0,6-1-7 0,0 1-2 16,6-4-4-16,-6 0-5 0,14 0-20 15,-2 0-32-15,2 0-35 0,12-4-22 16,-1 1 1-16,8-5 5 0,7 5 5 15,-2-4 3-15,7 3-2 0,8-3-3 0,-1 3-14 16,1-3-13-16,-2 2-9 0,-5 1-27 16,-1 1-44-16,1 0-54 0,-13-1-57 15,-1 0-69-15,-5-3-83 0,-1 3-23 0,-14-3 17 16,1 0 42-16</inkml:trace>
  <inkml:trace contextRef="#ctx0" brushRef="#br0" timeOffset="-150172.3">28148 6649 22 0,'0'0'216'0,"6"-4"9"16,1 0 5-16,0 1-97 0,5-1-56 0,1-3-20 16,7 3-10-16,6-3 1 0,7 0 2 15,5 0 0-15,2-5-6 0,5 5-13 0,0-1-8 16,2 1-11-16,5 0-5 0,-1 0-3 15,-4-1 0-15,-2 1-3 0,-6 3-1 16,-6 1-17-16,-1-1-41 0,-5 0-51 0,-8 4-79 16,-6-3-46-16,0-1-23 0,-7 4 4 15</inkml:trace>
  <inkml:trace contextRef="#ctx0" brushRef="#br0" timeOffset="-149267.64">28350 6810 39 0,'-7'4'210'0,"7"3"11"15,0-3-15-15,-6-1-42 0,6 2-24 0,0-2-1 16,0-3 0-16,0 3-1 0,0-3-8 16,6 0-25-16,1-3-30 0,0 3-17 15,5-3-5-15,2-2 0 0,5 2 7 16,-6-5 12-16,12 5 14 0,-5-5-1 0,7 1-6 15,5-1-8-15,1 2-11 0,-1-6-11 16,7 5-16-16,1 0-13 0,-1 0-11 0,6-1-6 16,-6 2-5-16,0-3-28 0,0 2-60 15,-6 3-73-15,-1 1-75 0,-6-5-93 16,-6 5-72-16,-7-1-12 0,0 0 38 0,0-3 62 16</inkml:trace>
  <inkml:trace contextRef="#ctx0" brushRef="#br0" timeOffset="-139606.78">28955 9371 107 0,'0'-4'200'0,"0"1"6"16,0-1-61-16,0 4-59 0,-6-4-30 0,6 1-13 15,0 3-4-15,0-4-1 0,0 0-1 16,-6 4-1-16,6 0-6 0,0 0-8 0,0-3-9 16,0 3 0-16,0 0-1 0,-7-4 3 15,7 4 5-15,0-4 4 0,0 4 7 0,-7-3 2 16,7 3 0-16,-6-3-2 0,-1 3-5 16,1-6-4-16,0 3-3 0,-8 0-6 15,-6 0-2-15,8-2 0 0,-8-2 3 0,7 3 7 16,-13 1 5-16,6-1 7 0,1 1 6 15,-7-1 2-15,0 0-2 0,7 1-4 0,-7-1-2 16,0 0-6-16,-1 1-6 0,7-5 0 16,-5 8-3-16,5-3 1 0,0-1 1 15,1 0 0-15,0 1 1 0,-1 3-3 16,7-4-1-16,-7 4-3 0,1-4-4 0,-1 4-2 16,0-3-1-16,2 3 0 0,-2-4-3 15,0 0 2-15,1 4 0 0,-7-3 0 16,6 3 1-16,-5-4 3 0,5 4 10 15,-7-4 15-15,8 1 14 0,-7 3 11 0,6-4 8 16,-6 0 3-16,6 1-4 0,-5-1-14 16,5 1-12-16,-6-1-4 0,6 0-8 15,1 1-7-15,-7-2-8 0,6 5 0 16,1-4-4-16,-7 4-6 0,6-3-4 0,-6 3 0 16,1 0 1-16,-2-4 2 0,1 4-1 15,0 0-1-15,6 0-1 0,-5-3 0 16,-1 3-1-16,0 0-2 0,-1 0 5 0,1-4 0 15,0 4 1-15,0-3-1 0,0-1 0 16,7 4 1-16,-8-4-1 0,1 4 0 16,7-3 0-16,-1 3 0 0,-6 0-4 15,7 0 0-15,-1-4 0 0,0 4-2 0,2 0 2 16,-2 0-1-16,7 0 8 0,-7 0-3 16,8 0 0-16,-8-3-2 0,6 3 0 15,-5 0-1-15,6 0-3 0,-6 0 4 16,-1 0 0-16,1 0 0 0,-1-4 1 0,0 4 5 15,1 0-3-15,-1-4-2 0,0 4 2 16,1-4-2-16,-1 4 1 0,1 0-3 16,0-3 3-16,-8 3 1 0,8-4-3 0,0 4 0 15,-1 0 0-15,0 0-1 0,1-4-3 16,-1 4 0-16,7 0 0 0,-6 0 2 16,-1 0-1-16,1 0 0 0,-1 0 0 15,1 0 2-15,-1 0 0 0,0 0-1 0,1 4 2 16,-1-4 2-16,-6 4 0 0,7-4-2 15,-7 3-1-15,6 1 3 0,-6 0-3 16,0 0-2-16,-1-4 3 0,2 3 1 16,5 1 2-16,-6-1-1 0,0 1 2 0,7 0-3 15,-7-1 1-15,0 1-2 0,6-1-2 16,-5 1-2-16,5-1 1 0,-7 1 2 16,8 1-2-16,-7-2 2 0,6 1 1 0,-6 3-2 15,6-3 1-15,1-1 0 0,-7 5 0 16,6-5 0-16,1 5 2 0,-1-5 2 15,1 5-1-15,0-1-1 0,-1 0 3 16,7 1-3-16,-7-1 3 0,0 0-2 0,8 4 0 16,-1-3 1-16,0-5-1 0,6 4 0 15,-5 1 0-15,4 3 5 0,-4-5 0 0,5 6 2 16,1-1-2-16,-7 4 0 0,6-4-2 16,1 4 0-16,-8-1 2 0,14 4 0 15,-6-3 0-15,0 3 0 0,-1 0-1 16,7 1-3-16,-7-1 0 0,7 1-2 15,-6-5 2-15,6 5-3 0,0-5 1 0,0 1-1 16,6-1-1-16,-6 2 3 0,7 2 1 16,0-4 1-16,-1 5-1 0,7-1 1 15,-6-4 2-15,6 5-2 0,0-1-4 16,0 1-2-16,-1-5 4 0,8 5-1 0,0-1 4 16,-1 0-1-16,1 0 4 0,0 1 3 15,5-1-2-15,1 1 2 0,7-1-4 16,-1 0 3-16,1-3-4 0,-1 3 2 15,2-3 2-15,-2-1 19 0,7 1 13 16,0-4 9-16,7 0 23 0,-7 1 16 0,6-2 9 16,1 1-19-16,-1-4-7 0,1 1-14 15,-1-1-20-15,1 0-22 0,0 1-8 0,0-1-4 16,-7-3-1-16,6 3 2 0,7 0 2 16,-6-3 2-16,-1-1-3 0,1 1 3 15,-1 0-3-15,2-1-3 0,-9 1-4 0,7-4 0 16,-5 4-1-16,-1-4-3 0,0 0 0 15,0 3 2-15,7-3 3 0,-7 0 1 16,-1 0 3-16,2-3 4 0,5 3 1 16,-6 0 3-16,7-4 3 0,-1 4 1 0,8-4 4 15,-7 1-2-15,-1 3 0 0,0-4-4 16,8 0 0-16,-7 1-6 0,-1-1-7 16,1-3 3-16,-7 3 0 0,6 1-1 0,-5-1-4 15,-2 0 4-15,1 1 4 0,0-5-4 16,1 5-3-16,-8-5 1 0,7 1 4 15,0 0-2-15,-7-1-3 0,8 1-1 16,-7 0 3-16,-1-2-3 0,7 0-2 0,-6 1-1 16,-1 0 1-16,1-2 5 0,-1-1 1 15,1 0-4-15,-1 3 0 0,1-3 6 0,-1 0 1 16,2 0-1-16,-9 0-3 0,7 4 3 16,-5-4 0-16,5 0-6 0,-6-1-1 15,7 2 0-15,-7 3 2 0,0-4-1 0,0 4-2 16,1-5 1-16,-2 1 1 0,1 4 1 15,-6-4-4-15,0 4 5 0,-1 0-1 16,1-4 1-16,0 0-4 0,-2 3 3 0,2-2 2 16,-7-2 15-16,7 1 9 0,-8 4 7 15,2-8 5-15,-1 5-5 0,0-2 1 0,-6 1-13 16,5-3-10-16,2-1-4 0,-8 0-3 16,0 5 0-16,1-8-2 0,-1 2-2 15,1 2 1-15,-7-1-4 0,7 0 1 16,-7-3 3-16,0 7 0 0,0-4-1 0,0 1 2 15,-7 0-2-15,7 2-1 0,0-3-4 16,-7 4 2-16,7-3-2 0,-6 3-1 0,6 0 2 16,-7 0 0-16,7 0 3 0,-6 0-4 15,0 0-2-15,-2 0 4 0,8 4 1 0,-6-4 1 16,0-1-4-16,0 6 5 0,-8-6 2 16,8 1-2-16,-1 4-1 0,-6-4-4 15,0 0 3-15,7 4-3 0,-8-4-2 0,2 3 6 16,-8 1-2-16,7-4 3 0,1 4-2 15,-8-1-4-15,6 1 8 0,-5 0-7 0,-1 0 2 16,1-2 2-16,-1 2-1 0,1 0 1 16,-8 0 0-16,8 0-3 0,0 3 2 15,-8-3-3-15,8 3 4 0,-7 0 1 0,6 1-5 16,-6-1 4-16,1 0 0 0,-1 1-1 16,-1 3 2-16,-5-4-3 0,6 0 1 0,-7 4-1 15,1 0 0-15,-1 0 2 0,-7 0-6 16,8 0 5-16,-7 0 2 0,0 4-1 15,-7 0 0-15,7-4-1 0,-6 3 1 16,5 1-2-16,-5 0 4 0,7-1-1 0,-9 1 0 16,9 4-2-16,-8-5 1 0,7 4 0 15,0-3 0-15,0 3-1 0,-7 0-12 16,7 0-29-16,7-3-59 0,-7 4-87 16,-1 0-104-16,8-1-100 0,-7-4-77 0,6 5-78 15,1-1-5-15,-1-3 55 0,1 3 84 16,6-3 90-16</inkml:trace>
  <inkml:trace contextRef="#ctx0" brushRef="#br0" timeOffset="-134151.6">26325 9876 119 0,'0'0'311'0,"0"-3"35"0,0 3 23 16,6-4-71-16,-6 4-62 0,0-4-27 0,0 4-13 15,0 0-12-15,0-3-11 0,6 3-20 16,-6 0-30-16,6 0-39 0,-6-4-35 16,14 4-22-16,-1-3-11 0,0 3-10 0,6-4-4 15,1 0-2-15,0 0 0 0,5-3-1 16,1 3-1-16,7 1 6 0,-1-1 1 16,1 0 11-16,-1-3 15 0,8 4 18 15,-1-5 9-15,0 5 6 0,1-5 4 0,5 5-8 16,-6-5-17-16,7 1-15 0,-8 0-6 15,9 3-8-15,-9-3-6 0,1 3-3 16,0-4 1-16,1 4-4 0,-8-3-7 16,1 4 2-16,-7-1-4 0,7 0 3 15,-15 1-2-15,2-1 3 0,0 4 3 0,-7-4 2 16,-1 4 3-16,2 0 0 0,-8-3-5 16,7 3-1-16,-6 0 4 0,-7 0-3 15,7-3-4-15,-1 3 1 0,-6 0 4 0,0-5 1 16,6 5-2-16,-6 0 4 0,0 0-4 15,0 0 1-15,0 0 2 0,0 0-1 16,0 0-2-16,0 0 0 0,-6 0 1 16,6 5 3-16,0-5-2 0,0 0 0 0,-6 0 3 15,6 0-2-15,-7 0 2 0,7 0-4 16,-7 0-2-16,7 0 1 0,-6 0 0 16,6 0 0-16,-7 3-4 0,1-3 1 0,0 0 3 15,-2 0 0-15,-4 3 1 0,-1-3-1 16,0 4 1-16,-7-4-2 0,7 4 1 15,-7-1-1-15,1-3-2 0,-1 8 3 16,-6-8-1-16,7 3 5 0,-7 1 0 0,6-1-3 16,-6 1 5-16,1 0-3 0,-1-4 0 15,-1 4-3-15,1 0-2 0,-6 0 2 16,-1-1-2-16,7-3-1 0,-7 4 3 16,-5-1 0-16,5 1 3 0,-7-4-7 0,2 4 1 15,-1-1 0-15,-7 1 0 0,7-4 4 16,0 4 1-16,0 2 1 0,-1-1-1 15,8-2 1-15,-1 1-1 0,7-4-2 0,7 4-6 16,-1-1 4-16,0-3-2 0,8 4-3 16,6-1-2-16,-1-3-4 0,0 0 3 15,1 0 0-15,6 4 2 0,0-4 4 16,6 4 0-16,8-4 5 0,-8 3 3 0,14-3-1 16,-1 0-3-16,7 0 0 0,6 0 1 15,-5 0 0-15,11-3-3 0,-5-1 0 16,13 0 2-16,-7 1 2 0,7-1 2 15,-1-3-3-15,1 3 4 0,-1-4-1 0,0 2 2 16,1 2-2-16,0-3-1 0,0 3 0 16,-8 0-4-16,-5 1 0 0,-1-1 0 15,-5 1-4-15,-1-1 3 0,-13 4-4 16,0-4 6-16,0 4 0 0,-7 0 0 0,1 0 1 16,-7 0-3-16,-7 4 3 0,-12-4-1 15,-1 4 2-15,-6-1-4 0,-13 4 1 16,7-3 3-16,-13 0-1 0,5-1 0 0,-5 1-1 15,-1 0 0-15,0-4 1 0,8 3 0 16,-2 0 0-16,1 2-1 0,7-5-1 16,-1 3 2-16,13-3-1 0,1 0-6 15,-1 4-4-15,14-4-4 0,-8 0-1 0,8 0 2 16,6 0-1-16,6 0 6 0,2 0 3 16,11 0 6-16,0 0 0 0,0 0-1 15,8-4 0-15,5 4-2 0,1-3 1 0,0-2 1 16,0 5 0-16,-1-6 4 0,1 2-1 15,-1 0 2-15,-6 4 1 16,0-3-3-16,-7-1-3 0,1 4-2 0,-7 0 1 16,1-4-3-16,-8 4-3 0,-6 0-2 0,0 4 0 15,-6-4-1-15,-14 4 0 0,0 3-2 16,-13 0 5-16,1 1 1 0,-13-1 4 16,5 0 1-16,1 0 3 0,0-3 1 15,-7 3-4-15,14-3 3 0,-7 3-2 0,13-3-2 16,-7 0-1-16,14 0 0 0,6-1-10 15,-7-3-15-15,13 4-9 0,1-4-4 16,6 0-4-16,6 0 1 0,8 0 5 16,5 0 12-16,1 0 10 0,6 0 4 0,0-4-2 15,-1 1-2-15,2-1 3 0,5-4 1 16,-6 5 1-16,1-1 1 0,-1-3 3 16,-6 3 8-16,-1 0 1 0,-6 4-3 0,0-3-5 15,-13 3 0-15,6-4-3 16,-12 4-4-16,-1 0-1 0,-6 4 1 0,-6-4 2 15,-1 3 4-15,-12 1 0 0,5 0 5 16,-5-4 4-16,6 3-1 0,-1-3-16 0,2 4-35 16,-1-4-55-16,6 4-68 0,7-1-75 15,-6-3-75-15,12 0-77 0,-6 0-16 16,13 0 30-16,-7-3 51 0</inkml:trace>
  <inkml:trace contextRef="#ctx0" brushRef="#br0" timeOffset="-131698.2">27639 9836 198 0,'-12'0'380'0,"6"0"33"0,-8 0 16 16,8 0-81-16,-1 0-139 0,7 0-77 15,0-4-38-15,0 4-3 0,0 0 14 0,7-3 16 16,6-1 12-16,6 0-7 0,1 1-11 16,13-4-20-16,5 3-11 0,8-3-5 15,0 2-5-15,6-1 1 0,7 2-6 16,-1-3-7-16,1 3-15 0,6 0-13 0,0-3-12 15,0 4-6-15,0-1-6 0,0-4-2 16,0 8-1-16,-6-4-4 0,-7 0 1 0,1 4-2 16,-8-3-1-16,-13 3 4 0,1 0-6 15,-7 0-5-15,-6 0 1 0,-7 0 3 16,-1 0 2-16,-5 3-7 0,-7-3 4 0,-7 0 5 16,-5 0-5-16,-15 4 3 0,1-4 2 15,-6 4 1-15,-13-4 2 0,6 0 0 16,-14 0 2-16,7 0-5 0,-5 0-1 15,-8 0-1-15,7-4 3 0,-7 0 0 0,0 4 2 16,8-3-3-16,-2-1-6 0,7 4 2 16,7-3-5-16,7 3-2 0,6-4-3 15,7 4 3-15,5 0 3 0,2 0 2 0,12 0 0 16,0 4-1-16,12-4 5 0,2 3 0 16,11 1 2-16,1-1-4 0,7 1 2 15,-1 0 0-15,8 0-1 0,-1 0-1 16,0 0 2-16,1-1 1 0,5 1 1 0,-7 3-3 15,2-7 3-15,-7 7 2 0,-1-3-5 16,1 0 2-16,-14-1 1 0,1 0-2 16,-1-3-7-16,-6 5 2 0,-7-2 0 0,-6-3-2 15,-6 4 1-15,-14 0 1 0,1-4 5 16,-13 3-5-16,-14-3 6 0,1 4 2 0,-8-8 1 16,-6 4 3-16,7-3-3 0,-6-1 1 15,0 0-10-15,5 1-9 0,1-2-49 16,7 2-89-16,6 0-110 0,-1 3-119 15,8 0-126-15,5 0-59 0,1 0 9 0,1 0 66 16,5-4 103-16</inkml:trace>
  <inkml:trace contextRef="#ctx0" brushRef="#br0" timeOffset="-130707.87">26715 9851 166 0,'7'-8'239'16,"-7"5"12"-16,0-5-41 0,6 5-56 0,-6-5-20 15,7 5 4-15,-1-4 13 0,-6 3 14 16,7 0 1-16,-7 4-10 0,6-3-25 16,-6 3-20-16,0-5-14 0,7 5-11 15,-7 0-10-15,0 5-6 0,0-5-7 0,-7 3-14 16,7-3-16-16,0 4-13 0,0 3-8 16,0-3-2-16,0 7 2 0,0 0 10 15,7 4 12-15,-7-1 5 0,6 7 7 16,0 6-1-16,2 2-1 0,-8 0-10 0,6 4-14 15,-6 5-5-15,6-6-5 0,-6 8-3 16,0-3 0-16,0 0-1 0,0 2 1 16,-6-2-2-16,6-4-1 0,0 1 2 15,0-9-5-15,0 1-2 0,-6-1 0 0,6-7 2 16,0 1 1-16,0-5-3 0,0-2 3 16,0-1 2-16,0-4 1 0,0-3-3 15,0-1-15-15,0 1-55 0,0-4-96 0,0-4-101 16,0-3-106-16,0 0-99 0,0 0-40 15,-8-5 27-15,2-3 82 0,0 4 92 16</inkml:trace>
  <inkml:trace contextRef="#ctx0" brushRef="#br0" timeOffset="-130337.35">26657 10338 61 0,'0'0'351'0,"0"0"40"16,0 0 23-16,0 0-37 0,0 0-124 0,-7 0-103 16,7 0-68-16,0 0-37 0,0 0-24 15,0 4-8-15,0 0-5 0,7-1-3 16,-7 1-4-16,0 3 0 0,6 8 3 16,-6-4-1-16,0 3 1 0,7 5 5 0,-7-1 1 15,0 0 0-15,0 1 2 0,0 3 1 16,0-5 0-16,0 2 0 0,0-4 0 15,0 3-2-15,0-3 0 0,0-1-1 16,0-3-1-16,0-4 0 0,6 5 16 0,0-5 24 16,1 1 16-16,6-5 10 0,0 1 5 15,7-4 1-15,6-4-14 0,0 4-23 16,0-7-19-16,7 0-12 0,-7-1-4 0,-1-4-5 16,1 2-2-16,-6 3-3 0,-1-4-22 15,-5 0-54-15,-2 0-86 0,2 0-97 16,-14-4-128-16,0 4-75 0,-14-3-20 15,2-1 33-15,-15 4 75 0</inkml:trace>
  <inkml:trace contextRef="#ctx0" brushRef="#br0" timeOffset="-129589.1">25914 10851 32 0,'0'3'251'0,"0"-3"24"0,0 0 17 0,0 0-54 15,0 0-34-15,0 0-5 0,0 0 10 16,0 0 14-16,7 0 7 0,-7 0-8 15,0 0-21-15,0 0-24 0,0 0-22 0,0 0-14 16,0 4-4-16,0-4 2 0,0 4-7 16,-7-4-16-16,7 3-22 0,-7-3-24 15,-5 4-28-15,5-4-22 0,-6 7-16 16,-6-3-4-16,-1 3-4 0,0 2-1 0,1 1 3 16,-1 1-2-16,8 0 3 0,-8 0-5 15,7-1 2-15,6 2-2 0,-6-5-1 16,13 4-3-16,-6-4-4 0,6-2-3 0,6-2-5 15,1-3 0-15,6 0-9 0,0-3-8 16,7-9-7-16,-1 1-10 0,7-8-6 16,0 1-1-16,0-7 4 0,0-5 7 0,-7 1 12 15,7-7 11-15,1-1 9 0,-1-4 2 16,-7 5 6-16,1-1 8 0,0 1 2 16,-2 6 2-16,-4-3 3 0,-8 8 5 0,7 2-1 15,-6 6-3-15,0 2-1 0,-1 0-2 16,0 7-4-16,-6-2-7 0,0 6-2 15,0 0-2-15,0 1-2 0,0 3 0 16,-6 0 5-16,0 7 1 0,-1 0 4 0,0 8 1 16,-6 4 2-16,1 3 2 0,4 3 0 15,-4 1 2-15,-2 3 4 0,2 4 1 16,5-3 2-16,-6-1-2 0,6 0-2 0,-5 0 1 16,6 1-4-16,-2-5-29 0,2-3-63 15,0 0-79-15,-1-4-86 0,7-3-87 16,0 0-103-16,0-3-38 0,7-2 27 15,-7-6 59-15,12 0 76 0</inkml:trace>
  <inkml:trace contextRef="#ctx0" brushRef="#br0" timeOffset="-129272.95">26252 10803 58 0,'14'-3'359'0,"-14"-5"48"15,6 5 26-15,-6-5-30 0,0 5-121 16,0-1-96-16,-6 4-68 0,0 0-44 0,-2 4-21 15,-4-1-7-15,-1 5-8 16,-1 6-13-16,2 1-8 0,-8 0-5 0,14 3-4 16,-8 0-3-16,1 4 2 0,7-3-4 15,0-1 2-15,6-3 0 0,0 3 1 0,0-7 1 16,6 3-5-16,0-6 2 0,7-1 1 16,1-3-3-16,-2-1 3 0,2-6 0 15,-2-1 4-15,8-3 9 0,-7-4 12 16,1-4 12-16,-8 1 6 0,0-5 9 0,0 1 6 15,-6 0-7-15,0 3-8 0,0 0-12 16,0 0-7-16,0 1-16 0,0 3-24 16,-6 4-45-16,0-1-69 0,0 1-81 15,6 3-82-15,-8 1-84 0,2-1-80 0,0 4-11 16,6 0 39-16,0 0 66 0</inkml:trace>
  <inkml:trace contextRef="#ctx0" brushRef="#br0" timeOffset="-128076.67">26435 10650 15 0,'13'-15'349'0,"-6"4"64"0,-1-5 45 0,-6 10 7 0,6-5-107 16,-6 3-87-16,7 5-81 0,-7-1-63 15,0 4-47-15,0 4-33 0,0-1-21 16,-7 12 8-16,1 4 12 0,0 3 7 16,6 7 3-16,-13 4 0 0,6-1 1 0,0 5-24 15,-5-4-16-15,4 4-6 0,-4-4-4 16,-1 0-3-16,6 0-3 0,-6-4-1 15,7-3 2-15,-8-4 1 0,8-4 2 0,0-3 3 16,6-4-1-16,-6 0-2 0,6-4 2 16,0 0-1-16,0-3 1 0,0-4-5 15,0 0-3-15,6-4 2 0,-6 0-8 16,6 1 3-16,0-4-3 0,2-4 4 0,4 4 1 16,-5-4 0-16,6-1 0 0,0 1-1 15,-1 0-1-15,8 0 0 0,0-3-1 16,-1-1-2-16,1 4 2 0,0 0-9 15,-1 0-11-15,-6 4-20 0,6 0-25 0,-5 0-31 16,-8-1-44-16,7 4-39 0,-6-2-34 16,-1 1-27-16,-6 1-11 0,7 4-1 15,-7-3 18-15,-7 3 24 0,1 3 34 0,-7 1 40 16,0 1 38-16,-1-2 40 0,-5 4 39 16,0 1 34-16,-1 2 25 0,7 1 17 15,0 0 14-15,-6 0 1 0,12 0-1 16,-6 4 2-16,6-4 1 0,7 3 1 0,0-3-3 15,0 0 0-15,0 1 3 0,7-1 0 16,6-4-4-16,-6 0-3 0,12 0-3 16,-6-3-7-16,7-4-10 0,6 0-16 0,-7-4-8 15,7-3-8-15,0 0-7 0,1-7-1 16,5-2-1-16,-6-2 3 0,0-3-4 16,0-6 3-16,0 2 4 0,0 0 15 15,0-2 17-15,-7-2 19 0,1 4 24 16,0 3 17-16,-7 0 17 0,0 7 1 0,0 1-6 15,-7 3-7-15,1 3-16 0,-7 0-15 16,7 1-16-16,-7 7-19 0,0-3-12 16,0 6-9-16,-7 4-3 0,0 1-2 15,1 6-2-15,0 5 4 0,-8-1 3 0,1 4-1 16,7 4-1-16,-7-4-1 0,0 3-1 16,7 2-3-16,-8-2-3 0,8 0 3 15,-1 2-4-15,1-6 0 0,6 1 1 0,-7-3-1 16,7-1-1-16,7-8-6 0,-7 5-1 15,6-4-4-15,1-3-7 0,-1-5-13 16,8 1-20-16,-8-8-19 0,7 1-22 16,0-5-22-16,-7 1-18 0,7-8-11 0,-13 1 2 15,7-1 10-15,-7-4 15 0,0 5 22 16,-7-4 21-16,1 4 26 0,-1-2 20 16,1 5 13-16,0 1 10 0,-8-1 4 0,8 3 2 15,0 4-3-15,-2 1-1 0,2-1-1 16,0 4-2-16,-1 4 1 0,1-1 4 15,6 1 4-15,0 0 3 0,0 3 4 16,6 1 3-16,1 2 0 0,-1-2 0 16,0-1-1-16,8 0 0 0,-1 4-4 0,0-7-1 15,6 0 0-15,1-1 0 0,0 1 0 16,-1-4-1-16,1-4 8 0,6 1 8 16,-7-5 6-16,1 5 6 0,0-8 8 0,-2 3 16 15,-4-3 17-15,-1 4 17 0,-7-1 19 16,1 2 21-16,0-2 9 0,-7 4-8 15,0 1-22-15,0 3-28 0,-7 0-21 0,-6 0-30 16,6 3-19-16,-5 1-8 0,-2 4-5 16,-6 3-3-16,8-1-5 0,-1 1 3 15,-1 0-5-15,8 0-1 0,-6 0 1 16,4 0 2-16,2 0 1 0,0-4-4 0,6 2-3 16,-7-2-4-16,7-4-2 0,0-3-7 15,7 4-15-15,-7-8-4 0,6 1 0 16,0-4-2-16,8-5-2 0,-8 1 4 15,7-4 10-15,-6 1 9 0,6-5 4 0,-1 5 5 16,2-4 6-16,-2-1 3 0,2 5 2 16,-8-5-1-16,7 4 1 0,1 1-2 0,-8 3 2 15,7 0-2-15,0 0-2 16,-7 4 3-16,7-1 0 0,1 5 2 0,-2-5-2 16,2 5-2-16,-2-1 3 0,2 0-3 15,-1 4-3-15,-7 0-20 0,8 0-44 16,-8 0-67-16,6 4-83 0,-5-4-82 0,0 4-99 15,-7-1-63-15,0 1 4 0,-7 0 47 16,0 3 68-16</inkml:trace>
  <inkml:trace contextRef="#ctx0" brushRef="#br0" timeOffset="-113577.17">26585 9463 173 0,'0'0'196'0,"0"3"-30"0,0-3-48 15,0 0-36-15,0 0-22 0,0 0-14 0,0 0-7 16,0 0-4-16,6 0-5 0,-6 0-9 15,0 0-7-15,0 0-5 0,0 0-3 16,0 3-4-16,0-3 2 0,0 0-2 16,0 0 5-16,0 0 5 0,0 0 7 0,0 0 10 15,-6 0 8-15,6 0 11 0,0 0 6 16,0 5 6-16,0-5 5 0,0 0-1 16,0 0 0-16,0 0 0 0,0 0-2 15,-7 0-6-15,7 0-4 0,0 0-3 0,0 0-3 16,0 0-8-16,-6 4-5 0,6-4-4 15,0 0-4-15,0 0-4 0,0 0-5 16,0 0-5-16,-6 0-4 0,6 0-2 0,0 0-2 16,0 0-3-16,0 0-2 0,-8 0 1 15,2 0 2-15,6-4-2 0,-6 4 0 16,-1 0-1-16,7-5 0 0,-6 5 2 16,-1-3-3-16,1 3 2 0,-1 0 1 0,1-3 1 15,-1 3 3-15,0-3-2 0,7 3 0 16,-6 0 0-16,0 0-2 0,6-5-1 15,-7 5-2-15,7 0 1 0,-7 0-1 16,7-4 2-16,0 4-1 0,0 0 1 0,-6 0 0 16,6 0-3-16,0 0 1 0,0 0-3 15,0 0 3-15,0 0-1 0,0-3-1 16,0 3 2-16,0 0-2 0,0 0-1 16,0 0-1-16,0 0-4 0,0 0-3 0,0 0-11 15,0 0-15-15,0 0-20 0,0 0-25 16,6 0-31-16,-6 0-37 0,0 0-38 15,0 0-50-15,0 0-30 0,0 0 0 0,0-4 20 16</inkml:trace>
  <inkml:trace contextRef="#ctx0" brushRef="#br0" timeOffset="-105480.73">25542 10312 19 0,'-6'-4'287'0,"0"1"33"16,-1-4 17-16,1 3-41 0,-1 0-77 0,1 1-34 16,6-1-21-16,0 0-4 0,0 1 1 15,0 3-9-15,0-4-19 0,0 4-27 16,6-4-26-16,1 4-3 0,6-3 6 15,-1-1 10-15,8 0 10 0,6 1 7 0,1-1-3 16,5 0-16-16,7 1-16 0,7-1-11 16,-1 0-9-16,0 0-3 0,14-2-2 15,-7 2-9-15,13 0-1 0,0 0-12 0,1 1-6 16,6-1-9-16,-1 1-4 0,0-1 1 16,8 4-3-16,-8-3 3 0,8 3 14 15,-1 0 14-15,0 0 10 0,0 0 3 16,7 3 0-16,-7-3-4 0,6 7-13 0,1-3-12 15,-6 3-15-15,5 1-4 0,-6-2-1 16,1 6-1-16,-14-5-3 0,6 0-9 16,-12 4 5-16,0-3 4 0,-14-1-2 15,1 0 2-15,-7 1 3 0,-7-1 5 0,1 0-4 16,-7-3-3-16,0-1 4 0,-7 2 0 16,-5-1-3-16,-2-2 4 0,-4-2-1 15,-2 5 4-15,0-2-5 0,0-3 2 16,-6 0 7-16,7 0 0 0,-7 4 2 0,0-4 5 15,0 0-1-15,0 4-2 0,-7-4-8 16,7 0 0-16,0 3-3 0,0-3-7 16,-6 7 2-16,6 0-2 0,0 5 1 0,-6 6 5 15,6 0 0-15,-6 4-1 0,-2 3 0 16,8 2 4-16,-6 1-3 0,0 6-2 0,6 2-2 16,-7 1 3-16,0 3 3 0,1 1 2 15,-1-1 3-15,1 0 7 0,0 1 16 16,-1 2 11-16,0-6 9 0,1 4 7 15,0-5 8-15,-1 1-5 0,0 0-14 0,1-9-13 16,-1 2-12-16,1-4-5 0,6-1-8 16,-6-7-2-16,6 1-5 0,0-4 0 15,0-1-4-15,-7-3-1 0,7-3-1 16,0-1-2-16,0 0 7 0,0-3 3 0,-7-1 2 16,7 1 0-16,0 0-1 0,-6-1 9 15,6-3 6-15,0 0 1 0,-6 0 9 16,-8 0-3-16,8-3-1 0,-14-1-10 15,7 0-7-15,-13 1-3 0,6-1-9 0,-5-3 3 16,-8 3 3-16,7 1-3 0,-14-1-2 16,8-3-4-16,-7 2 0 0,-6-1 0 15,-1 2-1-15,-7-3 4 0,2 3 5 0,-8-3 3 16,1 0 4-16,-1 3 3 0,-6-3 2 16,-6-2 6-16,-2 6 11 0,2-1 15 15,-8-3 12-15,2 3 4 0,-2 1 0 0,-5-1-2 16,6 4-16-16,-7 0-14 0,7 0-13 15,-1 0-8-15,2 0 0 0,-2 0 2 16,2 4 8-16,4-4 6 0,8 3 3 16,-6 1 1-16,12 0 0 0,-6-1-7 0,13 1-7 15,-1 3-6-15,8-2-4 0,0-2-2 16,5 5-2-16,8-5 0 0,6 1-1 16,7-1 1-16,-1-3-2 0,7 4-4 0,0 0-1 15,0-4 0-15,7 0 0 0,-2 0-1 16,2 3 1-16,0-3 4 0,6 0-2 15,-6 0 1-15,6 0 1 0,-7 0-1 16,7-3 3-16,0 3 0 0,0 0 4 0,0 0 0 16,0-4-2-16,0 0 1 0,0 4-1 15,7-3 0-15,-7-4-1 0,6 3-5 16,0-8 0-16,0-2-3 0,8-5 0 16,-8-2-3-16,7-9-2 0,1 1 5 0,5-4 0 15,-6-4-2-15,7-6 1 0,-1-1-1 16,7-8-1-16,-6 1-2 0,6-4-3 0,7-4 0 15,-14 1-4-15,7 3 2 0,-6 4-3 16,-1 3-2-16,1 4 3 0,-8 4 3 16,2 3 3-16,-2 7-4 0,-5 5 2 15,0 3 3-15,-1 4-11 0,1 3-11 0,-7 0-20 16,6 8-30-16,-6 0-54 0,0-1-68 16,0 1-104-16,0 4-146 0,7-1-122 0,-7 4-129 15,6 0-33-15,-6 4 22 16,7-1 92-16,5 1 143 0</inkml:trace>
  <inkml:trace contextRef="#ctx0" brushRef="#br0" timeOffset="-89212.98">21042 12093 62 0,'14'0'225'0,"-2"0"26"16,-5-4-26-16,6 4-31 0,-6-3-13 16,-1 3-7-16,-6 0 9 0,6-4 15 0,1 4 18 15,-7 0 16-15,0-4-1 0,7 4-7 16,-7 0-18-16,0 0-22 0,0 0-21 15,0 0-28-15,-7 0-13 0,7 0-7 0,0 0 6 16,-7 0 10-16,7 0 13 0,-6 0 16 16,6 0-2-16,-6-3-18 0,-7 3-24 15,6-4-30-15,-6 0-34 0,7 1-32 16,-14-5-16-16,7 5-4 0,-7-6-5 0,0 3-3 16,2-2 1-16,-2 1 1 0,-7 3 4 15,1-3-1-15,1 4-2 0,-1-5 5 16,0 4 0-16,-7 1-1 0,1-1-3 0,-1 1-3 15,1-1 5-15,-1 4-2 0,1-4-2 16,-8 4-1-16,7 0 2 0,-6 0 5 16,7 0-5-16,-1 4 0 0,-5-4-2 15,4 7 2-15,2-7-1 0,-1 7-2 16,-6-3 3-16,7 4 1 0,-1-1-2 0,1 0 4 16,-7 0 0-16,6 1-3 0,-6-2 5 15,6 3-2-15,-6 2 3 0,7-4 0 0,-7 0-2 16,-1 4 2-16,1-3 0 0,1-1-1 15,-9 4-2-15,9-4 0 0,-7 4 4 16,5-4-1-16,1 1-4 0,-6-1 1 16,5 0 5-16,1 1 2 0,0-1-2 0,7 1 1 15,-8-2-1-15,8 2-1 0,-1 0-5 16,1-1-3-16,-1 0-4 0,-6 0-3 16,7 1 4-16,-1 3 2 0,-6-4 3 0,7 4 1 15,-8-4 0-15,8 4 6 0,-7-3 1 16,6 2-3-16,1 1-4 0,-7-3-2 15,5 4 4-15,2-2-4 16,7-2 0-16,-8 2 2 0,1 1 0 0,6-3 3 0,-7 3-2 16,7-4-3-16,0 4-3 0,-7 0 0 15,1 0-2-15,5 0-1 0,-5 0 5 16,-1-1-1-16,1 2 3 0,-1-1-1 16,1 0-1-16,-1 0 4 0,1-1-4 0,6 2 6 15,-7-1 2-15,1-4 0 0,-1 5 2 16,7-2-6-16,-7-2 4 0,7 2-9 15,-6 5 4-15,6-5 1 0,-7 2 0 0,7-1 4 16,-7 4 1-16,7-4 1 0,-6 0-4 16,5 3 2-16,-5 1-2 0,6-4-3 15,-7 4 3-15,1-1 2 0,5 1 2 16,-5 0-4-16,-1-1 2 0,7 5 1 0,-13-1-8 16,7-4 5-16,-1 5-3 0,1 3 3 15,-1-4 0-15,1 1-1 0,-1-1 5 0,1 0-5 16,-1 0 3-16,7 4-2 0,0-3 5 15,-7 2 0-15,7-1-3 0,0 1 2 16,0-3-4-16,0 4-2 0,0 0-3 16,0 0 3-16,0 3-1 0,0-2-1 0,0 3 3 15,-1-1 3-15,8 4-4 0,-7 0-1 16,6 5 4-16,1-1-1 0,6 3-2 16,-6 1 2-16,5 0 5 0,2 7-2 15,-2-4-5-15,2 5 3 0,5-2 0 0,0-3-2 16,1 0-3-16,-1 1 1 0,1-1 5 15,6-4-4-15,0 2 2 0,0-2-2 16,0-3 0-16,6 3-1 0,-6 1-1 16,7 0 3-16,-1-1 1 0,1 1 6 0,6-1 0 15,0 1 1-15,6 0-5 0,-5-1-5 16,5-3 1-16,1 1-5 0,6-2 3 0,-7-2-4 16,13-1 10-16,-5-4 12 0,-1 1 3 15,6 0 6-15,1-4 4 0,-1 0 7 0,8 0 1 16,-7-3-5-16,5-1-4 0,1 0-5 15,-6-3-2-15,6-1-1 0,0 1-9 16,0-1-6-16,0-3-3 0,1 1 4 0,-1-2-3 16,-7 1-1-16,7-3 4 0,-7-4 4 15,7 3 6-15,1-7 6 0,-1 0 3 16,0 0 1-16,7-7 2 0,-1 3-3 0,1-4-2 16,5-3-9-16,2 4-4 0,-1-4-4 15,7 1-2-15,-8-5 1 0,8 4-2 0,-7 0-2 16,7-4 3-16,-6 4-2 0,-2 0 1 15,1-4 2-15,1 5-3 0,-8-6 2 0,7 5 1 16,-7-3 5-16,8-1 0 0,-8 1 7 16,7-5 12-16,1-3 15 0,6 1 19 15,-1-5 15-15,1-4 13 0,6 1 6 0,6 0-3 16,1-3-9-16,0-2-20 0,-1 1-14 16,1 4-16-16,0-1-14 0,-7 4-7 15,0 5-5-15,-13-1-1 0,6 3-4 0,-12 1 2 16,-1 0-1-16,1 3 0 0,-1-4-2 15,-5 1-2-15,5 4 0 0,-6-8 1 16,7 0 0-16,-1-4 4 0,1 1 5 16,7-9 10-16,5 1 9 0,-6-3 1 0,7 3 5 15,-7-4-1-15,0 8-7 0,0-4-7 16,-6 8-8-16,-1-1-5 0,-6 5-7 16,1-2 1-16,-1 4 0 0,-7-3 0 0,1 4-2 15,-7 0 1-15,6 0 2 0,-5-5-1 16,-1-2 0-16,-1 0-1 0,7-5 3 15,2 1-2-15,-2-5 1 0,1-2 4 0,-1 3 0 16,1-7 0-16,-1 3-2 0,1 0 4 16,0 1-7-16,-7-1 0 0,0 0 0 15,-7 5 0-15,1-1 0 0,0 0-4 16,-8-1 1-16,1 5 0 0,-6-4-2 0,-7 1-1 16,6-1 1-16,-6-1 0 0,-6-2 1 15,6-1 0-15,-7 1-1 0,1-5 0 16,-1 2 2-16,1-3 0 0,6 3 2 15,-6-6 1-15,6 2 0 0,-8-1 0 16,2-1-1-16,0 2 0 0,-8-1-2 0,2 0 3 16,-1 0 2-16,-7 4 1 0,0-2 5 0,1 3 1 15,-7 2 2-15,6 1-1 0,-6 7-1 16,1-5-2-16,5 9-3 0,-6-5-1 16,6 9-3-16,-6-1 0 0,7-1-2 15,-1 5 2-15,7 0-1 0,-1 3-2 0,-4 0-1 16,4 1 2-16,-5 3-2 0,-1 0-3 15,1 0-1-15,-1 0 1 0,-6 4 0 16,-6-1 2-16,5 1 1 0,-11-1 3 0,5 5 0 16,-6-1 2-16,-1 4-3 0,2-4-1 15,-1 4 3-15,-1 0 0 0,1 0 1 16,-6 4-1-16,5 0 1 0,2-1-10 16,-8 5-38-16,7-1-76 0,0 1-96 0,0-1-116 15,6 1-145-15,1-1-137 0,6 3-105 16,0-2-55-16,13 3 28 0,-1 0 78 15,2-4 126-15,5 4 138 0</inkml:trace>
  <inkml:trace contextRef="#ctx0" brushRef="#br0" timeOffset="-87073.08">23114 14950 210 0,'6'-7'321'15,"7"-4"23"-15,-7 4-10 0,1 3-98 0,6-4-70 16,0 2-41-16,0-3-17 0,0 2-2 16,0 4 9-16,6-4 7 0,-5 3 0 15,5 0-16-15,-5 4-16 0,4-3-22 0,2-1-14 16,-7 1-17-16,7 3-12 0,0-4-7 16,6 4-5-16,-7-4-1 0,1 4-5 15,0 0-2-15,-1 0-2 0,0 0-3 0,0 0 0 16,1 0 1-16,0 4-5 0,6-4 6 15,-7 0-2-15,7 0 2 0,-6 0 0 16,6 0 5-16,0 0 17 0,6 0 17 0,-5 0 25 16,11 0 28-16,-4 0 21 0,5 0 14 15,6 0 0-15,1-4-5 0,-1 4-18 16,7-4-17-16,1 1-21 0,5 3-17 0,-6-4-18 16,7 4-11-16,-1-4-4 0,1 4-5 15,6 0 3-15,-6-3 1 0,6 3 9 0,0-4-1 16,0 4 5-16,0-4 3 0,1 1 6 15,5 3 12-15,0-4 5 0,2 4 18 0,-2-4 16 16,7 4 24-16,0 0 22 0,0 0 16 16,1 0-1-16,5 0-7 0,0 0-17 15,1 0-24-15,7-3-32 0,5 3-26 0,-6 0-13 16,8-4-13-16,5 4-8 0,-1 4-5 16,2-1 0-16,5 1-2 0,-5 3-3 0,5 1 1 15,-5-1 2-15,-1 0 0 0,0 5 2 16,-6-2-3-16,-6-2 1 0,-2 2 0 15,1-3-1-15,-6 5-3 0,-7-1-3 0,-6-4 0 16,-1 1-3-16,-6 3 2 0,-12-4-2 16,-1-3 3-16,-7 3 0 0,-5-3 1 15,-8 3 2-15,-5-3 0 0,-9-4 2 0,2 3 2 16,-7 1-1-16,1-4 0 0,-2 0 1 0,-5 0-2 16,-7 0-2-16,7-4-7 0,-7 4-4 15,-7-3-12-15,7 3-31 0,-7-4-60 16,1 0-71-16,-8-3-123 0,8 7-178 0,-7-7-202 15,0 3-98-15,-6-3-9 0,-1-1 38 16,-6 1 107-16,-7-4 174 0</inkml:trace>
  <inkml:trace contextRef="#ctx0" brushRef="#br0" timeOffset="-76070.51">23224 15632 36 0,'0'0'185'0,"0"-4"-3"16,0 4-22-16,0 0-27 0,0 0-22 16,0-3-15-16,0 3-9 0,0 0-6 0,0 0-4 15,0 0 0-15,0 0-3 0,0 0-1 16,0 0 1-16,0 0 1 0,6 0 2 15,-6 0 4-15,0 0 7 0,0 0 7 0,0 0 7 16,0 0 6-16,0 0 5 0,0 0 3 16,0 0-2-16,0 0-2 0,0 0-7 0,0 0-10 15,0 0-14-15,0 0-12 0,0 0-13 16,0 0-11-16,0 0-11 0,0 0-4 0,0 0-2 16,0 0 0-16,0 0 0 0,0 0 5 15,0 0 4-15,0 0 4 0,0 0 4 16,0 0 3-16,0 3 1 0,0-3-3 0,8 0 2 15,-8 0-4-15,0 0-5 0,0 0-3 16,0 0-6-16,0 0 0 0,0 0-7 16,0 0-2-16,6 0 0 0,-6 0-1 0,0 0 0 15,6 4 1-15,1-4 3 0,-1 0 1 16,1 0-2-16,0 4-1 0,-1-4-1 16,0 3-2-16,0-3 1 0,2 4-1 0,4-4 1 15,-5 0-1-15,6 0 1 0,-6 4-2 16,5-4-8-16,-5 0 2 0,0 3-7 0,5-3 3 15,-5 0-5-15,0 0-4 0,6 4 3 16,-7-4 0-16,0 0 4 0,1 0-5 16,0 0 6-16,-1 0 2 0,-6 0 1 0,6 0-6 15,2 0-1-15,-2 0-1 0,0 0 4 16,1 0 4-16,-7 0 3 0,6 0 3 16,1-4 0-16,-7 4 3 0,6 0-3 0,1 0-4 15,-7-3-3-15,6 3-2 0,0 0-3 16,2-4-1-16,-2 4-1 0,0 0 0 0,1 0-8 15,-7 0 1-15,6 0 5 0,1 0 2 16,-1-4-6-16,1 4-1 0,-1 0 5 16,1 0 0-16,0 0 5 0,-1 0-10 0,0 0 5 15,1 0 0-15,0 0-2 0,-1 0-3 16,0 0-1-16,7 0 4 0,-6 0-2 0,0 0 5 16,5 0 3-16,-5 0 4 0,0 0-7 15,5 0 2-15,-5 0-3 0,0 0 0 0,-1 0-4 16,1 0-3-16,-1 0 5 0,0 0 0 15,2 0 4-15,-2 0-7 0,7 0 5 16,-7 0-1-16,1 0 1 0,6 0 0 0,-1 0 0 16,-4 0 6-16,4 0-7 0,2 0 1 15,-2 0-4-15,-5 0-3 0,6 0 0 16,0 0-3-16,-7 0 12 0,8 0-2 0,-8 0-2 16,7 0 2-16,-6 0 2 0,-1 0-2 15,1 0-1-15,5 0-2 0,-4 0 5 16,-2-3 1-16,6 3 1 0,-5 0-2 0,0 0-2 15,-1 0 0-15,7 0-1 0,-7 0-5 16,8 0 3-16,-8 0 2 0,8 0 2 16,-2 0 2-16,-5 0-1 0,6 0-5 0,0 3 0 15,-7-3 0-15,8 0-2 0,-8 0-4 16,7 0 3-16,0 0 9 0,-6 0 0 0,5 0 2 16,2 0 3-16,-2 0 4 0,-5-3 1 15,6 3-2-15,0 0-2 0,7 0-2 16,-8-4-2-16,8 4-4 0,-7 0 4 0,7 0-3 15,0 0 0-15,-8 0 0 0,8 0-1 16,-7 0 1-16,7 0 1 0,-8 0-3 0,8 0 4 16,-7 0 1-16,0 0 2 0,0 0-3 15,1 0 0-15,-8 0 4 0,7 0-2 0,-7 0 0 16,7 0-5-16,-6 0 6 0,-1 0-3 16,8 0-3-16,-8 0 2 0,0 0-2 15,7-4 2-15,-6 4-3 0,6 0 0 0,-7 0 3 16,8-3 0-16,-8 3 4 0,7 0-4 15,0 0-3-15,-7-5 0 0,7 5-3 0,1 0-1 16,-8 0-3-16,7 0 7 0,0 0 5 16,0 0 0-16,-6 0-2 0,6 0 0 15,-1 0 0-15,2 0-2 0,-1 0-2 0,-7 0-2 16,7 0 6-16,0 0-2 0,-7 0-1 16,8 0 0-16,-8 0 0 0,8 0 0 0,-2 0-3 15,-5 0 1-15,6 0 5 0,0 0-4 16,0 0 4-16,0-4 0 0,0 4-1 0,0 0-1 15,0 0-1-15,7 0-2 0,-8-3-1 16,8 3 0-16,-7 0 0 0,7-3 2 16,-8 3-1-16,8 0 2 0,-7-4-1 0,1 4 0 15,4 0 1-15,-4 0 0 0,-1-4-3 16,0 4 1-16,0 0 2 0,1-3 2 16,-2 3 3-16,1 0 2 0,-6-4 3 0,6 4-3 15,-1 0-3-15,-4 0-3 0,4 0-4 16,-6 0-1-16,2 0 2 0,4 0 4 15,-5 0 0-15,6 0 3 0,-6 0-1 0,5 0-2 16,-6 0-6-16,8 0 2 0,-1 0 2 16,-7 0-4-16,8 0-2 0,-2 0 0 15,-5 0 3-15,0 0 0 0,5 0-2 0,-5 0 3 16,6 0 0-16,-6 0 3 0,-1 0 2 16,0 0-1-16,8 0-1 0,-8 0-2 0,0 0 4 15,8 0-1-15,-8 0-1 0,7 0 0 16,0 0 6-16,-6-4 2 0,5 4-3 15,2 0-1-15,-8 0-1 0,7-3 3 0,-6 3-5 16,6 0 3-16,-7 0-3 0,8 0 0 16,-8 0-2-16,0 0-1 0,8 0 0 0,-8 0-6 15,1 0 7-15,-1 0 3 0,0 0 1 16,1 0-6-16,-7 0 2 0,7 0 1 0,-1 0 0 16,0 0-1-16,1-4 0 0,0 4 3 15,-1 0-1-15,-6 0 3 0,7-3 1 16,-1 3-3-16,1 0-1 0,-7-4 3 0,6 4 0 15,-6-4-1-15,7 4 0 0,-7-4 1 16,6 4 2-16,-6-3-1 0,0-1 2 0,0 0 0 16,0 4 0-16,0-3 5 0,0-1-2 15,0 0-1-15,0 1-6 0,0-4 1 0,-6 3 0 16,6 0-3-16,-7-3-1 0,7 3 0 16,-6-3 1-16,6 0 4 0,-7-1-5 0,7-4 0 15,-6 6 2-15,6-6-2 0,-7 5 2 16,7-3-4-16,-6 2 0 0,6-2 0 15,-7 2 0-15,7-3-1 0,-7 4 0 16,7-4-1-16,0 3 1 0,-6 1 3 0,6-4 1 16,-6 4-1-16,6 0-1 0,-7-1 2 0,7 0 1 15,0 2-4-15,-7-2-4 0,7 0 3 16,0 1 2-16,-6 4-2 0,6-4 1 16,0 3-2-16,0 0-1 0,-6-3 1 0,6 3 0 15,0 0 0-15,-7 1-2 0,7-1 3 16,0-3 2-16,-6 3 0 0,6 0-2 15,0 4 0-15,-7-3 0 0,7-1 1 0,-7 0 1 16,1 0 0-16,0 4-1 0,-2-3 2 16,2-1-6-16,0 1 6 0,-7 3 0 15,6-4-5-15,-6 0-1 0,1 4 1 0,4-3 4 16,-4-1-5-16,-1 4-2 0,6-3 3 16,-6-1 1-16,0 1 1 0,0 3 0 0,0-4 2 15,0 4 1-15,0-5-3 0,0 2 3 16,-6 3-4-16,5-4 1 0,8 4-3 0,-7-2 2 15,0 2 5-15,0-5-1 0,-1 5 2 16,2 0 1-16,-1 0-2 0,0-4 1 16,0 4-5-16,-1 0 3 0,2-3 2 0,-2 3-3 15,2 0 0-15,-1 0-1 0,6 0-1 16,-6 0-3-16,-7-4-1 0,8 4 3 16,-2 0 5-16,1 0 2 0,-7-4 0 0,8 4-4 15,-8 0 6-15,7 0-6 0,-7-3-3 16,8 3-2-16,-8 0 3 0,7 0 4 0,0-4-3 15,0 4 2-15,1 0 1 0,-2 0 5 16,1-4-4-16,0 4 1 0,0-3-4 0,0 3 0 16,0-3 0-16,0 3-2 0,0-5 1 15,0 5-2-15,0-3 1 0,-6 3 0 16,5 0 1-16,-5 0 0 0,-1-4-1 0,8 4 2 16,-8 0 5-16,7 0-5 0,-7-4-4 15,7 4 3-15,0 0 3 0,-7 0 0 0,7-3-2 16,1 3 7-16,-8 0 3 0,6 0-3 15,2 0-4-15,-1 0-3 0,0 0-3 16,0 0-4-16,-1 0-2 0,2 0 0 0,-1 0 2 16,6 0 4-16,-6 3 2 0,1-3 0 15,-2 0 0-15,1 0-1 0,0 4 0 16,0-4 2-16,7 0 2 0,-14 0 0 0,7 4 3 16,0-4 1-16,0 0 2 0,0 0-3 15,0 3-3-15,-1-3 3 0,-4 0 1 0,4 5 0 16,1-5-1-16,1 0-1 0,-2 0 0 15,2 3-1-15,-2-3-5 0,1 0-1 0,0 0-3 16,6 0 3-16,-5 0-2 0,5 0-1 16,-6 0 1-16,7 3 1 0,-8-3 3 15,8 0 0-15,-7 0-3 0,-1 4 4 16,2-4 0-16,-1 0-2 0,0 4 2 0,0-4 3 16,-1 3 1-16,2-3-4 0,-2 4 5 15,-5 0-2-15,6-4 0 0,0 3-1 0,-7-3-1 16,8 4 0-16,-1-4-1 0,-1 0 0 15,2 5-1-15,-2-5-1 0,2 0 3 16,-8 0-1-16,7 0-1 0,0 0-2 0,-6 0 3 16,5 0 2-16,1 0-5 0,0 0 2 15,0 0 4-15,-7 0 2 0,8 0-2 0,5 0-1 16,-6 0-1-16,0 0-2 0,0 0-2 16,0 0 3-16,0 0-1 0,0-5-1 15,6 5 2-15,-5 0 6 0,-2 0 1 0,2-4-8 16,-2 4 1-16,8 0 0 0,-7-3-1 15,0 3 0-15,6 0-1 0,-5 0 7 0,4 0-1 16,-4-4 3-16,5 4 0 0,1 0 1 16,-7-4-1-16,6 4-3 0,1 0 2 15,-8 0-4-15,8-3-4 0,0 3 0 0,-8 0 0 16,8 0 1-16,0 0-1 0,-7-4 8 16,6 4 1-16,0 0-1 0,-5 0 2 0,5-4-2 15,-6 4 1-15,7 0-5 0,-8 0 1 16,8 0 2-16,-7-3 1 0,7 3 5 15,-2 0-2-15,-4 0 1 0,-1-3 1 16,6 3 2-16,-6 0-1 0,1 0-2 0,4-5 3 16,-4 5-3-16,5 0 2 0,-6 0-4 0,0-3 1 15,7 3-2-15,-1 0-3 0,-6 0 1 16,7 0 1-16,-1 0 0 0,0-4-6 0,1 4 4 16,0 0 0-16,-1 0 0 0,1 0-4 15,-1 0-3-15,0 0 4 0,1 0-3 16,0 0-1-16,-2 0 2 0,2 0 0 0,0 0 3 15,0 0 3-15,-1 0-1 0,7 0-3 16,-7 0-1-16,7 0-2 0,-6 0-2 16,6 0-3-16,0 0 6 0,-7 0 3 0,7 0-2 15,0 0 2-15,0 4-1 0,-6-4 2 16,6 0-3-16,-6 0 0 0,6 3 3 0,-8-3-2 16,2 5 1-16,6-5-1 0,-6 3-3 15,0-3 3-15,6 3-2 0,-8-3 3 0,2 4-1 16,0-4 2-16,6 4 5 0,-7-4-6 15,7 0-5-15,-6 3 1 0,6-3 1 16,0 0-4-16,-7 0 3 0,7 4 3 0,-7-4 5 16,7 0 3-16,-6 4-2 0,0-4 1 15,0 0-3-15,-2 0 0 0,2 0-2 0,0 3-3 16,-1-3 3-16,1 0-2 0,-1 4-2 16,0-4-1-16,1 0 4 0,-7 0-1 15,6 0-1-15,1 0 3 0,-7 0 3 0,6 0 0 16,-6 0-1-16,7 0 1 0,0 0 2 15,-8 0 3-15,8 0 0 0,0 0 4 0,-1 0 0 16,0 0 0-16,-6 0 0 0,7 0-2 16,-1 0 1-16,0 0-6 0,1 0-2 15,-6 0-1-15,4 5-5 0,2-5-1 0,-7 0 1 16,7 0 0-16,-1 0 2 0,0 2 0 16,1-2 1-16,-6 0-3 0,4 0-3 15,2 4-1-15,0-4-1 0,-1 0 1 0,0 0 2 16,1 3 3-16,-7-3 0 0,7 0 4 15,-1 5-2-15,0-5-3 0,-5 0 1 16,5 4 0-16,0-4 1 0,1 0-2 0,-7 3 1 16,6-3 2-16,1 0-3 0,6 0 1 15,-7 4-3-15,1-4 1 0,6 0-1 0,-6 0 2 16,6 0 2-16,0 0-2 0,-8 0 0 16,8 0 2-16,0 0 2 0,0 0-2 15,0 3-2-15,0-3 2 0,0 0 0 0,0 0 3 16,8 4-3-16,-8-4 2 0,0 3 2 15,0 1 1-15,6 0-1 0,-6-1-1 16,0 1 2-16,6 3 0 0,-6 1 2 0,0-1-4 16,7 0 0-16,-7 1-2 0,0-1-3 15,0 4 0-15,0-3-1 0,0 2 2 0,0 1 2 16,0 1-1-16,0-1 0 0,0-4 1 16,-7 4-2-16,7 0-1 0,0 0-5 0,0-5 1 15,0 6-1-15,0-5 0 0,-6 1 0 16,6-1 3-16,0 1 2 0,0-2 0 15,0 2 0-15,0-4-1 0,0-1 0 0,0 1-3 16,0-1 3-16,0 1-1 0,0-4 0 16,0 3 1-16,0-3 1 0,0 0 1 0,0 4 0 15,0-4 1-15,0 4-1 0,0 0-1 16,0 0 0-16,6-4 0 0,-6 2 0 16,0 3 1-16,7-1 1 0,-7-4 2 0,6 3 1 15,1 1-2-15,-1 0 1 0,1-4-3 16,-1 3-1-16,8 1-1 0,-8 0 3 0,7-1 1 15,0-3 2-15,0 4-1 0,0 0-1 16,0-4 5-16,1 3 0 0,-2-3 0 16,1 4-1-16,0-4 2 0,0 4 1 0,7-4 0 15,-8 3-1-15,2-3 1 0,-8 4 1 16,14-4 3-16,-7 3 0 0,0 1 0 0,0-4-4 16,0 4-2-16,0-1-2 0,-6-3-1 15,5 4 1-15,2 0 0 0,-2-4 0 0,-5 3-2 16,6-3 2-16,-6 4 0 0,-1-4-1 15,8 4-3-15,-8-4 2 0,0 0 2 16,0 4 0-16,1-4 2 0,0 0 1 16,-1 0 2-16,1 3 3 0,-1-3 4 0,0 0 0 15,2 0 1-15,-2 4 1 0,0-4 1 0,0 0-3 16,8 0-1-16,-8 3-2 0,1-3-2 16,6 0 0-16,-6 0-4 0,5 4 0 15,-6-4-6-15,8 0-1 0,-8 0-2 0,8 4 1 16,-8-4-1-16,7 3 0 0,0-3 4 15,0 4-2-15,0-4 0 0,-6 4-2 16,6-4 0-16,-1 0-1 0,2 0-1 0,-8 3 3 16,0-3-1-16,2 0 2 0,-2 3 2 15,7-3-1-15,-13 0-1 0,6 0-1 0,1 0 2 16,-7 0 3-16,0 4 4 0,7-4 2 16,-7 0 3-16,0 0 0 0,0 0 0 0,0 0-3 15,0 0-2-15,6 0-2 0,-6 0 0 16,0 0 0-16,0 0-3 0,0 0 0 15,0 0-1-15,0 0 3 0,0 0 0 0,0 0-1 16,0 0 4-16,0 0 1 0,0 0-2 16,0 0-3-16,0 0 1 0,0 0 0 15,0 0-1-15,0 0-3 0,0 0 0 0,0 0 0 16,0 0-2-16,0 0 1 0,0 0-3 16,0 0-1-16,0 0-1 0,0 0-8 15,-6 0-22-15,6 0-44 0,0 0-67 0,0 0-76 16,0 0-111-16,-7-4-134 0,7 4-123 15,-7-6-89-15,1 2-64 0,-7 0 9 0,-1-3 75 16,-5 0 123-16,0 3 132 0</inkml:trace>
  <inkml:trace contextRef="#ctx0" brushRef="#br0" timeOffset="-74456.95">22586 15375 181 0,'7'0'213'0,"-1"0"-19"0,-6 0-24 0,0 0-13 15,6 0-4-15,-6 0 3 0,0-3 8 16,0 3 8-16,0 0 0 0,0 0-1 0,0-4-9 16,0 4-8-16,0 0-13 0,0 0-7 15,-6-4-4-15,6 4-11 0,0 0-8 16,-6-3-4-16,-1 3-5 0,0-4-4 0,-5 1-6 16,5-1 2-16,-13 0-2 0,7 1 1 15,-6-2 3-15,-7 1 2 0,0-3 5 16,-1 0 9-16,-5-4 14 0,6 4 6 0,-7 0 3 15,1-4-6-15,-1 3-7 0,1 1-12 16,-1 0-17-16,7-1-9 0,-7 1-11 16,1-4 1-16,-1 4 0 0,1-1-4 0,-1-2-3 15,7 3-3-15,-6-5 1 0,-1 6-1 16,1-6-4-16,-1 1 3 0,1 0-3 0,-1 0-6 16,1-4-8-16,-1 4-9 0,1 0-8 15,-1 0-11-15,7-3-5 0,-7 3-4 0,7-3-4 16,-6-2-2-16,5 1-2 0,1 1-7 15,-6-1-7-15,-1-7-7 0,1 0-1 0,-7 0-3 16,-1-4 6-16,-5 5 12 0,6-5 12 16,-1-3 3-16,-5 3 5 0,-1 1 2 15,7-5-5-15,-6 4-5 0,-1 1-3 0,7-4 6 16,1 3 5-16,-2 3 6 0,7-2 6 16,-6 3 6-16,13 0-3 0,-6 0-2 15,5 0-7-15,9 5-7 0,-2-3-6 0,0 2-4 16,1 1-3-16,5 1 1 0,2-2 1 15,-2 4 2-15,1-1 1 0,7 4 0 16,0-4 2-16,-1 3 0 0,0 2-2 0,1 3-1 16,6-4-1-16,-6 3 1 0,6 1-2 15,-7 3-1-15,7 1 1 0,-7-4-1 0,7 3-1 16,0 4 0-16,0-4 1 0,0 1-1 16,-6 3 0-16,6-4 0 0,0 0 0 15,-7 4 0-15,7-3-2 0,0-1 1 16,-6 0-1-16,6 1 2 0,-6-1-1 0,-1 0-2 15,0 1 0-15,1-5 0 0,-8 1 0 16,2 0 0-16,5 0-1 0,-6-1 2 16,0 0 2-16,1 1 1 0,-2 0-1 15,1 0 0-15,0-1 3 0,0 1-1 0,7 0 0 16,-8-1 0-16,8 5 2 0,-7-5 1 16,6 1-2-16,1 3 1 0,-1-3-1 15,7 3-3-15,-6 1-2 0,0 3-2 16,6-4-3-16,0 0 1 0,0 4-2 0,-7-3 0 15,7 3 4-15,0 0 0 0,0 0 3 16,0 0 0-16,0 0 2 0,0-4 1 16,0 4 1-16,0 0 2 0,0 0-4 15,0 0 2-15,0 0-1 0,0 0 1 0,0 0-2 16,0 0-1-16,0 0 5 0,-7 0-2 16,7-3-1-16,0 3-2 0,0 0-2 15,0 0-4-15,0-4-7 0,0 4-3 0,0 0-3 16,-6-4-2-16,6 4 0 0,0-3 0 15,-6 3 3-15,6-4 2 0,-8 0 1 0,2 1 1 16,6-2 2-16,-6 1 3 0,6 2 0 16,-7-2 2-16,7 0 0 0,0 4-1 15,-6-4-3-15,6 0-8 0,0 4-7 16,0-3-14-16,-7 3-22 0,7 0-31 0,0 0-44 16,0 0-48-16,0 0-58 0,0 0-70 15,0 0-94-15,0 0-90 0,0 0-71 16,0 0-71-16,0 3-27 0,0 1 37 0,0 0 90 15,0 0 112-15</inkml:trace>
  <inkml:trace contextRef="#ctx0" brushRef="#br0" timeOffset="-73736.54">20228 14298 163 0,'0'0'231'0,"0"4"11"16,-6-4-50-16,6 0-47 0,-7 0-24 16,7 0-4-16,-6 0 6 0,6 0 9 15,0 0 12-15,-7 0 5 0,7-4-3 0,0 4-2 16,0 0-3-16,0-4-3 0,0 1-3 15,-6-1-1-15,6 0 6 0,-6 1 4 0,6-4-3 16,-8-1-3-16,8-3 2 0,0 4-8 16,-6-4-10-16,6-4-9 0,-6 1-9 15,6-4-4-15,0-1-8 0,0-3-2 16,0 0-5-16,6-4-9 0,-6 1-6 0,6-2-9 16,2 2-12-16,4 0-10 0,-5-1-7 15,6 1-6-15,-7 3-6 0,7-1 5 16,-7 1 10-16,8 5 18 0,-8-2 19 0,1 8 19 15,0-4 18-15,-1 4 4 0,0 0 0 16,-6 4-14-16,7 3-12 0,-1-3-17 16,-6 4-16-16,0-1-15 0,7 1-13 15,-7 3-8-15,0-4-6 0,7 4-2 16,-7 0 4-16,6 4 4 0,0-4 8 0,8 3 4 16,-1 4 1-16,6 0 1 0,8 1-2 0,-2-1-4 15,7 4-2-15,8 0 0 16,5 0-2-16,1 0-4 0,6 0-2 0,0 0-2 15,1 0-3-15,-8 3-5 0,7-3-1 16,-13 1-3-16,0-1-2 0,-6 0 0 16,-8-4 1-16,-5 0 3 0,0 1 1 0,-7-5 2 15,-1 1 0-15,-4 0-6 0,-8-4-20 16,6 3-63-16,-12-3-120 0,6 0-169 16,0 0-214-16,-8 0-218 0,2 0-100 0,0 0-2 15,0 0 84-15,-1-3 152 0,7-5 206 16</inkml:trace>
  <inkml:trace contextRef="#ctx0" brushRef="#br0" timeOffset="-71037.85">23042 16101 9 0,'0'0'176'0,"0"0"-3"16,0 0-20-16,0 0-22 0,6 0-24 15,-6 0-15-15,0 0-9 0,0 0-5 0,0 0-1 16,0 0-1-16,0 0-5 0,0 0-2 15,0 0-5-15,0 0-2 0,0 0-6 0,7 0-3 16,-7 0 4-16,0 0 1 0,0 0 0 16,0 0-4-16,0 0-5 0,0 0-4 15,0 0-6-15,0 0-3 0,0 0 3 16,0 0 3-16,7 0 4 0,-7 0 2 0,6 0 4 16,-6 0-4-16,6 0-3 0,0 0-3 15,2 0-3-15,-8 0 0 0,6 0-3 0,0-4 0 16,8 4-1-16,-8 0-3 0,1-4-6 15,5 4-3-15,-5 0-6 0,0 0-5 16,5 0-4-16,-5 0-2 0,6 0-5 0,-6 0-2 16,5 0 1-16,2 0 3 0,-2 0 0 15,2 0 5-15,-1 0 3 0,0 0 5 0,6 0 4 16,1 0 2-16,-1 0-1 0,1 0 0 16,0 0-6-16,6 0-1 0,-1 0-6 0,1 0-2 15,1 0 0-15,5 0-4 0,-6 0 3 16,0 0-4-16,1 0 3 0,5 0 1 15,-6 0 0-15,0 0 2 0,7 0 2 0,-8 0 3 16,8 0-3-16,-7 0 1 0,7 0-2 16,-7 0-4-16,6-4-4 0,1 4 1 15,-7 0-1-15,6-3-1 0,1 3-2 0,-1 0-2 16,1 0 5-16,-1 0-1 0,-5 0 9 16,5 3 15-16,1 1 14 0,-7-4 15 0,6 4 14 15,1 0 7-15,7 3 3 0,-8-3-11 16,1 3-7-16,6-3-14 0,-1 3-13 15,2 0-8-15,-1 1-9 0,6-1-5 0,7 4-4 16,-6-4-2-16,6 4-3 0,0 0 0 16,7-1-1-16,-7 2 1 0,0-4 0 15,0 3 1-15,1-4-4 0,-2 4-1 0,2-4 4 16,-8 0-5-16,1 1-2 0,-1-1-1 16,-5-3 3-16,-1 3 3 0,-7-3-2 15,1 0 0-15,-1-1 0 0,-12 1 2 0,6-1 2 16,-7-3 0-16,-5 0 4 0,-2 4 1 15,1-4 1-15,-6 0-1 0,-1 0-7 0,1 0-24 16,-7-4-51-16,6 4-85 0,-12-3-103 16,6-1-121-16,-7 4-113 0,1-3-42 15,-1-5 14-15,-12 4 69 0,5-3 93 0</inkml:trace>
  <inkml:trace contextRef="#ctx0" brushRef="#br0" timeOffset="-63628.25">23419 16661 33 0,'-6'4'191'15,"6"-4"-1"-15,0 0-17 0,-6 0-25 16,6 0-19-16,0 0-10 0,0 0-5 0,0-4 9 15,6 4 12-15,-6 0 13 0,6-4 15 16,1 4 14-16,0 0 11 0,-1 0 5 0,0 0-1 16,2-3-2-16,4 3-10 0,-5 0-10 15,6 0-14-15,0 0-15 0,7 0-16 16,-1 0-17-16,0 0-13 0,8 0-16 0,5 0-11 16,1 0-12-16,-1 0-8 0,7 0-10 15,7 0-9-15,-7 0-2 0,6 0-5 16,1 3-1-16,-1-3-7 0,8 8 7 0,-7-4 0 15,5-1-4-15,-5 0 3 0,6 5 0 0,-6-4 9 16,6-1 5-16,0 5 9 0,-6-5 14 16,5 1 6-16,2 0 4 0,-1-1 3 15,7 2-2-15,-1-2-7 0,1 0-8 0,-1 1-5 16,8 0-2-16,5 0 9 0,-6-1 19 0,0 1 23 16,6-1 21-16,2 4 15 0,-2 1 10 15,0-5-7-15,8 4-19 0,-8 2-22 16,8-2-24-16,-1 0-19 0,0 0-18 0,0 4-9 15,7-3-10-15,0-1-7 0,0 0-7 16,6 1 0-16,0-1 1 0,0 0-2 0,-1 5 0 16,2-5-2-16,-1-4 0 0,-6 5-11 0,0-1-38 15,6-4-77-15,-6 1-107 0,-8-1-146 16,2-3-195-16,-1 0-204 0,0-3-87 0,-6-1 13 16,-7-3 72-16,-7 0 131 0,-5-4 185 15</inkml:trace>
  <inkml:trace contextRef="#ctx0" brushRef="#br0" timeOffset="-61153.57">23029 16202 137 0,'6'0'323'0,"-6"-2"42"0,0-2 28 0,0 4-89 15,0-4-80-15,7 0-65 0,-7 4-41 16,6-4-25-16,-6 4-9 0,7 0 0 0,0 0 7 15,-1 0 5-15,0 4-1 0,0 0-1 16,-6 0-4-16,8 2-3 0,-2 6 1 0,-6 3 4 16,6 0 6-16,-6 6 6 0,0-2-5 15,0 6-1-15,0-3-4 0,0 4-11 16,-6-4-10-16,6 4-15 0,-6-4-5 0,6 0-15 16,-8-1-11-16,8-1-4 0,0-3-8 15,-6 1-6-15,6 1-6 0,0-4-2 16,-6-1 0-16,6-3-3 0,0-4-5 15,0 1-4-15,6-1-11 0,-6 0-15 0,0-3-26 16,0 1-42-16,0-5-56 0,0 0-76 16,0 0-74-16,6-5-64 0,-6-2-52 0,8-1-52 15,-2 1-4-15,-6-4 49 0,6 0 65 16,-6 0 72-16</inkml:trace>
  <inkml:trace contextRef="#ctx0" brushRef="#br0" timeOffset="-60725.41">22983 16145 112 0,'-6'-4'234'0,"6"-3"15"0,0 7-44 0,0-4-59 16,0 0-43-16,6 4-28 0,0 0-9 15,8 0-1-15,-2 4 7 0,8-4 2 0,0 4 0 16,-1-4-3-16,7 3-9 0,7 1-6 15,6 0-2-15,0 0 6 0,7-4 13 0,0 3 11 16,12 0 11-16,7-3 4 0,0 4 0 16,13-4-8-16,7 4-16 0,6-4-17 15,0 4-12-15,7-4-14 0,13 3-11 0,6-3-8 16,14 4-15-16,5-4-30 0,20 0-48 16,0-4-54-16,14 1-47 0,-1-1-49 0,1 0-38 15,6 0-31-15,-7 4-31 0,-7 4 11 16,2 0 22-16,-22 0 38 0</inkml:trace>
  <inkml:trace contextRef="#ctx0" brushRef="#br0" timeOffset="-59735.01">25803 16031 56 0,'-32'-4'55'15,"-7"4"-27"-15,-1 0-20 0,8 0-10 16,-1 4-4-16,1-4 7 0,-1 3 13 15,7-3 17-15,0 4 15 0,7-4 21 0,-7 4 17 16,6-4 15-16,1 0 13 0,5 3 13 16,2-3 13-16,-2 0 8 0,2 0 7 0,5 0 5 15,0 0-5-15,1 0-5 0,6 0-4 16,0 0 8-16,6 5 9 0,1-5 8 16,0 2 6-16,5 2 3 0,8-4-6 0,0 5-13 15,5 2-22-15,8-3-21 0,6-1-16 16,0 1-11-16,14 3-11 0,-2 0-13 0,15-3-11 15,-1 3-12-15,13 1-7 0,7-1-9 16,0 4-6-16,12-4-3 0,1 1-1 0,-1 2 3 16,1-2 3-16,0 3 11 0,0-4 18 15,-7 4 32-15,0-1 29 0,-7-1 28 16,1-2 29-16,-14 4 18 0,2-4 3 0,-8 1-16 16,-7-1-19-16,1 0-23 0,-8 0-33 15,-4 1-27-15,-2-1-25 0,-6 0-17 16,-6-3-14-16,-1 4-8 0,1-5-6 0,-14 4-2 15,7-3 0-15,-6 0 1 0,-7-1 5 16,0 1 1-16,0-4 8 0,-7 4 10 0,1-4 9 16,0 3 6-16,-1-3 2 0,-6 0 0 15,6 3-4-15,-6-3-8 0,0 0-10 0,0 0-5 16,0 0-8-16,0 0-2 0,0 0-5 16,0 0-1-16,0 0-3 0,0 0-1 15,0 6 1-15,0-3-1 0,-6 4 2 0,0 4 0 16,-1 0 3-16,0 7-1 0,-5 0-1 15,5 8 2-15,-6-1 2 0,0 6-1 0,-1 1 1 16,2 1 1-16,-8 3 0 0,7-3 1 16,7 0-2-16,-8-3 0 0,2 3-3 15,-1-8-1-15,6 0-4 0,-6-2-3 0,7-1-15 16,-8-4-35-16,8-3-65 0,-7-4-95 16,0-3-131-16,0-1-175 0,0-4-156 0,-6-6-120 15,5-4-16-15,-5-1 55 0,-7-3 107 16,0-4 167-16</inkml:trace>
  <inkml:trace contextRef="#ctx0" brushRef="#br0" timeOffset="-54456.79">22697 17247 179 0,'0'0'205'0,"6"0"-23"0,-6 4-44 16,0-4-34-16,6 0-23 0,-6 0-11 16,0 4-2-16,8-4-2 0,-2 0 2 0,0 0 0 15,-6 3 0-15,6-3 0 0,-6 0 1 0,7 4 0 16,0-4 3-16,-7 4 1 0,0-1 8 15,6-3 7-15,-6 8 11 0,0-1 4 0,0 4 3 16,0 0 0-16,0 0-4 0,-6 3-10 16,-1 1-12-16,0 4-11 0,1-5-12 15,6 5-8-15,-6-5-10 0,0 4-10 0,-2-3-9 16,2 0-7-16,6-1-4 0,-6 2-7 0,-1-6-6 16,7 1-12-16,0 0-20 0,-6-4-30 15,6 1-36-15,0-5-48 0,0 1-50 16,0 3-51-16,0-7-51 0,0 0-66 0,0 0-12 15,6-7 23-15,-6 0 39 0</inkml:trace>
  <inkml:trace contextRef="#ctx0" brushRef="#br0" timeOffset="-47924.68">9769 16181 327 0,'-7'-4'391'0,"7"1"32"0,-6-1 10 15,0 4-140-15,-2-3-102 0,8-1-73 16,-6 0-47-16,6 4-27 0,0-4-10 0,0 4-5 15,0 0-2-15,0 0 0 0,6 0-5 16,2 0-2-16,-2 0-6 0,0 4-6 0,7-4-2 16,-6 4-2-16,6 0-3 0,-7-4-1 15,8 3 2-15,-8-3 1 0,0 4 4 16,-6-4 7-16,7 0 9 0,0 3 7 16,-1-3 7-16,-6 0 14 0,6 0 8 0,1 4 11 15,-1-4 4-15,1 0 7 0,6 0 5 16,0 0-3-16,0-4-1 0,13 1-8 0,1-1 0 15,-2 1 3-15,15-5-1 0,-2-2 3 16,1-2-3-16,7 1-3 0,-1 0-11 0,2 0-11 16,-2 4-12-16,-7-1-13 0,9 1-7 15,-9 4-8-15,-5-1-2 0,-1 4-3 0,1-3-2 16,-7 3 0-16,-6 0 0 0,-1 0 0 16,1 0-1-16,-8 0-3 0,-4 0 0 15,4 0 0-15,-5 0 0 0,0 0 2 16,-1 0-2-16,1 0-2 0,-7 0-14 15,6 0-32-15,-6 0-56 0,0-4-88 0,0 4-98 16,-6 0-94-16,6 0-78 0,-7 0-74 0,7 0-16 16,-6 0 51-16,6-4 78 0,-7 1 89 15</inkml:trace>
  <inkml:trace contextRef="#ctx0" brushRef="#br0" timeOffset="-47573.94">10608 15961 230 0,'-6'-4'310'0,"0"1"34"0,-1 0-13 16,1-1-62-16,-1 0-38 0,1 0-18 16,6 4-12-16,-7-3-8 0,7 3-11 15,0-4-19-15,-6 4-27 0,6 0-13 0,6 0-16 16,-6 0-4-16,7 4-4 0,-1-1 2 15,7 1 2-15,0 0-12 0,1 3-6 16,5-4-15-16,1 5-15 0,6-1-13 0,0 4-12 16,-1-3-12-16,1 3-8 0,1 4-4 15,-1-1 2-15,0 0-4 0,-6 2 2 0,-1 2 3 16,1 0 0-16,-1 0-3 0,-6 1-2 16,-7-1 3-16,1 0 0 0,-7 0-7 15,0 1-13-15,-7-1-27 0,1 1-59 0,-7-1-87 16,0-4-107-16,-7 1-104 0,7 0-102 15,1-4-71-15,-8-4 3 0,6-3 60 16,-5-1 90-16,6-3 100 0</inkml:trace>
  <inkml:trace contextRef="#ctx0" brushRef="#br0" timeOffset="-43112.03">11403 16181 63 0,'0'-4'219'15,"0"1"28"-15,0 3-23 0,0-4-32 16,0 1-14-16,-6-1-5 0,6 0 0 0,0 0 0 16,0 1-5-16,0 3-10 0,0-3-17 15,-6-1-20-15,6 4-23 0,0-4-18 0,0 4-12 16,0 0-3-16,0 0 0 0,0-4 6 16,0 4 5-16,0 0 6 0,0 0 0 15,0 0-3-15,0 0-5 0,0 0-9 0,0 0-8 16,0 0-9-16,0 0-8 0,0 0-6 15,0 0-3-15,0 0-5 0,0 0 2 0,0 0-3 16,0 0-3-16,0 0-3 0,0 0-5 16,-7 0 0-16,7 0-7 0,0 0-4 15,0 0 1-15,0 0 0 0,0 0-1 0,0 0-2 16,0 0 3-16,0 0-2 0,0 0-2 16,0 0-2-16,0 0-1 0,0 0 1 0,0 0-1 15,0 0 0-15,0 0 2 0,0 0 2 16,0 0 2-16,0 0-1 0,0 0-1 15,0 0 1-15,0 0 1 0,0 0 0 16,0 0-1-16,0 0 0 0,0 0 0 0,0 0-2 16,0 0 0-16,0 0-6 0,0 0-1 15,0 0-8-15,0 0-12 0,0 0-19 0,0 0-26 16,0 4-35-16,-7-4-51 0,7 0-55 16,0 4-60-16,-6 0-52 0,6-4-63 15,0 3-55-15,0-3 3 0,0 0 37 0,0 0 57 16</inkml:trace>
  <inkml:trace contextRef="#ctx0" brushRef="#br0" timeOffset="-38337.86">12498 16093 3 0,'0'0'20'0,"0"0"-3"16,0 4-4-16,-7-4-2 0,7 0-2 16,0 4-2-16,0-4-1 0,0 0 1 15,-7 0 7-15,7 3 6 0,0-3 10 0,0 0 13 16,0 0 17-16,0 0 14 0,0 0 11 15,0 0 7-15,0 0 6 0,0 0 1 16,0 0-2-16,0 0-4 0,0 0-4 0,0 0-2 16,0 0-2-16,0 0-4 0,0 0-2 15,0 0-5-15,0 0-6 0,0 0-3 0,0 0-5 16,0 0-6-16,0-3-2 0,0 3-6 16,0 0-2-16,0 0-6 0,0-4-5 15,0 4-3-15,0 0-2 0,0 0-1 0,7 0-1 16,-7-4 4-16,0 4 4 0,0 0 2 15,0 0 0-15,7-4 1 0,-7 1-1 16,0 3-4-16,6 0-4 0,-6-4-2 0,6 4-1 16,-6-3 0-16,7 3 0 0,-7-4-4 0,7 4-1 15,-1-3-3-15,7-1-3 0,-7 4-5 16,1-4-3-16,0 1-2 0,5-2 0 16,2 1-3-16,-1 2 1 0,0-3-3 15,6-2-10-15,-5 0-41 0,5 0-66 0,7 0-78 16,-6-5-132-16,-1 5-68 0,7-4-29 15,-13 4 23-15,0-4 53 0</inkml:trace>
  <inkml:trace contextRef="#ctx0" brushRef="#br0" timeOffset="-37085.74">12549 16247 173 0,'0'0'213'0,"0"0"-18"0,0 0-40 0,0 0-29 16,7 0-22-16,-7 0-12 0,7 0-6 15,-1-3 0-15,8-1 3 0,-2 0 4 0,8 1 3 16,-1-1 6-16,14-3 5 0,-1-1 1 16,8 1-6-16,5-4-12 0,1 3-14 15,6-3-20-15,0 4-34 0,-7 0-76 16,1 3-104-16,-1 0-135 0,-5 1-71 0,-1 3-36 15,-13-3-7-15,0 3 50 0</inkml:trace>
  <inkml:trace contextRef="#ctx0" brushRef="#br0" timeOffset="-35920.72">11352 16225 118 0,'-8'-3'239'0,"2"3"15"0,0-4-37 0,0 4-68 15,-1-4-48-15,7 4-31 0,-7-3-21 0,7 3-7 16,0-4-8-16,0 4-4 0,7-5-3 16,0 5-7-16,-1-2-7 0,6-2-6 15,8 0-3-15,0 0-2 0,5 0-1 0,-5 1-2 16,7-4 1-16,-1 3-3 0,0 1-7 15,-1 3-10-15,1-4-13 0,-6 0-18 16,0 4-20-16,-1 0-19 0,-5-4-21 0,5 4-22 16,-12 0-31-16,6 0-31 0,-1 0-7 15,-5 0 8-15</inkml:trace>
  <inkml:trace contextRef="#ctx0" brushRef="#br0" timeOffset="-35600.65">11397 16331 154 0,'0'3'236'16,"0"-3"12"-16,0 0-60 0,0 0-60 0,6-3-41 15,0-4-29-15,8 3-17 0,6-7-5 16,-1 4-2-16,1-4-1 0,12-4-5 16,-6 4-6-16,7-3-7 0,-1 3-16 0,1 0-29 15,0 0-40-15,-1 4-56 0,-6-2-79 16,0 3-41-16,-7 2-11 0,1-4 10 0</inkml:trace>
  <inkml:trace contextRef="#ctx0" brushRef="#br0" timeOffset="-22677.26">9535 16763 118 0,'-8'5'177'16,"8"-3"-31"-16,-6-2-25 0,6 0-18 0,0 4-7 15,-6-4 3-15,6 0 4 0,0 5 11 16,0-5 10-16,-7 0 10 0,7 0 7 15,0 0 5-15,-6 0 0 0,6 0-3 0,0 0-3 16,-7 0-6-16,7 0-5 0,0 0-7 16,0 0-7-16,-6 0-8 0,6 0-11 0,0 0-10 15,-7 0-11-15,7 0-13 0,0 0-11 0,0 0-7 16,-6 0-8-16,6 0-7 0,0-5-4 16,0 5-2-16,0 0-5 0,0 0-2 15,0 0-1-15,0 0 0 0,0 0-4 0,0 0-6 16,6 0 0-16,-6 0 1 0,0-4 1 0,7 4 2 15,-1 0 7-15,1 0 8 0,6 0 2 16,-1 0 7-16,2 0-3 0,5-2 0 0,7-3-3 16,0 2-6-16,7-1 1 0,-7 0-8 15,13-3-2-15,-7 4-5 0,1-1-2 0,7 1-2 16,-8-1-2-16,1 4 0 0,-1-4-1 16,1 4 0-16,-1 0-2 0,-6-4-1 0,1 4 0 15,-1 0-6-15,-1 0 2 0,-5-3-14 16,-8 3-13-16,2 0-23 0,-1 0-26 0,0 0-32 15,-6 0-42-15,-1 0-47 0,0-3-52 16,-6 3-47-16,0-5-45 0,0 2-50 0,0-1-25 16,0-3 24-16,0 3 48 0,-6-3 58 15</inkml:trace>
  <inkml:trace contextRef="#ctx0" brushRef="#br0" timeOffset="-22341.46">10075 16640 111 0,'-7'0'309'0,"-5"0"36"0,-2-4 28 0,2 4-78 16,4-4-59-16,-4 4-46 0,5 0-33 16,1-4-21-16,-1 4-19 0,7 0-20 0,-7 0-25 15,7 0-22-15,7 0-14 0,-7 0 2 16,7 0 5-16,6 4 13 0,-1 4 15 15,2-5 11-15,6 1 5 0,-1 3-8 0,1 0-10 16,-2 1-15-16,2-2-11 0,0 6-9 16,-1-1-2-16,1-4 1 0,-7 8 0 0,7-4 2 15,-8 0 4-15,2 3-2 0,-8 0 0 16,0 2-5-16,-6-2-5 0,0 1 0 0,0 0-10 16,-6 3-21-16,-6-3-49 0,-2 3-67 15,-5-4-91-15,5 2-93 0,-4 2-85 0,4-7-85 16,1 3-40-16,0-3 22 0,6-3 65 15,-5-5 78-15</inkml:trace>
  <inkml:trace contextRef="#ctx0" brushRef="#br0" timeOffset="-18301.03">11097 16918 1 0,'-13'0'57'16,"7"0"2"-16,-8 0-1 0,8-4-3 0,0 4-7 16,-8 0-6-16,8 0-10 0,0 0-5 15,-1 0 0-15,-6 0 2 0,6-3 5 0,1 3 5 16,0 0 7-16,0 0 12 0,6 0 9 16,-8 0 11-16,8 0 12 0,0-5 10 0,0 5 11 15,0 0 14-15,0 0 13 0,0-4 13 16,0 4 13-16,0 0 13 0,0 0 12 0,0-3 7 15,0 3 0-15,-6 0-7 0,6 0-10 16,0 0-19-16,0 0-17 0,0 0-21 0,0 3-13 16,0 1-8-16,0 1-12 0,0 2-5 15,6 4-12-15,-6 0-7 0,8 3-13 0,-2 1-20 16,0 3-6-16,0 4-12 0,-6-4-5 16,7 4-5-16,0 4-2 0,-1-4 2 0,1 4-4 15,-7-4 0-15,6 3 0 0,0-3-2 16,-6 1-13-16,0-2-18 0,8-2-22 0,-8-5-38 15,0 1-52-15,0-4-62 0,6 0-62 16,-6-4-57-16,0 0-51 0,0 1-36 0,0-5-46 16,0-3 14-16,0-3 44 0,0-8 62 15</inkml:trace>
  <inkml:trace contextRef="#ctx0" brushRef="#br0" timeOffset="-18028.75">10778 17020 65 0,'-6'-7'233'0,"-8"3"22"16,8 0-21-16,0 1-51 0,-1-1-42 0,0 0-34 15,7-3-27-15,-6 7-15 0,6-3-10 16,6-1 2-16,-6-3 5 0,7 3 9 0,6-3 9 16,1-1 12-16,-2-3 7 0,8 0 1 15,5 4-1-15,-5-7-7 0,6 2-7 16,1 1-9-16,-1 0-14 0,-1 1-15 0,1-2-16 15,0 1-11-15,-6 4-7 0,7 0-9 0,-9-1-11 16,2 5-23-16,0-1-35 0,-7 4-45 16,0-4-51-16,0 8-49 0,-7-4-42 15,1 4-41-15,6-4-37 0,-6 7-1 0,-7-3 25 16,6-1 40-16</inkml:trace>
  <inkml:trace contextRef="#ctx0" brushRef="#br0" timeOffset="-17344.98">11344 17104 7 0,'8'-7'262'16,"-2"3"35"-16,0-3 35 0,1 0-49 0,-7 0-31 15,0-1-18-15,0 2-2 0,6-3 11 16,-6 6 2-16,0-1-7 0,0 0-17 0,-6 1-30 16,6 3-41-16,0 0-45 0,0 0-33 15,0 0-27-15,0 3-17 0,0 5-13 0,0-2-9 16,0 10 1-16,0-1-3 0,0-1-1 15,0 4-3-15,6 4 0 0,-6-3 2 0,7 3-2 16,0-4 0-16,-1 1 0 0,0-1 0 16,0 0 1-16,8-3 2 0,-8-1 1 0,8-3-5 15,-1 0-3-15,-7-4-1 0,7-3-2 16,0 0-1-16,-7-4-2 0,8-4 4 0,-1-3 2 16,-1-4 2-16,2 0 2 0,-8-4 0 15,8 1 2-15,-2-1 0 0,-5 0 1 0,-1 1-2 16,1-1 0-16,-1 4 2 0,-6 0-1 15,7 4-1-15,-1-4 0 0,-6 3 4 0,6 5-2 16,-6-5 1-16,0 5 0 0,0 3 3 16,8-4-3-16,-8 4-1 0,0 0 2 0,6 4-1 15,-6-1 1-15,0 5 0 0,6 3 0 16,1-4-2-16,-7 4 3 0,7 3-4 0,-1-3 0 16,1 5-1-16,-1-2-1 0,0-3 2 15,1 4-6-15,0-8 5 0,5 4-3 0,-5-4-1 16,6 1-2-16,-6-8 4 0,5 3 3 15,2-6-4-15,-2-1 0 0,2-3 2 16,-1-4 2-16,0 0-1 0,-7-8-1 0,1 5 2 16,-1-4 0-16,0-1 0 0,2 1 4 0,-8-1-1 15,0 5-2-15,0-5 0 0,-8 5 1 16,8 3-1-16,-6-4-11 0,0 8-18 0,6-3-38 16,-7 1-56-16,1 2-73 0,6 3-82 15,0 1-74-15,-7-1-58 0,7 4-55 16,0 0-9-16,7-4 42 0,-7 4 61 0,6-3 74 15</inkml:trace>
  <inkml:trace contextRef="#ctx0" brushRef="#br0" timeOffset="-17100.64">12009 17005 106 0,'0'0'321'0,"0"4"38"16,-6-4 26-16,0 4-74 0,6-4-68 15,-8 0-50-15,8 4-33 0,-6-1-14 0,6 4-7 16,-6 1-9-16,6-1-13 0,0 3-23 16,0 2-23-16,0 3-25 0,0-1-19 0,0 1-12 15,6 3-11-15,-6-3-8 0,0 3-24 16,6-3-25-16,-6 3-38 0,8-2-40 16,-8-6-42-16,0 1-39 0,0 0-20 0,6-4-12 15,-6 1-9-15,0-5-5 0,0 1-22 0,0-4-1 16,0-4 16-16,-6 1 25 0</inkml:trace>
  <inkml:trace contextRef="#ctx0" brushRef="#br0" timeOffset="-15151.85">11950 16881 180 0,'7'0'217'0,"-7"-4"-17"15,0 1-24-15,0-1-17 0,0 1-7 0,0-1-4 16,0 0-5-16,0 0-10 0,6 1-15 15,-6-1-21-15,0 0-24 0,0 1-23 16,0 3-19-16,0 0-18 0,7-4-16 0,-7 4-30 16,0 0-36-16,7 4-46 0,-7-4-51 0,6 3-63 15,0-3-66-15,2 4-13 0,-8-4 12 16,6 4 33-16</inkml:trace>
  <inkml:trace contextRef="#ctx0" brushRef="#br0" timeOffset="-14834.71">12230 16742 106 0,'0'-7'264'0,"0"3"28"0,0-4-6 15,0 5-64-15,0-5-46 0,-6 5-31 0,6-1-19 16,0 0-6-16,0 4 0 0,0 0 5 15,0 4 8-15,0 3 8 0,0 4 6 0,0 4-2 16,6 3-9-16,-6 5-10 0,0-2-17 16,0 5-18-16,7 0-18 0,-7 3-18 0,0 1-14 15,7-1-14-15,-7 0-9 0,6 0-9 16,-6 0-4-16,7 2-2 0,-7-3-3 0,0-2-7 16,6-1-19-16,-6-3-25 0,0 0-43 15,0-7-47-15,0 4-56 0,0-5-56 0,0-3-49 16,0 0-48-16,0-4-59 0,-6-3-5 15,6 0 31-15,-7-8 47 0,1 0 59 0</inkml:trace>
  <inkml:trace contextRef="#ctx0" brushRef="#br0" timeOffset="-14650.21">12133 17104 140 0,'0'-3'336'0,"-6"3"36"16,6-4 24-16,-7 0-92 0,7 1-84 0,0 3-76 15,0-4-58-15,0 1-33 0,7-1-25 16,-7 0-12-16,6 1-9 0,7-1-18 16,-6 0-41-16,5 1-48 0,1 0-54 0,7-6-67 15,0 2-86-15,-1 0-41 0,1-1 9 0,0-6 31 16,-2 3 47-16</inkml:trace>
  <inkml:trace contextRef="#ctx0" brushRef="#br0" timeOffset="-14396.89">12517 16720 295 0,'7'-11'467'0,"-1"0"78"0,1 3 61 16,-7-2-81-16,0 5-88 0,0-1-83 0,0 2-73 15,0 0-47-15,0 0-40 0,0 4-23 16,6 4-19-16,-6 4-19 0,0-2-21 0,0 9-26 16,6 0-18-16,-6 3-18 0,0 8-19 15,0-5-13-15,0 9-13 0,0 0-4 0,0-1-6 16,-6 0-1-16,6 1 5 0,0 3 1 15,-6-4 2-15,6-4-2 0,-7 5-7 16,7-4-19-16,-6-4-40 0,6-1-43 0,-7 1-51 16,7-7-65-16,0 0-71 0,0-4-73 0,0 0-55 15,0-1-45-15,0-6-48 0,0 0-23 16,0-4 33-16,-7-4 66 0,7-3 80 0</inkml:trace>
  <inkml:trace contextRef="#ctx0" brushRef="#br0" timeOffset="-14220.35">12407 17027 276 0,'-7'-7'408'0,"0"0"50"0,1-1 24 16,-1 5-85-16,1-1-82 0,0-3-68 0,6 3-57 15,0 1-31-15,0-1-29 0,6 0-23 16,0 1-23-16,7-5-24 0,1 5-25 0,4-1-37 16,2-3-61-16,0 3-81 0,-1 0-90 15,1 1-86-15,0-1-81 0,5 0-74 0,-5 1-14 16,0-1 39-16,-7-1 70 0,0 3 73 15</inkml:trace>
  <inkml:trace contextRef="#ctx0" brushRef="#br0" timeOffset="-13473.32">12706 17042 161 0,'-7'10'295'0,"7"2"38"0,-6-4-11 16,6-1-44-16,0 0-36 0,0 0-26 15,0 1-20-15,0-5-12 0,6 1-15 0,1 3-17 16,0-7-23-16,5 4-27 0,2-8-25 0,-1 1-23 16,6-1-18-16,0-7-15 0,1 4-9 15,6-8-3-15,-7 1-7 0,1 2-3 16,0-2 1-16,-7 3 10 0,0-4 15 0,0 4 17 16,-7 0 13-16,1-3 17 0,-7 3 12 15,0 0 4-15,0 3-2 0,-7-3-2 16,1 8-3-16,0-6-7 0,-1 7-5 0,-6-2-9 15,6 4-15-15,-6 0-10 0,0 0-8 0,1 6-13 16,4-1-6-16,-4 6-4 0,-1 0-3 16,6 0-3-16,-6 4-1 0,7-1 3 0,0 4-4 15,-2 1 2-15,2-5-1 0,6 6-5 16,-6-3-17-16,6-2-23 0,6-1-33 0,-6 1-47 16,6-4-54-16,2 0-55 0,-2-4-49 15,0 1-39-15,1-5-19 0,6 1-6 0,0-8 14 16,-1 1 24-16,2-5 31 0,-1-3 36 15,0 0 39-15,6-7 38 0,-5 0 49 16,-2 0 56-16,2-5 66 0,5 1 66 0,-6 0 63 16,0 1 62-16,1-1 53 0,-8 3 42 0,6 5 36 15,-5-4 29-15,0 6 7 0,-7 1-8 16,6 0-27-16,-6 4-43 0,7 4-55 0,-7-1-59 16,0 0-44-16,6 4-30 0,-6 4-19 15,0 3-11-15,0 4-12 0,0 0-6 0,0 8-9 16,0-1-8-16,0 4-14 0,-6 0-8 15,6 3-1-15,-7 1-3 0,7-1-4 0,-6 1-4 16,6 0 1-16,-7-1-3 0,7 1-2 16,-7-4-2-16,1 0-5 0,6-3-10 0,-6-5-8 15,6 0-11-15,0-2-10 0,0-5-16 16,-6 0-12-16,6-7-12 0,-8 0-6 16,8 0-4-16,0-7-11 0,-6-4-3 0,6-7-3 15,0 0 5-15,0-9 6 0,0 2 10 0,0-8 23 16,6 4 23-16,-6-4 22 0,8 3 19 15,-2 1 12-15,0 4 9 0,0-1 14 0,1 4 11 16,0 0 10-16,-1 0 12 0,7 4 6 16,1-1 6-16,5 1-5 0,0 3-10 15,1 0-6-15,6 5-9 0,0-1-10 0,0-1-8 16,0 6-5-16,-6 1-12 0,-1 5-28 0,1 0-39 16,-1 5-53-16,-6-3-66 0,0 7-72 15,-7 2-53-15,2-1-41 0,-8 1-38 0,-8 4-13 16,2 0 29-16,-7 3 50 0,0-3 52 15</inkml:trace>
  <inkml:trace contextRef="#ctx0" brushRef="#br0" timeOffset="-12963.49">11273 17540 51 0,'-6'0'159'0,"-8"0"1"0,2 4 1 16,5-4 4-16,1 0 14 0,-1 0 17 15,0 0 12-15,1 0 10 0,6 0 7 0,-6 0 0 16,6 0-1-16,-6 0 6 0,12 4 5 0,-6-1 12 15,6-3 3-15,0 4 9 0,8 0 10 16,5-1 2-16,7-3-3 0,7-3-11 16,5 3-7-16,9-4-15 0,11-3-31 0,7-4-37 15,13-4-34-15,7-3-31 0,12 0-30 0,8-8-25 16,13 1-14-16,-2-5-11 0,15 0-6 16,-1 5-19-16,-6-1-41 0,-7 4-85 0,-7 0-96 15,-5 4-110-15,-14 3-138 0,-13 1-129 16,-7-1-93-16,-12 5-52 0,-7-2 24 15,-13-3 72-15,-13 4 114 0,1 0 129 0</inkml:trace>
  <inkml:trace contextRef="#ctx0" brushRef="#br0" timeOffset="-5599">14113 16980 17 0,'-27'4'256'0,"2"-4"33"0,-1 0 33 0,0-4-55 0,-1 4-40 16,8-4-17-16,6 4-10 0,0 0-3 16,0-3-11-16,0 3-14 0,6 0-23 0,1 0-30 15,-1 0-32-15,7 0-31 0,0 0-20 16,0 0-19-16,0 0-9 0,0 0-4 15,0 0-2-15,7 0 3 0,6 0 2 0,0 3 2 16,0-3 5-16,13 4-1 0,0-4 0 16,6 0-4-16,1 0-2 0,7 0-4 0,5-4-1 15,7 1-1-15,-7-5-2 0,8 5-1 0,-1-1 0 16,-1-3 1-16,-4 3-2 0,-9-3-12 16,9 3-40-16,-15 0-60 0,1 1-65 15,-7 3-66-15,-7-4-63 0,1 4-63 0,-2-5-38 16,-10 3 17-16,-2-2 42 0,0 4 56 0</inkml:trace>
  <inkml:trace contextRef="#ctx0" brushRef="#br0" timeOffset="-5325.12">14731 16859 175 0,'0'-4'318'0,"-6"1"35"0,6-1 3 0,-6 0-83 16,6 1-72-16,0 3-59 0,0-4-53 15,0 4-33-15,0-4-26 0,0 4-11 0,6 4 0 16,0-4 4-16,8 4 3 0,-8 3 1 0,7 0 1 16,0 5-5-16,0 2-7 0,0 4-7 15,0 1-3-15,1 3-3 0,-2-4 2 0,-5 4-2 16,6 0 1-16,-13 0 0 0,6 0 1 16,-6 0 1-16,0-4 0 0,-6 4-2 15,-1-7 1-15,-6 3-1 0,7-3-4 0,-8-4-7 16,2 0-36-16,-2-1-55 0,8-2-70 0,0-5-72 15,6 2-95-15,0-5-46 0,0-8 10 16,6-3 39-16</inkml:trace>
  <inkml:trace contextRef="#ctx0" brushRef="#br0" timeOffset="-4792.65">16021 16569 55 0,'6'-14'330'0,"1"3"50"0,-7-4 41 16,0-3-37-16,-7 3-90 0,1 0-65 15,-7 4-52-15,0-3-34 0,-6 7-26 16,-1-4-17-16,0 7-14 0,1 0-21 0,-7 4-17 16,0 4-14-16,-7 3-16 0,7 4-8 15,-7 4 2-15,1 4 3 0,6 2 7 0,-1 1 4 16,9 8 1-16,-2-1 3 0,7 5-5 15,7-6-4-15,6 9-7 0,0-4-4 16,12-1-1-16,-5 2-2 0,13-1-2 0,-2 0-3 16,2 0-2-16,0 0-1 0,6 0 1 15,-7-4-1-15,1 4 2 0,-1-4-1 0,-5 1 1 16,-2-5 5-16,-4 1 0 0,-2-4-1 16,-6 0 2-16,-6-4 10 0,-8 1 12 0,1-1 6 15,-6-7 7-15,-8-1 5 0,-5 2 1 16,-1-9-9-16,1 1-10 0,-1-4-10 0,1-4-9 15,-1 1-9-15,7-9-27 0,6 2-49 16,1-5-73-16,6 1-82 0,6-9-80 0,7 5-70 16,7-4-53-16,6-4-40 0,14 4 25 15,-2-3 56-15,7 3 68 0</inkml:trace>
  <inkml:trace contextRef="#ctx0" brushRef="#br0" timeOffset="-4537.34">16301 16770 123 0,'32'-10'276'0,"1"-5"45"0,-7 5-3 16,-6 2-53-16,-8-2-29 0,2 2-7 0,-1 0 1 16,-7 5 5-16,1-5 9 0,-7 8-3 15,-7-3-13-15,1 6-32 0,-7 1-37 0,-7 7-37 16,0 4-31-16,1 0-8 0,-7 6-7 16,0 2-4-16,0 2 3 0,-7 4-4 0,7 5-8 15,7-2-15-15,-7 1-13 0,0 0-10 16,6 4-12-16,1-1-5 0,-1 1-7 0,1-4-6 15,6-4-23-15,0 1-37 0,-1-9-54 0,8 2-80 16,0-9-87-16,-1 1-85 0,0-4-58 16,7 0-40-16,7-7-23 0,0-4 12 15,-1-4 55-15,7-7 71 0,-6-4 69 0</inkml:trace>
  <inkml:trace contextRef="#ctx0" brushRef="#br0" timeOffset="-4292.2">16327 16779 209 0,'14'-16'293'16,"-2"2"38"-16,1 3-28 0,0 0-33 16,-6 4-8-16,-1-1 11 0,0 1 14 0,2 7 13 0,-2 4 7 15,0-1-13-15,-6 5-33 0,6 3-51 16,-6 7-50-16,0 1-47 0,0-1-39 0,0 7-28 16,0 1-20-16,0 0-11 0,-6-1-8 15,6 1-2-15,0 3-1 0,0-3-6 16,0-1-3-16,6 1-7 0,-6 0-15 0,0-4-29 15,8-4-35-15,-8 0-45 0,0-3-64 16,6 0-73-16,-6-4-63 0,0 0-58 0,0-4-37 16,0 0-40-16,-6-3 2 0,6 0 45 15,-14-1 61-15,8-3 73 0</inkml:trace>
  <inkml:trace contextRef="#ctx0" brushRef="#br0" timeOffset="-4124.64">16197 17119 202 0,'-6'0'298'15,"-2"-4"25"-15,2 4-30 0,0 0-83 0,6 0-55 16,0-3-31-16,6 3-21 0,0 0-12 16,8-4 0-16,6 4 0 0,-1-7-10 0,1 3-21 15,12-3-18-15,-6 0-16 0,7-1-19 16,-1-3-41-16,1-1-63 0,-1 6-72 0,1-5-83 16,-7 3-89-16,0-2-40 0,1-2 7 0,-9-2 46 15</inkml:trace>
  <inkml:trace contextRef="#ctx0" brushRef="#br0" timeOffset="-3891.13">17004 16622 289 0,'7'-5'442'0,"-7"5"62"0,0 0 38 0,-7 0-100 15,1 5-90-15,-8 1-74 0,2 9-55 0,-1-1-33 16,0 9-15-16,-6-2-14 0,5 5-24 15,-5 3-29-15,6 1-35 0,0-1-28 16,-1 4-25-16,8 0-20 0,-7 0-28 0,6-4-38 16,1 1-49-16,0-1-66 0,6-4-84 15,-7-3-79-15,1 1-62 0,6-5-37 0,0-4-24 16,0-3-5-16,0-3 45 0,0-1 66 0,0-7 71 16</inkml:trace>
  <inkml:trace contextRef="#ctx0" brushRef="#br0" timeOffset="-3569.74">16835 16793 14 0,'0'-30'278'0,"-7"9"46"16,7-4 39-16,0 6-47 0,0 1-69 15,0 3-44-15,0 0-29 0,7 1-17 0,0 2-15 16,-1 5-2-16,8 0-4 0,5 3-8 16,0 0-23-16,0 4-22 0,8 0-23 15,-7 4-22-15,6 7-13 0,0-4-11 0,-7 9-7 16,-6-2-7-16,0 4 0 0,-7 0-4 15,1 1-1-15,-14 3-3 0,1-1 2 0,-7 1 1 16,0 1 1-16,-6-1 2 0,-1 0 2 16,-6-4 3-16,6 4 0 0,1-4-1 0,5-3 3 15,-5 3-2-15,6-3 2 0,7-4 2 16,6 0-1-16,0 0 1 0,6-4-1 0,7 0-2 16,6 1-1-16,8-5-3 0,-1-3 0 0,6 0-4 15,1 0-2-15,6-3-5 0,0 3-32 16,-6-4-56-16,6-3-75 0,0 3-73 15,-7-3-72-15,8 0-70 0,-8-1-47 0,7-3 14 16,-6 0 53-16,-1 0 63 0</inkml:trace>
  <inkml:trace contextRef="#ctx0" brushRef="#br0" timeOffset="-3355.93">17917 16617 213 0,'18'-15'301'15,"2"-3"25"-15,-7 7-24 0,-6 0-76 0,0 0-54 16,-1 8-33-16,-6-1-19 0,0 0-7 15,-6 8-4-15,-8 0 2 0,1 7-8 16,-7 3-14-16,2 1-16 0,-9 7-13 0,1 0-16 16,-6 7-14-16,-1 0-10 0,1 1-2 15,-7 2-11-15,6-2-4 0,-7 3-4 0,8-4-3 16,-7 1-3-16,7-2-16 0,5-1-37 16,1-5-52-16,7-4-59 0,-1-3-60 0,8-1-63 15,-2-7-57-15,14-3-21 0,0-4 19 16,0-4 43-16,14-7 54 0</inkml:trace>
  <inkml:trace contextRef="#ctx0" brushRef="#br0" timeOffset="-3120.03">17858 16628 24 0,'32'-22'305'16,"-5"4"74"-16,-9 3 72 0,2 1 0 16,-7 3-33-16,1 3-35 0,-2 1-35 0,-6-1-38 15,2 5-47-15,-8 3-53 0,0 0-39 16,0 7-38-16,-14 4-33 0,8 4-32 15,-7 3-24-15,0 4-14 0,-6 5-11 0,5-2-10 16,2 0-2-16,-2 8-1 0,1-3-5 16,0-2-9-16,-6 6-5 0,12-1-14 0,-12-4-30 15,6 0-43-15,-1-3-49 0,2 0-61 0,-2-4-72 16,2 3-57-16,5-7-42 0,-6 1-26 16,6-5-14-16,-5 0-16 0,4-2 23 15,2-4 52-15,0-1 56 0</inkml:trace>
  <inkml:trace contextRef="#ctx0" brushRef="#br0" timeOffset="-2920.9">17610 16965 225 0,'-6'-3'415'0,"-1"-1"67"0,0-3 47 16,1 3-86-16,6 0-108 0,0 1-86 0,0 3-67 15,6-4-45-15,1 0-31 0,13 1-13 16,-8-1-7-16,14-1-9 0,-6-1-23 0,7 3-24 15,-1-2-27-15,-1 1-54 0,8-3-80 16,-7 4-96-16,0-1-101 0,0-3-95 0,0 3-94 16,1-3-14-16,-9 0 47 0,2-1 78 15,0-3 91-15</inkml:trace>
  <inkml:trace contextRef="#ctx0" brushRef="#br0" timeOffset="-2233.63">18515 16672 65 0,'-12'0'261'0,"-2"0"34"0,1-3 22 0,1 3-52 16,-2-4-26-16,8 4-12 0,0-4-12 15,-2 0-12-15,2 4-22 0,0 0-28 0,6-3-31 16,0 3-36-16,6-4-29 0,0 4-21 16,8 0-13-16,6 0-8 0,5 0-9 15,1 0-4-15,0 0-3 0,7 0-4 0,-1 4-7 16,1-4-26-16,-7 3-43 0,7 1-58 16,-7 0-62-16,-6-4-55 0,5 4-50 0,-5-1-35 15,0-3-28-15,-8 0 20 0,2 0 41 16,-1-3 48-16</inkml:trace>
  <inkml:trace contextRef="#ctx0" brushRef="#br0" timeOffset="-1982.37">18848 16566 218 0,'0'-4'287'0,"-7"1"33"0,1-1-45 15,6 0-54-15,-7 4-37 0,7-3-28 16,0 3-13-16,0 0 2 0,0 0 9 0,0 3 13 15,7 1 6-15,-1 3-5 0,-6 4-15 16,7 4-33-16,-1-1-28 0,-6 8-26 0,0 1-24 16,0 2-14-16,0 1-11 0,0-1-6 15,-6 4-11-15,-1-2-4 0,7-2-19 0,-6-3-52 16,-1-4-66-16,7 5-77 0,0-9-74 16,0-3-78-16,7-1-78 15,6-6-8 1,6-4 34-16,7-7 62 0,0 0 71 0</inkml:trace>
  <inkml:trace contextRef="#ctx0" brushRef="#br0" timeOffset="-1747.37">19687 16386 51 0,'33'-14'334'16,"-7"-1"71"-16,0 4 52 0,-13-1-33 16,1 6-72-16,-2 2-58 0,-6 0-44 15,-6 8-34-15,-6 3-22 0,-6 8-3 16,-15 4-7-16,1 6-15 0,-6 8-26 0,-1 3-31 15,-6 9-27-15,1-1-27 0,4-1-20 0,-5 6-15 16,7-2-8-16,6 1-7 0,-7-4-8 16,14 3-4-16,-7-6-5 0,6-6-2 15,0 3-22-15,7-9-35 0,1-4-59 0,-2-2-80 16,8-5-89-16,0-4-86 0,-1-2-63 16,0-5-43-16,7-3-24 0,0-8 33 0,0-3 69 15,7-8 78-15</inkml:trace>
  <inkml:trace contextRef="#ctx0" brushRef="#br0" timeOffset="-719.5">19414 16613 161 0,'13'-47'282'0,"0"-1"38"16,1 8-19-16,-2 0-43 0,2 3-34 15,-2 4-22-15,8 5-6 0,-1 1-4 0,1 9-3 16,6-1-1-16,-7 5-10 0,7 3-13 16,7 4-14-16,-7 7-15 0,7 0-13 0,-7 3-16 15,0 8-8-15,0 4-12 0,-1 7-17 16,-11 3-17-16,-1 5-16 0,-6 6-11 15,-7 1-11-15,-14-1-7 0,2 1-11 0,-8 0-4 16,-6-1 1-16,-7-3 2 0,1-3 1 16,-1-1 4-16,-6-7 2 0,1 0 1 15,4-4-3-15,2-3-3 0,6-1-1 0,6-3-4 16,1-4 2-16,6 2-4 0,-1-2 2 16,8-3 2-16,6 3 0 0,6-4 2 0,8 1 0 15,6-1 0-15,-1 1-1 0,7 0-2 0,0 3-12 16,7-3-16-16,-1 3-22 0,1-3-30 15,5 3-36-15,-5-3-34 0,7 3-29 16,-8-3-23-16,7 0-9 0,0 0 6 0,0-1 23 16,1 1 30-16,-8-4 39 0,7 0 38 0,-7-4 34 15,7 1 26-15,-6-5 17 0,-1-3 18 16,-6 0 30-16,1 0 37 0,-8 0 35 0,-6 0 27 16,1 0 23-16,-8 0 14 0,-6-1-6 0,0 2-17 15,-6 2-17-15,-2 1-18 0,-4 4-16 16,-8-1-20-16,1 4-21 0,5 4-17 15,-12-1-11-15,7 4-18 0,-1-3-10 0,1 8-3 16,6-6-6-16,-6 6-6 0,5-5-8 16,8 4-1-16,0-4-3 0,-2 4-7 0,8-3-13 15,0-1-11-15,0 0-11 0,8 1-10 16,-2-5-3-16,0 1 2 0,8 0 19 0,-8 0 12 16,1-4 15-16,5 0 10 0,-5 0 8 15,-7 0 8-15,7 0 1 0,-7 0-1 0,6 0 4 16,-6 0 0-16,6 0-2 0,-6 0-3 15,0 0-3-15,0 3 0 0,0-3-2 0,7 4-4 16,-7-4-30-16,7 0-36 0,6 0-40 16,-1 0-39-16,2 0-33 0,6-4-25 0,5 1 13 15,1-1 22-15,0-4 34 0,0-3 39 16,1 4 32-16,-1-4 32 0,-1-4 23 0,1 4 30 16,-6-3 30-16,0-2 41 0,-7 6 45 15,7-1 42-15,-14 4 35 0,7-4 15 0,-6 3-10 16,-7 5-26-16,0 0-37 0,0-2-46 15,0 2-35-15,-7 3-26 0,0 0-15 0,-5 3-5 16,4 2-3-16,2 1 1 0,-7 2-1 16,7-1 0-16,-1 4-5 0,1 0-5 15,-1 3-1-15,7 2 0 0,-6-2-5 0,6 4-5 16,0 1-2-16,0-1 2 0,0 0-3 0,0 0-1 16,0-2-1-16,-6 2 4 0,6-4 2 15,0 1-2-15,-8-4 0 0,2 0 3 0,0-4 3 16,-8 0-6-16,8 1-10 0,-7-8-22 15,7 3-31-15,-8-6-38 0,8 3-37 0,-7-4-38 16,6 0-24-16,7-3-13 0,0 0 0 16,0 0 13-16,7-4 15 0,6 0 21 0,0 0 21 15,0 0 23-15,0 0 24 0,7-1 22 0,0 5 19 16,-1-4 20-16,0 4 14 0,0 0 14 16,1 0 10-16,-6-1 13 0,5 4 18 0,1 1 20 15,-8-1 19-15,8 0 21 0,-7 4 22 16,0-3 19-16,-6 3 14 0,5 0 9 15,-4 0 5-15,-2 3 1 0,0-3-3 0,0 4-14 16,-6 3-15-16,-6-3-20 0,0 7-20 16,0 0-21-16,-8 0-17 0,1 3-16 0,-7 5-14 15,1-4-6-15,0-1-7 0,-1 5-2 16,1-5-5-16,5-3-2 0,2 4-4 0,-2-8-8 16,8 4-26-16,-1-4-50 0,1-3-53 15,6 0-52-15,0-1-51 0,6-6-48 0,7-5-23 16,1-3-10-16,5-3 3 0,-6-1 28 0,6-7 38 15</inkml:trace>
  <inkml:trace contextRef="#ctx0" brushRef="#br0" timeOffset="-589.52">20703 16687 210 0,'7'-18'267'16,"-7"3"19"-16,0 4-66 0,0-4-62 16,0 9-51-16,-7-3-39 0,1 2-33 0,0 3-21 15,0 1-25-15,-8 3-37 0,8 3-44 16,-1-3-47-16,1 4-71 0,-1 0-41 0,7-1-6 15,0 6 19-15</inkml:trace>
  <inkml:trace contextRef="#ctx0" brushRef="#br0" timeOffset="-310.67">20782 16720 202 0,'6'3'272'0,"1"1"32"0,-1 0-25 16,1 0 0-16,0-1 14 0,-7-3 21 0,6 4 23 15,-6 3 9-15,0 0-9 0,0 0-34 16,-6 4-52-16,-1 1-56 0,0-1-57 0,1 3-46 15,-1 5-34-15,1-5-22 16,0 9-11-16,-2-5-11 0,2 3-6 0,0-2-1 0,0 3-3 16,6 0-3-16,0 3-2 0,-7-2 2 15,7-2-3-15,-7 2 0 0,7-1 2 0,0-1 2 16,0-2-4-16,-6-1-1 0,6 0 0 16,-7 1-1-16,7-5-2 0,-6-2-1 0,-1-1 1 15,0-4 1-15,-5 0 1 0,-2-3-6 16,2-4-13-16,-1 0-31 0,-7-8-48 0,8 1-87 15,-8-3-105-15,0-2-103 0,1-3-83 16,-1 4-85-16,7-3-9 0,0-5 51 0,6 5 91 16,1-1 99-16</inkml:trace>
  <inkml:trace contextRef="#ctx0" brushRef="#br0" timeOffset="-138.56">20925 17031 375 0,'13'0'455'0,"0"-4"31"0,-6 1 18 16,-7-1-140-16,0 1-147 0,-7-1-149 15,1 0-119-15,-7 0-96 0,-1 1-87 0,-12-1-101 16,7 0-65-16,-13-3-9 0,-1 4 31 16,1-1 52-16</inkml:trace>
  <inkml:trace contextRef="#ctx0" brushRef="#br0" timeOffset="11190.84">9079 1289 51 0,'0'0'54'0,"0"0"-9"16,0 0-11-16,0 0-4 0,0 0-7 15,0 0-4-15,0 0-7 0,0 0 0 16,0 0 1-16,0 3-5 0,-7-3-1 0,7 0 0 16,0 0-1-16,0 0-3 0,0 0 2 15,0 0 4-15,0 0 3 0,0 0 2 0,0 0 5 16,0 0 4-16,0 0 2 0,0 0-5 16,0 0-2-16,0 0-4 0,0 0-2 15,0 0-6-15,-7 0-3 0,7 0-2 0,0 0 1 16,0 4 2-16,0-4-1 0,0 0-4 15,0 0-1-15,0 0-5 0,0 0-7 0,0 0-19 16,0 0-20-16,0 0-27 0,0 0-32 16,0 0-15-16</inkml:trace>
  <inkml:trace contextRef="#ctx0" brushRef="#br0" timeOffset="14541.5">9945 1791 25 0,'6'-3'129'0,"-6"3"-45"15,6 0-26-15,2-5-21 0,-2 5 0 0,-6-3 1 16,6 0 1-16,0 3 4 0,1 0 7 16,0-4 5-16,-7 0-4 0,6 4-4 15,1-4-2-15,-1 4-5 0,-6-3 2 0,6 3 4 16,2 0 0-16,-8-4 3 0,6 4 5 16,-6 0 4-16,0 0 2 0,6-3 3 15,-6 3 6-15,0 0-2 0,0 0 1 0,6 0 5 16,-6 0 0-16,0 0-4 0,0 0-3 15,0 0 2-15,0 0 3 0,8 0-4 0,-8 0-2 16,0 0-1-16,6 0-7 0,-6-4-4 16,0 4-9-16,6 0-8 0,1 0-7 15,-1 0-7-15,1-3-1 0,6-1 0 0,7 4-8 16,-1-4-1-16,1 0 0 0,0 1-5 16,12 0-5-16,-7-6 0 0,8 6 3 0,-7-5-1 15,14 5-1-15,-8-5 6 0,1 1-3 16,6 0-2-16,-7 0 0 0,7-1 0 15,-7 1-4-15,1 0-3 0,-1-1 5 0,2 1-1 16,-9 0-3-16,1-1 2 0,1 5 4 16,-8-5-1-16,-6 5 10 0,1-1 18 15,-2 0 12-15,-5 4 15 0,-1-3 10 0,1 3 11 16,-1-4-4-16,-6 4-9 0,7 0-5 16,-7-3-12-16,6 3-10 0,-6 0-10 15,0 0-10-15,0 0-5 0,0 0-7 0,6 0-4 16,-6 0-3-16,0 0 0 0,0 0 8 15,0 0-2-15,0 0-6 0,0 0 1 16,0 0 3-16,0 0 3 0,0 0-5 0,0 0 0 16,0 0 4-16,0 0 5 0,0-5-4 15,0 5-8-15,0 0-3 0,0 0 4 0,0 0-3 16,0-3-3-16,0 3-1 0,0 0 9 16,0-3-3-16,-6 3-5 0,6-5-20 0,0 5-59 15,0-3-69-15,-6-1-85 0,6 0-83 16,-7 1-81-16,1-1-58 0,-1-3 9 15,1 3 51-15,-1 1 67 0</inkml:trace>
  <inkml:trace contextRef="#ctx0" brushRef="#br0" timeOffset="14982.36">10700 1410 3 0,'0'0'165'0,"0"0"1"16,-7 0-10-16,7-3-9 0,0 3 0 15,0 0 4-15,0 0-2 0,0 0-12 16,0 0-11-16,0 0-14 0,0 0-18 0,0 0-19 16,7 0-16-16,-7 0-12 0,0 0-13 15,7 0-12-15,-1 0-7 0,1 0-8 16,5 3-7-16,2-3 0 0,-2 4 1 0,8 3-1 16,0 0 2-16,-7 1 2 0,7-2 4 15,-8 6-3-15,8-4-1 0,-14 3 7 16,7 0-6-16,-6 3 6 0,6-3-3 0,-13 4 0 15,6-1 3-15,-6 1-11 0,-6-1 6 16,6 2-4-16,-6-2-2 0,-8 1 1 0,8-1-5 16,-7 1-9-16,0-4-30 0,6 4-40 15,-5-4-49-15,-2 3-52 0,8-3-53 16,-7 0-58-16,13-4-8 0,-7 5 18 0,7-5 41 16</inkml:trace>
  <inkml:trace contextRef="#ctx0" brushRef="#br0" timeOffset="16464.99">11247 1292 7 0,'0'-7'244'0,"-6"-7"37"16,6 0 48-16,-7-1-54 0,7 0-24 0,0 0-21 16,-6 0-6-16,6 1 3 0,0 3-7 15,-7 1-6-15,7-2-16 0,0 4-25 0,0 1-22 16,0 4-40-16,0-5-43 0,0 8-33 0,0-3-27 16,0 6-2-16,7 1-11 0,-7 7 0 15,6 3 5-15,1 2 2 0,-1 5 7 16,0 1-9-16,2 8 4 0,-2-1 3 0,0 0-2 15,0 1 0-15,1-1-2 0,0 4-16 16,-1-4-40-16,1 1-72 0,-1-1-69 16,1 0-75-16,-7 0-72 0,7-3-58 0,-7-1-56 15,0 1 14-15,6-7 45 0,-6-5 61 16</inkml:trace>
  <inkml:trace contextRef="#ctx0" brushRef="#br0" timeOffset="17383.54">11196 1370 147 0,'-8'-15'223'0,"2"-3"16"0,0 0-63 0,6-1-37 16,0 4-37-16,0-3-20 0,6 4-12 16,0-1-9-16,2-3-11 0,4 3-14 0,8 0-4 15,-7 1-8-15,13 2-6 0,-7 1-10 0,14 4-3 16,-8 0-3-16,8 3-2 0,-1 1-2 15,-5-1-5-15,-1 4-2 0,0 4-5 0,0-1-6 16,-7 1-4-16,-5 3-6 0,-2 5 5 16,-4-1-2-16,-2 7 2 0,-6-4 8 15,0 8 6-15,-6 0 4 0,-2 4 0 0,2-1 2 16,-7 1 5-16,6 4 2 0,-5-5-2 16,5 5 1-16,1-5 1 0,-1-3 6 0,0 0 6 15,7-4-1-15,0 4 8 0,0-7 8 16,7-4 10-16,0 0 0 0,6-4 3 15,-1 0 0-15,8-7-8 0,0-3-6 0,6-1-6 16,-1-3-2-16,2-4 3 0,-1-4 7 16,0 1 12-16,-6-5 8 0,-1 1 5 0,1 0 12 15,0-1 10-15,-8 1 14 0,-5 0 15 16,-1-1 12-16,1 5 11 0,-1-1-3 16,1 4-11-16,-7 4-23 0,0-4-20 0,6 7-24 15,-6-3-20-15,0 7-16 0,-6-3-4 16,6 6-1-16,-7-3-12 0,7 7 2 0,0-3 1 15,-6 7 0-15,6-4-1 0,0 4-10 16,0-3 2-16,0-1-18 0,6 4-20 16,-6-4-19-16,0 0-28 0,7-3-24 15,-1 0-32-15,0 0-23 0,2-8-20 0,4 0-7 16,2-3 3-16,5-4 22 0,-6 0 28 16,0-4 35-16,0-3 39 0,6-4 23 0,-6-4 24 15,1 0 8-15,-2-3 7 0,2 0 4 0,-2 0 2 16,2-5 1-16,-1 2 6 0,-1-1 5 15,-4 0 2-15,4 4 15 0,-6 3 13 16,1 0 17-16,0 4 12 0,-1 4 9 0,1 3 7 16,-7 1-9-16,6 6-12 0,-6-2-18 15,0 2-13-15,7 5-15 0,-7-2-8 0,0 5 4 16,-7 8 0-16,7 0 9 0,-6 2 3 16,-1 1 13-16,7 8 12 0,-6 3 6 0,-8-1 15 15,8 1-4-15,0 4 2 0,0 0-10 16,-2 0-7-16,-4 3-8 0,5-4-14 0,1 1-2 15,-8 4-7-15,8-9-4 0,0 1-5 16,0 0-19-16,-2-3-35 0,8-1-36 16,-6-4-36-16,6 1-26 0,0-3-18 0,0-2-7 15,0-2 1-15,6-1 14 0,8-7 16 16,-8 0 14-16,7-4 13 0,0-3 19 0,0 0 27 16,7-4 21-16,-8-5 20 0,2 6 20 15,-1-5 23-15,0 1 24 0,0 3 23 0,-7-4 26 16,1 8 21-16,0-1 15 0,-1-3-1 15,-6 7-11-15,6 1-19 0,-6-1-17 16,0 1-16-16,0 3-11 0,0 3-11 0,-6 1-2 16,6-1-4-16,-6 5-2 0,6-1-8 15,-7 1-9-15,7-1-4 0,0 4-20 16,-7-4-18-16,7 1-27 0,0-1-33 0,0 4-27 16,7-4-38-16,0 0-28 0,-1 0-25 15,7-3-27-15,0-4 6 0,6 0 14 0</inkml:trace>
  <inkml:trace contextRef="#ctx0" brushRef="#br0" timeOffset="25163.66">11397 1703 91 0,'-6'0'105'0,"-1"4"-18"0,0-4-6 16,1 0 1-16,-1 0 7 0,1 0 4 0,6 0 0 15,0 0-3-15,-6 0-5 0,6 0-12 16,0 0-13-16,0 0-8 0,0 0-7 16,0 0-7-16,0 0-8 0,0 0-5 0,6 0-3 15,0 0-3-15,1-4-6 0,13 4-6 16,-2-7 0-16,9 3-3 0,12-3 0 16,0-4 2-16,6 4 1 0,14-4 3 0,0 0 5 15,6-4 6-15,0 0 4 0,7 1 3 16,-1-4 6-16,1 2 2 0,6-2-2 0,-6 0-4 15,0 0-2-15,-1-1-8 0,-6 1-6 16,0 4-6-16,-6-6-3 0,0 10-3 16,-14-5 1-16,-5 5 7 0,-1-2 6 0,-13 5 13 15,0 0 9-15,-7 0 6 0,-6-1 4 16,0 1-6-16,1 3-5 0,-8-4-11 16,-6 5-10-16,6 0-17 0,-6-1-22 0,0 4-29 15,-6-4-34-15,6 4-37 0,-6 0-35 16,-8 4-33-16,8-4-31 0,-8 4-44 0,-5-1-2 15,-1 0 17-15,1-3 24 0</inkml:trace>
  <inkml:trace contextRef="#ctx0" brushRef="#br0" timeOffset="25744.17">11501 1864 119 0,'-7'0'177'0,"-5"0"-23"0,5 4-31 15,7-4-31-15,0 0-15 0,0-4-14 16,7 4-7-16,5-4-9 0,2-3-3 0,11 0 2 15,9 0 4-15,4-4 5 0,8-4-6 16,0 0-3-16,12 0-6 0,1 1-16 16,0-4-10-16,6 3-4 0,0-3-3 0,0-1-3 15,-6 5-6-15,-1-1-8 0,-6 1-36 0,0-1-45 16,-13 4-70-16,1-4-62 0,-8 4-28 16,-7 1-6-16,-5-1 26 0</inkml:trace>
  <inkml:trace contextRef="#ctx0" brushRef="#br0" timeOffset="39580.24">10837 2278 57 0,'0'0'119'0,"0"-3"-9"16,0 3-10-16,0 0-8 0,0 0 0 0,0-4 0 15,0 4-6-15,0 0-8 0,0-4-4 16,0 4 0-16,0 0-3 0,0 0 0 0,0-3-3 16,0 3 3-16,0 0 1 0,0 0-6 15,0 0 0-15,6 0-6 0,-6 0-6 16,7-4-10-16,0 4-11 0,-1-4-10 0,7 1-7 16,0-1-3-16,6 0-2 0,7 1 3 15,1-5-1-15,5 5 0 0,1-5-2 0,-1 1-4 16,14 0-5-16,-7 0-3 0,0-1 1 15,-7 5 0-15,7-5-5 16,-13 5-11-16,1-1-19 0,-7 0-40 0,-2 1-54 0,-10 3-59 16,-2-4-80-16,-6 4-35 0,-6 0-1 15,-2-5 28-15</inkml:trace>
  <inkml:trace contextRef="#ctx0" brushRef="#br0" timeOffset="40196.26">11143 2157 47 0,'0'-3'180'0,"-6"-1"16"0,-1-4-48 15,7 5-20-15,0-1-22 0,0 1-7 16,0-1-3-16,0 1-15 0,0-1-10 0,7-4-15 15,-1 5-10-15,0-1-9 0,1-3-10 16,6 3-4-16,0 1-3 0,1-1-3 16,-2 0-4-16,8 1 0 0,-1-1-6 0,1 4-2 15,6 0 1-15,0 0-2 0,-1 4-2 16,-5-1-4-16,7 1 1 0,-9 3-1 0,2 0 0 16,0 1 4-16,-7-1 0 0,0 4-1 15,0 0 5-15,-7 0 5 0,-6-1 2 16,-6 2 1-16,0 3 0 0,-8 0 2 0,-5-1-6 15,-7 4-16-15,-6 1-37 0,5-5-46 16,-5 5-41-16,6-1-49 0,-1-3-67 0,9-1-25 16,4 1 14-16,1-4 30 0</inkml:trace>
  <inkml:trace contextRef="#ctx0" brushRef="#br0" timeOffset="40604.91">11827 2157 169 0,'-7'-3'314'0,"7"-5"35"0,-6 1 32 0,6-7-100 16,0 2-64-16,0 1-52 0,6-3-29 15,7-1-27-15,7 1-32 0,0-1-21 16,5 1-18-16,8-2-10 0,6 2-13 0,0-1-11 16,6 5-5-16,1 2-46 0,0-3-59 0,0 7-76 15,-8-3-71-15,9 3-97 0,-9 1-49 16,-5 3 15-16,-1-4 44 0,-5 4 65 16</inkml:trace>
  <inkml:trace contextRef="#ctx0" brushRef="#br0" timeOffset="41863.02">11338 2348 128 0,'6'0'112'0,"2"-4"-4"0,4 1-1 0,-5 3 12 15,6-4 11-15,-6 0 13 0,-1 1 11 16,0-1 6-16,0 1 4 0,2-1-7 16,-8 0-15-16,6 4-23 0,-6 0-21 0,6 0-23 15,-6-3-27-15,0 3-24 0,0 0-10 16,0 0-6-16,0 0-9 0,7 0-2 16,-7 3-1-16,0-3 2 0,7 0 1 0,-1 4-3 15,1 0 9-15,-1-4 6 0,7 3 10 16,6 1 5-16,1-4 3 0,6-4 7 15,7 4-5-15,-1-7-7 0,7 3-11 16,0-4 1-16,7-3-7 0,7 1-2 0,-8-1-1 16,7 0 1-16,0 0-2 0,0-4-16 0,-6 4-40 15,-1 0-47-15,-6 0-59 0,1 0-65 16,-1 0-75-16,-7 4-53 0,-6-4 2 0,-7 3 28 16,1 1 46-16</inkml:trace>
  <inkml:trace contextRef="#ctx0" brushRef="#br0" timeOffset="44290.9">9105 3062 38 0,'-14'4'165'0,"-5"0"6"15,6-1-51-15,0-3-27 0,-1 4-14 0,8-4 5 16,0 4 10-16,0-4 6 0,-2 0 5 15,2 0 0-15,6 3-6 0,-6-3-4 16,6 0-6-16,0 0 0 0,0 0-1 0,0 0-3 16,0 4-2-16,0-4-4 0,0 0-7 15,0 0-12-15,6-4-11 0,8 4-6 0,4 0-5 16,2-3 2-16,13-1 5 0,12 0 1 16,7 1 5-16,13-5-1 0,14 1-5 0,6-7-8 15,12 3-7-15,14-3-5 0,6-2-10 16,0 1-4-16,1 1 2 0,-1-5-3 15,0 5-6-15,-12-1 1 0,-2 4 2 0,-11-3 0 16,-14 3-1-16,0-1 0 0,-19 5 2 16,-1-1 9-16,-19 1 13 0,1 4 10 15,-15-4 2-15,1 3 3 0,-6 0-1 0,-7-3-8 16,0 3-11-16,-6 1-11 0,-1-1-3 16,-6 0-8-16,0 1-8 0,0 3-9 15,0-4-30-15,0 0-43 0,-6 1-57 16,6 3-60-16,-7-4-69 0,7 0-70 0,0 4-66 15,-7-3-5-15,1-1 30 0,-1 0 52 16</inkml:trace>
  <inkml:trace contextRef="#ctx0" brushRef="#br0" timeOffset="45279.34">5496 3099 94 0,'7'0'293'0,"-7"-4"40"16,6 1 35-16,-6-1-79 0,7 0-47 15,-7 1-50-15,6-1-26 0,-6 0-21 0,7 1-18 16,-7-1-13-16,7 0-17 0,-1 1-11 16,0-5-22-16,1 1-9 0,6 0-17 0,6 0-13 15,1-1-7-15,6-3-5 0,7 0 0 16,5 0-11-16,15-4-4 0,6 4 2 0,6-7-2 16,12 4 3-16,2-1 0 0,-1 0 5 15,6 1 10-15,-5-1 2 0,-1 0 0 16,0 4-2-16,-6 0 1 0,-7 4-3 0,-7 0-7 15,-5-1-5-15,-8 5 1 0,-5-1 2 16,-8 0-1-16,-6 1 3 0,0 3 7 0,-13-4 6 16,7 4 2-16,-7 0-1 0,-7-4 3 15,8 4 2-15,-8 0-6 0,0 0-3 16,-6 0-1-16,6 0 2 0,1 0-9 0,-7-3-7 16,0 3-21-16,0 0-53 0,0 0-79 15,0 0-93-15,0 0-88 0,0 0-95 16,0 0-56-16,0-4 12 0,-7 4 53 0,1-4 78 15</inkml:trace>
  <inkml:trace contextRef="#ctx0" brushRef="#br0" timeOffset="50112.55">7665 3073 11 0,'0'0'64'15,"0"-3"-7"-15,0 3-4 0,0-4 5 16,0 0 6-16,0 4 7 0,0-3 1 0,0-1-2 15,0 4-2-15,0-4-4 0,0 4-3 16,0-3 0-16,0 3 5 0,6-4-1 0,-6 4 5 16,0 0-1-16,0 0 0 0,0-3-5 15,0 3-1-15,7 0-1 0,-7 0-6 16,0 0-4-16,0 0 0 0,0 0-2 0,7 0 0 16,-7 0 7-16,6 0 12 0,7 0 13 15,1-4 10-15,4 0 12 0,9 1 7 16,5-2 3-16,14-1-6 0,6-6-8 0,6 5-12 15,7-8-14-15,8 4-14 0,4-3-14 0,15 3-13 16,-7 0-16-16,6-4-3 16,0 8-4-16,-6 0-6 0,-1-1-4 0,-12 5-9 15,-13-1-82-15,-1 4-92 0,-12 0-99 16,-20 0-116-16,-7 0-62 0,-12 4-21 16,-14-4 64-16,-12-4 78 0</inkml:trace>
  <inkml:trace contextRef="#ctx0" brushRef="#br0" timeOffset="54010.78">5360 3743 119 0,'-7'0'205'0,"-6"0"6"0,6 0-51 16,1-3-31-16,0 3-21 0,-1 0-8 0,0-3-3 16,7 3 4-16,-6 0 1 0,6 0-4 15,0 0-2-15,0 0-10 0,0 0-14 0,0 0-18 16,0 0-13-16,0 0-9 0,6 0-15 0,1 0 11 15,6 0 13-15,0-3 6 16,13 3 3-16,0-5 0 0,7 1 4 0,5 1-8 16,8-1-6-16,7 0-1 0,6 1 5 0,12-5 11 15,14 1 9-15,6-4 4 0,13 4-2 16,13-8 1-16,13 4-3 0,7-3-13 16,13-1-16-16,6 0-13 0,7-3-2 0,0 6-9 15,-1-2-7-15,1 3 4 0,-13 1 3 16,-7 2 2-16,-13 1-4 0,-6 3-1 0,-13-3-1 15,-13 7 0-15,-13-4-5 0,-8 4-8 16,-18 0 4-16,0-4 0 0,-13 4 1 16,-14 0-4-16,1 0 11 0,-7 0 14 0,-1 0 10 15,-11 0 23-15,5 0 22 0,-12 0 20 16,6 0 9-16,-7 0-1 0,0 0-8 0,-6 0-15 16,0-3-27-16,0 3-19 0,0 0-13 15,0-4-14-15,0 4-5 0,0 0-2 16,-6-4 3-16,6 4 2 0,0 0 2 0,0 0 1 15,0-3-3-15,0 3-9 0,0 0-4 16,0 0-10-16,0 0-3 0,0 0 0 0,0 0 0 16,0 0 7-16,0 0 0 0,0 0 7 15,0 0 1-15,0 0 4 0,0 0-2 16,0 0 1-16,0 0 3 0,0 0 1 0,0 0 3 16,0 0-3-16,0 0 1 0,0 0 4 15,0 0-11-15,0 0-1 0,0 0-3 16,0 0-5-16,-6 0-3 0,6 0-1 0,0 0 4 15,0 0-1-15,0 0-2 0,0 0 7 16,0 0 3-16,0 0 3 0,0 0 6 0,0 0-3 16,0 0-1-16,0-4-2 0,0 4 2 15,0 0-2-15,0 0 0 0,0 0 1 16,0 0 4-16,0 0 0 0,0 0 0 0,0 0 1 16,0 0-9-16,6 0 5 0,-6-4 0 15,0 1 5-15,0-1-5 0,6-3 3 0,-6 0 1 16,0-1 0-16,8-7-2 0,-8 0-10 15,6 1 4-15,-6-4-7 0,0-4-12 16,0-1-16-16,0-2-11 0,0-1-10 0,0-3-4 16,0 0-2-16,0 0 12 0,0-4 13 15,0-1 10-15,-6 2 15 0,6 2 4 16,-8 5 4-16,8-1 3 0,-6 4 5 0,0 0 6 16,-1 4-4-16,1 3-2 0,-7 0 0 15,6 5-3-15,-5 2 0 0,-2 5-7 16,1-1 5-16,0 0 2 0,-6 4 2 0,5 4 0 15,-5-4-2-15,0 4 3 0,-1-1 0 16,1 1 2-16,-1 3 2 0,0-3-4 0,1-1 5 16,-7 5 3-16,6-5-2 0,-5 1-4 15,5 0-1-15,-6-1 8 0,-1 1-8 16,1 0-1-16,-6-1 7 0,-1 1-2 0,1 0 0 16,-7-1-6-16,-7-3 2 0,1 4 2 15,-8-4-4-15,2 0-2 0,-8 4 6 16,-6-4 0-16,-1 0-2 0,1 0 1 0,0 0-2 15,0 0 0-15,0 0-1 0,0 0 7 16,6 0 0-16,-6 0-3 0,7 0 3 0,-1 0 4 16,0 0-2-16,0 0-6 0,1 3-6 15,-1 1 3-15,-6 0 3 0,6-1-5 0,-6 1 0 16,0 1 6-16,0-2 7 0,-6 3-1 16,-1-6-2-16,0 8 0 0,-5-4-1 15,11 0-3-15,-6 3-1 0,1-4-1 0,-1 1-3 16,7 0 1-16,6-1-1 0,-6 1-1 15,6 0 3-15,2-1 2 0,4 1 5 0,1 0 0 16,7-1-1-16,-1 1-1 0,7-4-1 16,6 4-2-16,-6-1 0 0,13-3-1 0,0 4-1 15,6-4 1-15,7 4 1 0,0-4-1 16,0 0-4-16,1 0-1 0,4 0 3 0,2 0 0 16,0 0-1-16,6 0 1 0,-7 0 2 15,7 0 4-15,0 0-2 0,-7 0 5 0,7 0-1 16,0 0 2-16,0 0 1 0,0 0 1 15,-6 0-2-15,6 0-1 0,0 0-2 16,0 0 1-16,0 0-3 0,0 0-3 0,-6 0 4 16,6 0-5-16,0 0 3 0,0 0-1 0,0 0 0 15,0 0-4-15,0 0 0 0,0 0 0 16,0 0-2-16,0 0 2 0,0 0 0 0,0 0 3 16,0 0-3-16,0 0 0 0,0 0 0 15,0 3-3-15,0-3 4 0,0 4-1 0,0 3-3 16,-7 4 2-16,1 4 2 0,-1 8 0 15,0 2 2-15,-5 4 2 0,-2 4 4 0,2 3 1 16,-1 1-3-16,-1 3 1 0,8 5-3 16,-8-1-2-16,8-4-1 0,0 4 1 0,0-1 1 15,-1-2-1-15,7-4-2 0,0-1 5 16,0-7-1-16,0 5 1 0,7-9-1 0,-7-3-1 16,0-4 1-16,6 1-1 0,-6-5 0 15,0-3-1-15,0 1 2 0,0-5 6 0,6 0 1 16,-6-3-1-16,0 3 4 0,0-3-1 15,0-4-2-15,0 3-2 0,0-3 2 0,0 4 0 16,6-4-2-16,-6 3 0 0,0-3 0 16,0 0-1-16,0 0-1 0,0 0 3 15,0 0-1-15,0 0 5 0,0 0-1 0,0 0 1 16,8 0-6-16,-8-3-2 0,6-1 0 0,0 1-1 16,8-1 1-16,-8-3-3 0,7 3 4 15,7-3-1-15,-8 0-2 0,8-1-1 0,6 0 1 16,7 1-3-16,-1-4-1 0,7-3 4 15,14 3 2-15,-2 0-1 0,8-4-2 0,13 0 3 16,-1 1 0-16,1 3-2 0,0-1-4 16,-1 3 5-16,1-3 0 0,-7 8-2 15,-13-3-4-15,1 3-11 0,-15 0-27 0,-5 1-34 16,-1 3-37-16,-12-4-57 0,-1 4-72 16,-5-4-73-16,-8 4-75 0,-6 0-34 15,0 0 3-15,-6 0 39 0,-1-3 67 0</inkml:trace>
  <inkml:trace contextRef="#ctx0" brushRef="#br0" timeOffset="55421.74">5248 3755 45 0,'8'-4'179'0,"-2"4"-12"15,-6-3-12-15,6-2-5 0,1 2-3 16,-1 0 4-16,1 0 3 0,-7-2 4 15,6 1-8-15,-6 4-16 0,0-3-21 0,7 3-24 16,-7 0-27-16,0 0-26 0,0 0-14 0,0 3-9 16,0 1-8-16,0 7-5 0,0 4 6 15,-7 7 9-15,7 7 16 0,-6 8 13 16,-1 7 9-16,1 7 8 0,-1 7 4 0,1 5 0 16,-8 3-7-16,2 0-6 0,5 4-3 15,-6-1-10-15,0 0-5 0,1 1-8 16,-2-4-6-16,1 1-8 0,6-2-3 0,-5-7 0 15,5 1-2-15,1-4-2 0,-1-3 0 16,0-5 0-16,1-6-2 0,6-2-2 16,0-9-1-16,-6-1 0 0,6-7-2 0,0-4 1 15,0 1 4-15,0-8 4 0,0 0 0 16,0 1 3-16,0-6 1 0,0-2 3 0,0 3-1 16,0-3 1-16,0 0-1 0,0-1 1 15,-7-3 0-15,7 4-21 0,0-4-45 0,0-4-76 16,-7 1-87-16,7-5-93 0,0 1-104 15,-6-3-39-15,0-2 14 0,6-3 56 16,-7-3 79-16</inkml:trace>
  <inkml:trace contextRef="#ctx0" brushRef="#br0" timeOffset="55829.26">4968 4821 125 0,'-6'0'287'0,"0"0"22"0,0-4 11 0,-2 0-112 16,2 4-73-16,6-3-63 0,-6 3-36 16,6 3-22-16,0-3-10 0,0 8 3 0,0 0 3 15,0 2 15-15,6 12 12 0,0 3 15 16,2 5 8-16,-2 3-1 0,0 11 4 15,0 0-1-15,2 4-1 0,4 3-6 0,-5-3-2 16,-1 3-5-16,8 0-5 0,-8-3-5 16,0-4-7-16,8-4 1 0,-8 1-5 15,0-5-1-15,1-3 1 0,0-4 1 16,-1-7 0-16,1-1 2 0,-1-1 7 0,0-6 10 16,-6-3 13-16,7 0 11 0,0-4 9 0,5-3-2 15,2-4-6-15,5-7-9 0,7-4-16 16,7-7-18-16,-1-4-15 0,1-5-5 15,6 2-9-15,-6-8-28 0,6 4-59 0,-7-4-79 16,1 0-90-16,-7 4-98 0,0-1-103 16,-7 1-29-16,-5 4 30 0,-2 2 63 15,-12-2 81-15</inkml:trace>
  <inkml:trace contextRef="#ctx0" brushRef="#br0" timeOffset="57941.02">4526 6136 110 0,'6'-18'240'0,"1"-1"10"15,-7 5-11-15,0-1-96 0,0 4-47 16,0 0-26-16,0 1-14 0,0 6-3 0,0-4-8 15,0 4-1-15,0 8 3 0,-7 4 6 16,1 6 9-16,0 11 8 0,-1 12 4 16,-6 7 6-16,6 7-3 0,-6 9-8 0,7 5-10 15,-7 1-4-15,7 4-3 0,-8-1 0 16,8-2-3-16,-1-2-5 0,1 1-5 0,-1-4-6 16,1-3-6-16,-1 0-9 0,7-4-6 15,-6-5-4-15,6-5-2 0,0-5-5 0,0-7-2 16,0-4 5-16,0-3 5 0,0-4 15 15,0-7 20-15,0-1 15 0,0-6 5 16,6-5-1-16,-6-6-2 0,7-5-15 16,-7-10-16-16,6-7-15 0,1-6-4 0,-1-1-2 15,1-8-6-15,5 3 0 0,-4-4-3 16,4-2 0-16,-5-1-3 0,12-1 1 16,-6 2 0-16,7-1 0 0,6 1-1 0,0-2 0 15,7 5-1-15,-7 3-4 0,7 0-4 16,-1 8-13-16,-6 0-40 0,7 7-46 0,-8 7-50 15,1 1-47-15,-6 3-44 0,0 0-33 16,-1 7-6-16,-5 4-23 0,-2 4 2 0,-6 3 24 16,-6 1 34-16</inkml:trace>
  <inkml:trace contextRef="#ctx0" brushRef="#br0" timeOffset="59074.84">4708 6645 82 0,'-13'15'251'0,"0"-8"11"0,7 4-7 16,-8 0-85-16,8 0-70 0,0 4-42 0,-1-1-23 15,7 1-8-15,0 4 0 0,0-5-1 16,0 4-3-16,7 1-2 0,-1 0-4 0,0-5-1 16,8 4-6-16,-2 1-2 0,8-1-1 15,-7-4 0-15,7 1-2 0,-8 0-2 16,8-4 1-16,-7 0 0 0,1-4-1 0,4 1 1 16,-4-5 1-16,-1-3 11 0,0 0 12 15,0-3 12-15,1-5 16 0,-8 1 14 16,6-4 19-16,-5 3 19 0,0-3 14 0,-1 0 9 15,1 4-3-15,-7 0-11 0,0 3-16 16,6-3-26-16,-6 3-30 0,0 4-22 0,0-3-16 16,6 6-5-16,-6 1-8 15,8 0-2-15,-8 3 2 0,6 3 2 0,0 2 2 16,0 2 2-16,8-3 0 0,-1 0 0 0,0 1-3 16,0 2-1-16,-1-7-1 0,8 0 2 15,-6 0-2-15,5-3 6 0,1-4 0 0,-1 0 1 16,1-4-1-16,-1-3 0 0,0-3 1 15,1-2 1-15,0 2-1 0,-1-5 5 16,-5 0 0-16,-2 1 0 0,1 2 1 0,-6 2 2 16,-1 3 0-16,1-1-3 0,-7 5 0 15,6-6-3-15,-6 9-3 0,0-2-1 16,0 4-1-16,0-2-1 0,0 9 0 0,0-2 1 16,-6 4-1-16,6-4-9 0,0 4-19 15,-7 4-45-15,7-4-51 0,0 0-42 16,0-4-44-16,0 4-27 0,0-4-4 0,7 1 20 15,-1-5 28-15,1 1 25 0,0-8 30 16,-1 1 29-16,7-5 20 0,0-2 28 0,0-2 26 16,0-2 29-16,0-1 26 0,1-7 22 15,-2 4 24-15,-5 0 29 0,6-1 29 16,-7 1 30-16,1 4 22 0,-1 2 10 0,0 1-6 16,-6 4-19-16,8-1-31 0,-8 1-37 15,6 4-35-15,-6 3-21 0,0 0-10 16,0 6-8-16,0 2-2 0,0 7 2 0,-6 4 0 15,6 2-4-15,0 1-6 16,0 0-1-16,0 0-3 0,0 4 0 0,0-4-3 16,6-1-1-16,-6-2 0 0,6-1-2 15,-6-3-3-15,7 0-4 0,-7-4 3 0,6-4 1 16,1-3 1-16,-1-4 0 0,7 0 5 16,-6-8 5-16,6-3-3 0,-7-3 3 15,8-1 0-15,-8 0 3 0,7-3 2 16,-7 4 8-16,1-1 6 0,-7 0 1 0,7 8 1 15,-1-4-2-15,0 3-4 16,-6 1-11-16,0 7-6 0,8-4-6 0,-8 4 0 16,0 4-2-16,6-1 1 0,-6 5 2 15,6 3 1-15,-6-4 1 0,6 4-2 0,1 0-6 16,0 1-9-16,-1-2-10 0,7-2-19 16,1-1-22-16,-2 0-20 0,1-4-13 15,13-3-7-15,-6-3 0 0,6-1 16 16,0-3 19-16,-7-4 20 0,7 1 22 0,1-5 16 15,-7 0 15-15,-8 4 28 0,8-4 36 16,-7 1 42-16,-7 3 40 0,0 4 30 16,2-2 11-16,-8 2-15 0,-8 4-27 0,2 3-42 15,0 0-38-15,-7 0-30 0,-1 8-14 16,2-2-6-16,-2 2-5 0,2 3-1 16,5 0-2-16,-6-4-1 0,6 8-6 15,7-4-8-15,0-4-3 0,0 4-1 0,7 1-3 16,0-6-1-16,6 2 4 0,7-4 3 15,-2-4 1-15,2 0 4 0,7-4-1 16,-1 0 4-16,-1-3-1 0,1 0 2 0,-6-1 7 16,0 1 1-16,-7 0 7 0,-1-1 8 15,2 5 11-15,-8-1 11 0,0-3 4 16,1 7 10-16,0-4-5 0,-7 4-10 16,6-4-10-16,-6 4-11 0,0 0-10 0,0 4-8 15,0 0-5-15,0-1-3 16,0 5-6-16,0-1-17 0,0 0-33 0,0 1-46 15,0-1-50-15,0 1-49 0,7-2-45 16,-7 2-27-16,6-1-15 0,7-3-4 0,-6-4-15 16,5 0 2-16,2-7 25 0,-1-1 32 15</inkml:trace>
  <inkml:trace contextRef="#ctx0" brushRef="#br0" timeOffset="59270.82">6330 6821 207 0,'7'-22'291'0,"-7"8"41"0,6-1-33 16,-6 1-40-16,6 2-40 0,-6 6-41 15,0-3-35-15,0 2-34 0,0 3-33 0,0 4-26 16,0 0-19-16,0 4-8 0,0 3-5 16,-6 4-3-16,0 5-3 0,6 1 1 15,-7 1-1-15,7 1-13 0,-7 4-24 16,7 2-28-16,-6-4-38 0,6 2-42 0,0-5-43 16,0 4-36-16,0-4-33 0,0-3-33 15,0-7-19-15,0-2 9 0,0-2 26 16,0-4 38-16</inkml:trace>
  <inkml:trace contextRef="#ctx0" brushRef="#br0" timeOffset="59404.37">6337 6583 56 0,'0'-33'254'16,"0"7"17"-16,0 1 6 0,0 3-93 0,0-1-71 16,0 9-54-16,0-1-41 0,0 5-37 15,-7 6-26-15,0 0-36 0,-5 8-48 16,-8 3-73-16,1 8-27 0,-21 6 0 0,1 2 10 15</inkml:trace>
  <inkml:trace contextRef="#ctx0" brushRef="#br0" timeOffset="59757.34">4129 7836 241 0,'-20'22'266'0,"7"-4"10"0,7-2-69 16,-1-6-77-16,0 1-62 0,7-4-36 16,0 0-12-16,0 1 14 0,7-1 32 15,12-3 42-15,1-1 40 0,19-3 30 0,7-3 14 16,13-1-4-16,12-11-18 0,20 1-24 15,7-4-27-15,13-5-20 0,-1-6-19 0,8 0-14 16,5 0-16-16,-5-4-14 0,5 0-9 16,-5 0-12-16,-2 3-1 0,-5 1-7 15,-13 8-4-15,-7-6-7 0,-6 9-4 16,-20 3-29-16,-6 1-52 0,-14 3-77 0,-13 4-103 16,-12-4-138-16,-6 3-72 15,-14-3-9-15,-14 4 28 0,-6-4 69 0</inkml:trace>
  <inkml:trace contextRef="#ctx0" brushRef="#br0" timeOffset="60044.88">4500 8158 176 0,'-53'34'458'0,"8"-5"52"0,-1-7 26 0,14-4-13 16,-1-4-199-16,8-2-140 0,5-2-91 16,14-3-42-16,6-3-10 0,6 0 10 0,14-8 11 15,19-3 11-15,12-7 8 0,28-4-6 16,12-5-15-16,13-6-18 0,19-4-13 0,1-4-9 16,14-3-7-16,4-4-3 0,2 3-8 15,-1 1-2-15,-6-3-25 0,-7 6-77 16,-13 0-115-16,-12 8-112 0,-7 0-116 15,-21 7-90-15,-18 0-27 0,-7 4 52 0,-19 2 98 16</inkml:trace>
  <inkml:trace contextRef="#ctx0" brushRef="#br0" timeOffset="63964.72">3868 5609 170 0,'-13'0'235'0,"0"0"18"0,0-4-67 0,6 4-50 16,1 0-31-16,0 0-24 0,-2 0-19 0,8 0-16 15,-6 0-14-15,6 0-8 0,0 0-10 16,0 4-9-16,6-1-4 0,2 5 0 15,4-1 3-15,8 0 8 0,13 4 11 0,-1 4 10 16,13-4 7-16,14 0 9 0,13 4 7 16,6-8 2-16,13 4 5 0,13-4 2 0,14 0 1 15,-1-4-4-15,7 1-4 0,6 1-2 16,1-5-9-16,-1 3-10 0,0-3-9 16,0 0-5-16,-6 0-5 0,-1 0-11 15,-12 0-1-15,-7 3-5 0,-13-3-2 0,-12 0-2 16,-14 0-4-16,-6 5 6 0,-14-5 0 15,-5 0 5-15,-8 0 5 0,-7 3-12 16,-11-3-35-16,-8-3-47 0,-6 3-47 16,-6 0-51-16,-8-5-46 0,-5 5-37 0,-7-3-30 15,0 0 1-15,-6-2 21 0,-7 1 34 16</inkml:trace>
  <inkml:trace contextRef="#ctx0" brushRef="#br0" timeOffset="64296.11">3660 6055 128 0,'-46'4'268'0,"7"0"23"0,6-4-5 16,7 0-95-16,7 0-66 0,-1 0-45 0,7 0-32 15,7 0-21-15,6 0-1 0,6-4 10 16,7 4 17-16,20 0 18 0,6-4 17 0,19 1 9 16,7-1 5-16,20 1-3 0,13-1-4 15,19-3-10-15,20 3-12 0,0-4-8 16,19 1-17-16,0 0-8 0,1-1-12 0,-1 1-7 16,0 3-7-16,0-2-1 0,-6 6-4 15,-6-5-10-15,-14 10-29 0,-19-5-67 16,-7 3-81-16,-19 0-76 0,-14 5-84 15,-18-1-68-15,-8 4-13 0,-25-4 48 0,-8 1 69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15T12:06:37.3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21355 3700 77 0,'-7'-11'144'0,"7"0"-38"0,-6 0-20 0,6 0-12 0,0 4-10 16,-6-4-6-16,6 3-4 0,0 1-4 15,0-4-7-15,-7 4-4 0,7-2-2 0,0 3-6 16,0-6-4-16,0 9-4 0,-7-4-5 16,7 0-8-16,0 3-3 0,0 0 0 0,-6-3 4 15,6 4 4-15,0-5 5 0,-6 4 2 16,-1-3 0-16,1 0-1 0,6 3-3 0,-14-3-1 15,8-1-1-15,0 1 0 0,-8 0 0 16,8-4 5-16,-7 4 3 0,0-1-3 16,0-4 3-16,-1 5 0 0,2-4-1 0,-8 4-5 15,7 0-2-15,0 0-2 0,-6-1-4 16,5 2 4-16,-5-2 0 0,6 0 3 16,-6 1 3-16,5 0 1 0,-5 0 3 0,6 2-1 15,-6-1 0-15,-1-2-1 0,7 1-3 16,-7 0-4-16,0 3-3 0,2-3-3 15,-2-1-2-15,0 0-2 0,1 5 2 0,-1-4-2 16,0 3 2-16,1-3 1 0,-7-1 0 16,6 5-1-16,1-5-3 0,-1 5 2 15,-6-1-3-15,7 0-1 0,-1 1 1 0,0-4 0 16,1 7 3-16,-1-8-1 0,1 5 3 16,0-1 0-16,-1 4-1 0,7-4 1 15,-7 1-3-15,0-1 1 0,8 0 0 0,-8 4 0 16,7-4 1-16,-7 4-2 0,8-3 1 15,-8 3-3-15,7 0 1 0,-7-4-3 0,1 4-1 16,-1 0 1-16,1 0-1 0,6-3 0 16,-7 3-1-16,1 0 0 0,-1 0 0 0,8 0 1 15,-8 0 1-15,0 0-1 0,7 0 2 16,0 0 2-16,-6 0-1 0,5 3 0 16,-5-3 0-16,6 0-2 0,0 0-1 0,-1 4-1 15,-4-4-1-15,-2 0 2 0,7 3-1 16,-7-3 0-16,1 4 2 0,-1-4 1 0,0 4-1 15,-6 0 1-15,1-4-2 0,-1 3 0 16,0 1 0-16,-1 0-1 0,1-1 0 0,-6-3 3 16,5 4 2-16,1-4-1 0,1 4 2 15,-1-4 1-15,0 3 2 0,-1 1-1 16,1-1-1-16,0-3-2 0,7 4-1 16,-1-4-1-16,-6 4-2 0,7-1 2 0,-1-3-1 15,8 5 0-15,-8-2 1 0,0 0-2 16,7 1-4-16,-7 0 1 0,8-1 3 15,-2 1-1-15,1 0 1 0,1 3 0 0,-2-4 1 16,2 1 0-16,-2 4-1 0,-5-4 2 16,12 3 0-16,-12-3 0 0,13 3-1 0,-8-3 0 15,1 3 0-15,0 0-2 0,0 1 0 16,0-1 0-16,0-4-1 0,7 5 1 16,-8-1 1-16,2 0 0 0,-1-2 1 0,6 1 2 15,-6 2 1-15,-1-1-2 0,2 0 0 16,-1 0 1-16,6-3-1 0,-6 3-1 0,1 0 3 15,-2 2 2-15,2-2-3 0,-2 0-1 16,1 0-1-16,0 4 0 0,0-3-1 16,0-1-2-16,6 0 4 0,-5 1-2 0,5 3-1 15,-6-4 1-15,6 1 2 0,1-1 0 16,0 0-2-16,-8 0 0 0,8 0 2 16,0 0-1-16,-1 2-1 0,0-3 1 0,1 2-1 15,-1-1 0-15,7 1 0 0,-6-1-3 16,0 0 1-16,-2 1 1 0,2-1 2 0,0-3-1 15,6 3 3-15,-6 0 2 0,-1 4 0 16,0-4-3-16,1 1 0 0,6-1 1 0,-7-3-2 16,1 3 2-16,0 0 1 0,6 1-2 15,-8-1-1-15,2 1 1 0,6-5 0 0,-6 5-2 16,0-1-2-16,6 0 2 0,-8 0-2 16,2-3 1-16,6 3 0 0,-6 1 0 15,-1-1 0-15,7 0 1 0,-6 1 2 0,6-5-3 16,-7 5 0-16,7-1 1 0,-7-3 0 15,7 3 0-15,-6 0 0 0,6 1 1 16,-6-5 0-16,6 4 0 0,0 1-1 0,-6-5 0 16,6 6-1-16,0-6-2 0,-8 4 1 15,8-3 0-15,0 3 2 0,0 0 0 16,0-3 0-16,0 3 3 0,-6 1-1 0,6-5 1 16,0 5 0-16,0-1-1 0,0 0-2 15,0 1 0-15,0-5 2 0,0 4-4 0,0 1 1 16,0-1 0-16,0 0 1 0,0-3 0 15,0 3-3-15,0-3 3 0,0 3 0 16,6 1 0-16,-6-4-2 0,0 3 1 0,0-3 1 16,0 3 0-16,0-3 1 0,0 3 0 15,0 0 3-15,0-4-3 0,8 5-2 0,-8-4 1 16,0 3-2-16,0-3 0 0,0 3 2 16,0-3 2-16,6 4 0 0,-6-5-1 15,0 4 1-15,0 1-2 0,0-5 3 0,0 4-2 16,0-3 1-16,6 3 0 0,-6-3 0 15,0 4 0-15,0-2-2 0,6-1-2 16,-6-2 2-16,0 5 0 0,0-5 0 0,7 5-1 16,-7-5 0-16,0 1 1 0,7 3 0 15,-7 0 0-15,0-3 2 0,6 3 0 16,-6-3 0-16,0 3 3 0,7-3-2 0,-7 3 3 16,0 1-4-16,6-1 3 0,-6-3-3 15,0 3-1-15,0 0 0 0,6 0-1 16,-6-3 0-16,8 3 0 0,-8 1 0 0,6-5 0 15,-6 5 1-15,6-4 1 0,-6 3-2 16,6-3 0-16,-6 3 2 0,8-3 0 0,-8-1-2 16,6 5-2-16,-6-5 2 0,6 1 0 15,-6 3 0-15,7-3-3 0,-7 0 2 0,6 3 1 16,-6-3 0-16,7-1 2 0,0 1-2 16,-7 3 1-16,6-3 1 0,-6-1-1 15,6 5-1-15,0-5 1 0,2 1-1 0,-8 3 0 16,6-3 0-16,0 0-1 0,1 3 1 15,-7-2-1-15,6-2 1 0,1 0 0 16,0 1-3-16,-1 0 4 0,-6-1-3 0,6 5-1 16,0-5 2-16,2 1-2 0,-2 3 4 0,-6-3-2 15,6 0 4-15,1-1 1 0,0 1-3 16,-1-1 1-16,1 5 1 0,-1-5-1 16,0 1 1-16,1 3 0 0,0-3 1 15,5 0 0-15,-5-1 2 0,0 5 1 0,-1-5-2 16,7 1 2-16,-6 0 2 0,0-1 1 15,5 1 2-15,-6 0-2 0,8-1 4 0,-8 1-2 16,7-1-1-16,-6 5-3 0,6-5-1 16,-7 2-2-16,8-1-2 0,-8-1 1 15,0 1-1-15,8-1 4 0,-1 1-1 0,-7-1-1 16,7 1 0-16,-6 0 1 0,5-1-1 16,2 1 0-16,-1-1 3 0,0 1 1 0,0 0 2 15,-7 0 2-15,8-1 5 0,-2 1-4 16,1 0-1-16,0-1-1 0,0-3-1 15,1 4-1-15,-2 0 0 0,2-1-1 0,-2 1 3 16,1-4 1-16,1 4 0 0,-8-1-1 16,14 1-1-16,-14-4 2 0,13 4-3 15,-5 0-1-15,-2-1-1 0,8 0-1 0,-7-3-4 16,0 4-1-16,6 0 2 0,-5-4-3 16,6 3 2-16,-8 1-3 0,8 0 1 0,-1-1-1 15,-5-3-4-15,5 5 4 0,-6-3-1 16,6 2 0-16,-5-4 1 0,-2 4 2 15,8 0 1-15,-7 0-1 0,7 0 2 0,-8-4 2 16,2 3 0-16,-1 1-1 0,7-1-2 16,-8 1 0-16,2-4-2 0,-2 4 0 15,1-1-1-15,1-3 2 0,-2 4 0 16,2-4 0-16,-2 4-2 0,2-4 0 0,-1 3 0 16,-1-3 0-16,2 0-1 0,-2 3 0 15,2-3-1-15,-1 0 0 0,0 5 1 16,0-5-1-16,-1 0 0 0,2 3-1 0,-8-3 3 15,7 0-1-15,1 4 2 0,-2-4 0 16,2 4 1-16,-8-4 2 16,7 0-3-16,0 3 0 0,0-3 3 0,0 0-2 15,-6 0 2-15,5 0-1 0,2 4 3 0,-1-4-2 16,6 0-4-16,-6 0 0 0,1 0 0 16,-2 0 1-16,1 0-1 0,0 0-1 15,0 0 3-15,1 0 0 0,-2 0 0 16,2 0-2-16,-2 3 0 0,1-3 1 0,1 0-1 15,-2 0 0-15,2 0 1 0,-1 0-1 16,-7 0 3-16,14 0-2 0,-8 4 0 16,2-4 1-16,-1 0 2 0,0 0 1 0,0 0-2 15,-1 0 0-15,2 0-2 0,-1 0 2 16,0 0-1-16,0 0 1 0,7 0 0 16,-8 0 1-16,2 0 3 0,-2 0-4 15,8 0-1-15,-7 0-1 0,7 0 0 0,-8 0-1 16,8 0 0-16,-7 0-1 0,7 0 0 15,-8 0 0-15,8 0-1 0,-7 0 1 16,7 0 0-16,-8 0 1 0,15 0 4 16,-7 0-1-16,0 0-1 0,-2 0 0 0,9 0-1 15,-7 0 1-15,5 4-1 0,1-4 2 16,0 0 0-16,0 0 1 0,1 0-1 16,-1 0-1-16,6 3-2 0,-6-3 0 0,0 0 1 15,0 0 0-15,0 5 0 0,0-5 1 16,-6 0-2-16,5 3 0 0,-5-3 1 15,7 3-5-15,-8-3 0 0,7 4 2 16,-6-4 2-16,6 4 0 0,-6 0-2 0,5-1 5 16,1 1 0-16,-6-1 1 0,6 1-4 15,0-1 1-15,0 1 5 0,-7 0-3 16,8 0-1-16,-7 0-2 0,5-4 2 0,-5 2-1 16,0-2-1-16,-2 4 3 0,2-4 4 15,-7 0 1-15,7 5 3 0,-7-5 7 16,0 0 10-16,0 0 9 0,-7 0 4 15,8 0 6-15,-2-5 6 0,2 5 0 0,-8 0-7 16,7-4-7-16,0 4-6 0,0-2 0 16,-7-2-6-16,8 4-6 0,-2-4-1 15,2 0-3-15,-8 0-6 0,7 4-5 16,1-3 0-16,-2-1 0 0,2 1-3 0,-2 3-2 16,8-4 4-16,-7 1-4 0,-1-1 2 15,8 0-4-15,0 4 1 0,-7-4 1 16,7 1-1-16,-8 0-2 0,8-2-1 15,-1 5 4-15,-5-3 0 0,6-1 2 0,-8 0 1 16,8 1 1-16,-7 3 4 0,-1-4-1 16,8 1 3-16,-7-1-2 0,7 0 0 15,-7-4 4-15,0 5 1 0,7 0-1 0,-7-1-3 16,-1-3-1-16,8-1 2 0,-6 5-3 16,-2-4-2-16,1 3-1 0,0-4-2 15,0 4 6-15,-7 0-5 0,8-3 1 0,-8 4-4 16,7-1 0-16,-6 0 1 0,6-3-1 15,-7 3 0-15,1 1 0 0,0 0 1 0,-1-5 3 16,0 4 2-16,8-3-3 0,-8 0 1 16,0-1-1-16,1-3-2 0,6 0-2 15,-6 0 0-15,-1-3-1 0,8 3 0 0,-8-4-1 16,0 0 1-16,7 4-1 0,-6-3 1 16,-1 3-2-16,1-4-1 0,-1 0 0 15,0 1-2-15,2-1 4 0,-2 1-1 0,0 0-1 16,0-2 2-16,1 1-1 0,-7 1 2 15,7-1-4-15,-7 1 0 0,6-5 2 16,-6 5-2-16,7-1-2 0,-7-4 1 0,0 1 1 16,6 0-1-16,-6 0 3 0,0-1 2 15,0 1-1-15,0-4-2 0,7 0-2 16,-7 0 5-16,0 0-5 0,-7 1 0 0,7-2 2 16,0 1 2-16,0 4 0 0,-6-4-4 0,-1 0 4 15,7 3-1-15,-6-2-1 0,-1 2 3 16,0-3-3-16,1 4 4 0,-6 0-6 15,4-5 3-15,-4 5 0 0,5 0-5 16,-6 0-1-16,0-1 2 0,7 5 6 0,-8-4-2 16,2 2-1-16,-2-2 4 0,1 4 3 15,7 3-6-15,-14-4-3 0,14 0 3 0,-7 5-1 16,0-1 1-16,0 0-2 0,-7-4 6 16,14 4 0-16,-8 0 2 0,2 0-1 0,-1-1-1 15,0 2-1-15,0-1 0 0,-1 4-2 16,2-4-5-16,-2 3 1 0,2-3 0 15,-1 4 2-15,-1-4-3 0,2 4-2 16,-8-1 3-16,7-3 1 0,0 4 0 0,0 4-2 16,-7-5 0-16,8 0 7 0,-2 1-2 15,-5 3-3-15,5-3 0 0,2 3 3 16,-2-3 0-16,2 0 1 0,-1 4 2 0,-7-1 1 16,7 0 0-16,0-3-3 0,0 4 2 15,-7-2-1-15,8-2 0 0,-2 3-3 0,-5 1 0 16,6-5 0-16,-6 5 0 0,5-1-1 15,-6 1 1-15,1-2 0 0,6 2 3 0,-6 0 2 16,-1-1-2-16,1 0 2 0,-1-3-1 16,0 7 1-16,1-4-2 0,-1 1-1 15,1-1 2-15,0 4-1 0,-1-3-1 0,0-1 1 16,1 0 0-16,5 4-2 0,-5-4-1 16,-1 0 3-16,8 0-2 0,-8 4 0 0,7-3-1 15,0-1 5-15,0 4-2 0,0-3-4 16,0-1 4-16,7 4 3 0,-8-4-1 15,1 1-5-15,0-1 2 0,-6 4 2 16,5-4-3-16,-5-2 2 0,0 1-5 0,0 2 4 16,-1-1 0-16,-6 0-6 0,6 1 2 15,-6-1-1-15,0 1 6 0,6-1 0 0,-6 0 0 16,7 1 1-16,-7-1 0 0,0-3-1 16,6 3-3-16,-6 0-2 0,0 0 1 15,7 1 3-15,-8-1-1 0,1 1 3 0,0-1 1 16,7 4-2-16,-7-3 1 0,6-1 1 15,-6 0-2-15,7 4-3 0,-1-4 1 0,1 1-3 16,-1 0 4-16,0-1-2 0,1 4 2 16,-1-5 1-16,-6 2 0 0,7 3 0 15,-1-4 0-15,0 0 0 0,2 4 0 0,-2 0 4 16,0-3-4-16,1-1 1 0,-1 4-1 16,0-4 1-16,1 4 0 0,-7 0-5 15,6-3 3-15,1 3 2 0,-1-4-1 0,-6 4-1 16,7-3 3-16,-1 3-4 0,0-4 0 15,-6 4 2-15,7-4-1 0,-1 1 2 0,1-1-3 16,-1 4 5-16,1-4-1 0,0 4-3 16,-1-3 2-16,0 3-1 0,1-4-1 0,5 4-3 15,2-4 1-15,-8 4 4 0,7-3 1 16,0 3-1-16,0-4 0 0,-7 4 4 16,8 0-3-16,-8 0-3 0,7-4-1 0,-7 4 3 15,1 0 0-15,-1 0-1 0,-6 0 1 16,7 0 4-16,-7 0-5 0,0 0 0 15,0 4 1-15,-7-4 3 0,7 0-2 0,-7 4-6 16,7-4 3-16,0 3 2 0,0-3-2 16,1 4-3-16,-2-4-3 0,1 4 1 15,6-4 1-15,1 3-2 0,-1-3 3 0,1 4 0 16,0-4 4-16,-1 4 4 0,1-1-4 16,5 1 0-16,-6 0-1 0,1-1 1 0,0 1 0 15,0 3-2-15,-1 0 2 0,-7-3 4 16,8 3-2-16,-7 2 1 0,6-3-3 0,-6 2 0 15,6-4 1-15,-5 3-4 0,5 0 1 16,0 0-1-16,1-3 3 0,0 3 4 16,6-3-2-16,-7 3 2 0,7-3 0 0,0 0-4 15,7-1 2-15,-7 1-3 0,6-4 2 16,0 3-3-16,1-3-4 0,6 4 4 0,-6-4 0 16,6 0 0-16,-8 0-3 0,8 4 4 15,0-4 2-15,-6 0-2 0,6 0 0 0,0 0 0 16,0 0-6-16,0 0-10 0,0 0-14 15,0 0-17-15,0 0-32 0,0 0-37 16,0 0-42-16,0 0-40 0,0 0-42 16,0 0-32-16,0 0-15 0,0 0-8 15,0 0-20-15,0 0 11 0,0 0 36 0,6 3 41 16</inkml:trace>
  <inkml:trace contextRef="#ctx0" brushRef="#br0" timeOffset="4082.09">20808 3231 119 0,'7'-4'179'0,"-7"1"-17"0,0-1-56 15,0-3-28-15,0 3-13 0,0 0-10 16,0 0-7-16,0 4-5 0,0-3-5 16,-7-1-7-16,0 1-5 0,1-1-3 0,-1 1-2 15,1-1-3-15,-8 0 6 0,8 0 1 16,-6 1-1-16,-2 0-1 0,1-1-3 0,0-1 0 15,-6 5-2-15,5-3 3 0,-5-1 6 16,-1 0 4-16,2 4-1 0,-2-3 4 16,0-1 1-16,1 0 0 0,-7 1-1 0,6-1-4 15,-6 1 0-15,-1-1-1 0,8 0 0 16,-7 1 2-16,0-1 5 0,0 0 6 0,0 1 6 16,7-1 4-16,-8 0 0 0,8 1-6 15,0-1-5-15,-8 0-9 0,8 1-7 16,0-1-7-16,-1 4-8 0,0-4-3 15,1 4-3-15,-1 0-1 0,0 0 0 0,-5 0-3 16,5 0 3-16,-6 0-3 0,0 4 1 16,-7 0 1-16,7-1-1 0,-7 5 2 0,1-5-1 15,-1 5 1-15,-5-5-1 0,5 5 1 16,-6-1-1-16,-1 0 2 0,2-3-2 16,5 3 3-16,-6-3 1 0,7 3-1 0,6-3 0 15,-7-1 2-15,7 6 0 0,0-6-5 16,0 0 3-16,7 1 0 0,-8 0-1 15,7 0-2-15,1-1 0 0,0 1 0 0,-1-1 0 16,1 1 0-16,-1-1-2 0,0 1-1 16,1 0 0-16,-7 0 3 0,12 3-2 0,-5-3 2 15,0 3 1-15,-1 0 2 0,1 0-1 16,-1 1-1-16,1 0 2 0,5-2-5 0,-6 2 0 16,8-1 0-16,-8 0 1 0,7 4 0 15,-7-3-1-15,8 0 4 0,-1-1-1 16,0 0 2-16,0 0-1 0,6-3-2 0,-6 3 1 15,0 1 0-15,6-1-2 0,-5 4 1 16,-1-4-2-16,-7 5 0 0,6-2 0 16,-4-2 3-16,4 2-1 0,-5 5 0 15,5-1 2-15,-4-2-1 0,4 2-3 0,-5-3-1 16,5 4 1-16,2 0-4 0,-2-1 2 16,2 1 2-16,5 0 0 0,-6-1 0 0,6-2-4 15,-5 2 6-15,6-3-3 0,-2 4-1 16,8-1 1-16,-6 1 2 0,0-1 3 15,6 1-3-15,-7 0-1 0,7-4 2 0,0 3 1 16,-7 1-1-16,7 0 2 0,0-1 1 16,0 1 2-16,0 0 0 0,0 3-4 0,0-3 0 15,0 3 0-15,0-4-2 0,7 6-1 16,-7-3 0-16,7 1 3 0,-7-3 0 0,6 0-1 16,0 3 1-16,-6-3 1 0,8-1-1 15,-2 1 1-15,0 0 4 0,0 0-1 16,1-1-2-16,0 0 1 0,-1 2 3 0,1-2-4 15,5 1-5-15,-4 0 1 0,-2-1 2 16,6 1 0-16,-4 0-2 0,4-1 3 0,1 1 4 16,1-1 3-16,4 1 0 0,-4 0 1 15,5 0 2-15,-5-5 1 0,4 5-2 16,2-5 0-16,0 2 2 0,-1-1 1 16,1 0-1-16,0 0 1 0,-7-4 5 15,7 4 0-15,-2-3 0 0,2-1-1 0,0 0 2 16,-1 1-1-16,1-1-5 0,-7-4 1 15,7 5-4-15,-1-5-1 0,0 5-3 0,1-1 1 16,0-3 4-16,-1 3-5 0,1-3 3 16,-1 3 1-16,7-2-1 0,-6-2-3 0,0 4-2 15,5-3 2-15,-5 3-2 0,6-3 0 16,0 3-1-16,1-4 3 0,5 1-1 16,-7 4 1-16,9-5 5 0,-2 1 0 0,1 3 2 15,-1-3 1-15,1-1 3 0,-1 5-5 16,1-5-3-16,-1 1-1 0,1 3-2 0,-1-3-2 15,-5 0 0-15,5 3 0 16,1-3 0-16,-1-1 0 0,1 1 6 0,5 3-2 16,-5-3 2-16,7-1 1 0,-8 1-2 0,7 0 1 15,-6-1-4-15,5 2-3 0,-5-1-6 16,-1-1 3-16,2 1-1 0,-2-1-1 0,1 1 0 16,-8-1 2-16,1-3 4 0,1 4-3 15,-1 0-1-15,0-1 0 0,0-3 1 16,0 4 0-16,0-1 1 0,0-3 0 15,6 4 1-15,-6-4 0 0,7 4-3 0,-1-4-3 16,1 4 3-16,-1-1-3 0,8-3 2 16,-7 0 3-16,6 4 0 0,-1 0-3 0,2-4-6 15,-7 3 4-15,-1-3-1 0,1 4-1 16,-1-4-2-16,-6 0 6 0,0 4 1 16,0-4-2-16,0 0-2 0,0 3 2 0,0-3 2 15,1 4-3-15,-8-4 1 0,7 0-1 16,-6 4 2-16,6-4-3 0,-7 3 0 0,7-3 1 15,0 0 1-15,0 0 1 0,1 4 1 16,-2-4-2-16,1 0 1 0,0 0-1 0,0 0 3 16,1 0-4-16,-1 0 1 0,0 0 5 15,-7 0-3-15,7 0 0 0,-6 0-2 16,6 0 2-16,-7 0-2 0,7-4 1 0,-6 4-1 16,-1 0 0-16,7-3-1 0,-6-1 3 15,-1 4-3-15,1 0-1 0,6-4 2 16,-7 1 1-16,1-1 2 0,6 0 0 0,-6 4-2 15,5-3 1-15,-5 3-2 0,0-4-2 16,-1 0-2-16,1 4 1 0,0-3 2 16,-1-1 0-16,1 0 1 0,-8 4-1 0,8-4 0 15,-7 1-1-15,7-1 1 0,-8 4 1 16,8-3-2-16,-7-1 3 0,7 0 0 16,-7 1 3-16,0-1 0 0,7 1-1 0,-7-1 1 15,6-3-3-15,-6 2 3 0,7-2 3 16,-7 0 1-16,0 0 4 0,6-1 0 0,-5-3 5 15,-2 0 0-15,1 0 3 0,7 0 0 16,-7-3-3-16,-6 3 3 0,5-4-1 0,2 4-6 16,-8-3-3-16,7-1-2 0,-7 4 0 15,1-4-5-15,6 0-1 0,-7 1-3 16,2-1-2-16,4-3 1 0,-6 3-3 0,1-3 4 16,0-1 0-16,-7-2 3 0,6 3 1 15,-6-8-4-15,7 4-1 0,-7-4-2 16,0 1-1-16,0-1-2 0,-7-4 2 0,7 5 2 15,-6-4 1-15,-1 3 0 0,0-4-2 16,1 5 2-16,0-1-3 0,-8 0 3 16,8 1 1-16,-7 3 0 0,0 0 1 0,6 0-1 15,-5 0 0-15,-2 0-5 0,-5 0 1 16,6 3-1-16,-7-2 0 0,7-1-1 16,-13 3 4-16,7 1 0 0,-7-4 0 0,0 4 0 15,0 0 2-15,-7 3-2 0,7-4 0 16,-7 1-1-16,1 4-2 0,-1-1 1 0,1 0-1 15,-7 1 3-15,6 3-5 0,1-4 2 16,-2 4 2-16,2-1 3 0,-7 2 3 16,7 2-2-16,-1-2 2 0,1-1 0 0,-1 3-2 15,1 2 0-15,-1-6-1 0,-6 5 0 16,6-1 4-16,0 1-4 0,-6 4-1 0,7-5 1 16,-7 1 2-16,0 0-4 0,6-1-3 15,-6 5 1-15,0-4 3 0,0 3 0 0,0-4-7 16,0 4 6-16,0-3 3 0,6 3 0 15,-5-3-1-15,-2 3-2 0,7 1 2 16,1-5 0-16,-1 5 1 0,1 0-4 0,-1-2 3 16,1 2-2-16,6-1-1 0,-7 0-1 15,1 1 2-15,5-1-1 0,-5 4 0 16,-1-3 1-16,1 3 2 0,-1 0 0 0,1 0 1 16,-1 0 4-16,1 0-1 0,-1 0 2 15,1 0-1-15,6 0-2 0,-7 0-4 0,7 0-4 16,0 3 2-16,0-3-4 0,-1 0 6 15,1 4-2-15,7-4 3 0,-7 3 2 16,0-3 2-16,0 4 2 0,-1 0-4 16,2-1-1-16,-1 2-1 0,-7-2 1 0,1 0-4 15,-1 1 2-15,1 0-6 0,-8-1 3 16,1 1 4-16,7 0-4 0,-7-1-2 0,-1 1 4 16,1-1 3-16,7 1-18 0,-7-4-35 15,7 4-47-15,-1 0-62 0,-7-4-65 0,15 4-64 16,-7 0-40-16,5-1-27 0,1 4-21 15,0 1-1-15,6-1 30 0,-5 0 47 16,11 1 47-16</inkml:trace>
  <inkml:trace contextRef="#ctx0" brushRef="#br0" timeOffset="10696.79">21551 6318 215 0,'0'0'288'0,"0"5"21"0,0-5-37 0,0 0-74 16,0 4-51-16,0-4-31 0,0 0-17 16,0 3-10-16,0-3-9 0,0 0-8 0,0 0-14 15,0 0-15-15,6 4-19 16,-6-4-11-16,0 0-6 0,0 4 0 0,0-4 2 15,0 0 3-15,6 0 10 0,-6 3 15 16,7-3 16-16,0 0 17 0,5 0 8 16,1 4 10-16,7-4 3 0,0 0-5 0,-1 0-9 15,7 0-9-15,0 0-7 0,7 0-3 16,6-4-3-16,7 1-3 0,12 3-2 16,7-4-5-16,7 0-5 0,13 1-7 0,6-6-7 15,0 7-10-15,7-2-6 0,-7-4-2 16,6 4-2-16,-6-3 1 0,1 4-1 15,-7-1 1-15,0 1 2 0,-8-1 0 0,2 4-4 16,-14-4-4-16,0 4 0 0,-13 0 0 16,0-4-2-16,-13 4-2 0,0 0 0 15,-6 0 3-15,-7 0 3 0,-7-3 1 16,-6 3 3-16,6 0 3 0,-11 0 0 16,4 0-3-16,-5 0-13 0,-7 0-40 0,6-3-67 15,-12 3-85-15,6 0-85 0,-13 0-81 16,-1 0-98-16,-5 0-31 0,-7 0 30 15,0 3 63-15,0-3 75 0</inkml:trace>
  <inkml:trace contextRef="#ctx0" brushRef="#br0" timeOffset="11471.98">21427 6766 126 0,'0'0'244'0,"6"0"22"16,-6 0-41-16,7 0-41 0,-7-3-30 16,6 3-21-16,1-4-11 0,-1 1-6 0,1-1-4 15,5 0-7-15,2 0-9 0,-1 0-8 16,0-3-9-16,6 3-5 0,1 1 1 15,0-5 3-15,5 5 2 0,1-1-1 16,0 0-1-16,7 1 0 0,-1-1-9 0,1 0-6 16,7 1-3-16,5-1-5 0,1 0-1 15,12 4-3-15,8 0 0 0,5-3-1 16,7-1-5-16,7 1-5 0,6-1-7 16,0 0-7-16,7 1-5 0,-1-5-4 0,2 1-2 15,-2-1-3-15,-6-2-5 0,-7 2-20 16,-11 5-45-16,-15-5-65 0,1 5-72 15,-14 0-69-15,-6-1-69 0,-13-1-54 0,0 2-59 16,-6-1 11-16,-13 0 41 0,-1 1 57 16</inkml:trace>
  <inkml:trace contextRef="#ctx0" brushRef="#br0" timeOffset="12387.73">21577 7374 241 0,'0'4'283'0,"0"0"23"0,0-1-49 16,0 1-56-16,0-4-38 0,0 4-15 15,6-4-3-15,-6 0 2 0,13 0 0 0,-7-4-7 16,14 0-8-16,-6 4-14 0,4-3-12 16,9-1-6-16,-1 0-3 0,6 1 2 15,1-5 0-15,6 4 0 0,7 1-1 0,5-1-5 16,8 1-4-16,6-1-3 0,1 0-5 16,12 1-7-16,0-1-4 0,13 0-4 15,1 1 1-15,5 0 1 0,7-1-3 16,7-1-3-16,6 2-8 0,14 3-7 0,5-4-15 15,8 4-17-15,-2-4-8 0,2 4-4 16,-1 0-3-16,0 0-1 0,-6-3 3 16,0 3 1-16,-6 0 0 0,-8 0-2 15,-6-4 2-15,-6 4-1 0,-7-4 0 0,-7 1 1 16,-5-1 0-16,-8-3 3 0,-5 3 10 16,-14 1 13-16,0-5 8 0,-12 5 15 15,-2-1 15-15,-5-3 8 0,-7 3 4 0,-7 0-6 16,-5 1 3-16,-1-1-10 0,-7 0-15 15,1 1-12-15,-7 3-13 0,0-4-6 16,-1 4-13-16,-4 0-35 0,-2 0-56 16,0-4-73-16,1 4-107 0,-7 0-137 15,0 0-143-15,0 0-129 0,-7 0-29 0,-5 0 29 16,-8-3 82-16,7-1 124 0</inkml:trace>
  <inkml:trace contextRef="#ctx0" brushRef="#br0" timeOffset="18926.86">21654 5649 44 0,'0'-4'187'0,"7"4"10"16,-7 0-33-16,7-3-34 0,-7-1-21 16,6 0-16-16,1 4-13 0,-7-3-12 15,6-1-13-15,-6 4-12 0,6-4-8 0,-6 4-8 16,8-3-10-16,-8 3-6 0,0 0-2 16,6 0 2-16,-6-4 0 0,0 4 5 15,0 0 6-15,0 0 4 0,6 0 5 16,-6 0 5-16,0 0 5 0,0 0 2 0,0 0 4 15,0 0 4-15,0 0 2 0,0 0 0 16,0 0-1-16,0 0-5 0,0 0-4 16,0 0-8-16,0 0-1 0,0 0-6 15,0 0-3-15,0 0-3 0,0 0-2 0,0 4 1 16,0-4-6-16,0 0 0 0,0 0 3 16,6 0-2-16,-6 0 4 0,0 0 1 15,0 0 0-15,0 0 0 0,0 0-1 0,7 0 1 16,-7 0 4-16,7 3 9 0,-1-3 9 15,7 0 10-15,7 0 8 0,0 4 1 16,5-4-4-16,8 0-7 0,0 0-8 16,0 4-7-16,5-4-5 0,1 0-6 0,7 3 0 15,-1-3-2-15,1 4 1 0,6-4-6 16,-6 4 0-16,5-4 0 0,8 3-1 16,-6-3-2-16,5 4 0 0,1-1 5 15,0 1-1-15,-1 0 1 0,7-4 0 0,0 3 0 16,-6 1-5-16,6 0-3 0,-6-1-2 15,6 1-1-15,-13 0-8 0,7-1 2 16,-8 1-1-16,2 0-1 0,-8 0-4 16,-5-1 0-16,-1 1 2 0,-7-1-1 0,-6 1 0 15,0-4 2-15,-7 4 4 0,1-4-1 16,-7 3 2-16,0-3-1 0,0 0 0 16,-7 0-1-16,2 0 0 0,-2 0-3 0,0 0 2 15,-6 0-2-15,7 0 0 0,-7 0 1 16,6 0 0-16,-6 0 1 0,0 4-3 15,0-4-1-15,0 0 3 0,7 0-2 16,-7 0 0-16,0 0 2 0,0 0 1 0,0 0 1 16,0 0-1-16,0 0-1 0,0 0-1 15,0 0-3-15,0 0 3 0,0 0-1 16,0 0 1-16,0 0 0 0,0 0 0 16,0 0 0-16,0 0 1 0,0 0 1 0,0 0-2 15,0 0 3-15,0 0-2 0,0 0 5 16,0 0-5-16,0 0 2 0,0 0-1 15,0 0-1-15,0 0 0 0,0 0 1 16,0 0 1-16,0 0-2 0,0 0 0 0,0 0 2 16,0 0-1-16,0 0 0 0,0 0-2 15,0 0 1-15,0 0-1 0,0 0 0 16,0 0 0-16,0 0 0 0,0 0 2 0,0 0 2 16,0 0 0-16,0 0-2 0,0 0-1 15,0 0 1-15,0 0-2 0,0 0-3 16,0 0 3-16,0 0 0 0,0 0 0 15,-7 0 0-15,7 0-2 0,0 0 0 0,0 0 2 16,0 0-1-16,0 0 0 0,0 0 1 16,0 0 0-16,0 0 3 0,0 0-3 15,0 0 0-15,0 0 0 0,0 0-7 0,0 0-19 16,0 0-40-16,0 0-55 0,-6 0-64 16,6 0-64-16,-7 0-61 0,1 0-56 15,0 0-57-15,-14 4 6 0,0-1 37 16,1 0 52-16</inkml:trace>
  <inkml:trace contextRef="#ctx0" brushRef="#br0" timeOffset="21023.63">22567 5620 180 0,'0'-4'196'16,"0"4"-14"-16,0 0-18 0,0 0-15 16,0 0-7-16,0 0-9 0,0 0-5 0,0 0-8 15,0 0-9-15,0 0-15 0,0 0-17 16,0 0-16-16,0 0-21 0,0 0-14 15,0 0-15-15,0 0-9 0,0 0-8 16,0 0-7-16,0 0-2 0,0 4-3 0,0-4 1 16,0 3 1-16,0 1 5 0,0 0 0 15,0 3 2-15,0 4 4 0,0 0 3 16,-7 0 0-16,7 0 2 0,0 4 1 0,0-1-1 16,-7 1 3-16,7 0-2 0,-6-4 0 15,6 3-1-15,-7-3-1 0,7 4 1 16,-6-4-2-16,6 0-2 0,0-4 2 15,0 4 1-15,-7-4 0 0,7 0 0 0,0-3 2 16,0 0 2-16,0 3-1 0,0-3 2 16,-6-1-2-16,6-3-9 0,0 4-21 15,0-4-26-15,0 0-32 0,0 0-39 16,-7 0-50-16,7 0-69 0,-6 0-38 0,0 0-3 16,-8 0 15-16</inkml:trace>
  <inkml:trace contextRef="#ctx0" brushRef="#br0" timeOffset="21409.58">22378 5865 10 0,'0'0'234'0,"6"-4"26"0,-6 0 23 0,0 1-68 15,0-1-43-15,7 0-20 0,-7 1-8 16,0-1-8-16,6 4-9 0,-6-3-14 0,0-1-22 16,0 4-25-16,6 0-23 0,-6 0-22 15,0 0-16-15,0 0-12 0,0 0-4 16,0 0-2-16,7 4 1 0,-7-1 1 16,7 1 5-16,-1 3 3 0,0 0 1 0,2 4 1 15,-2 0 0-15,0 1 1 0,7-1 1 16,-6 0 0-16,6 3 2 0,-7-3 2 15,8 0 1-15,-2 0 3 0,1-4 3 16,7 1 9-16,0 3 10 0,-1-8 9 0,7 1 3 16,0-4-1-16,0 0-2 0,7-4-8 15,-1 1-12-15,-6-5-30 0,1-3-51 16,-1 0-64-16,-7 1-95 0,1-5-114 16,-8 0-59-16,-12 1-12 0,0 0 28 0,-12-2 55 15</inkml:trace>
  <inkml:trace contextRef="#ctx0" brushRef="#br0" timeOffset="28534.41">15962 6477 85 0,'7'-4'195'0,"0"-3"1"0,-7 3-29 0,6-4-21 15,-6 1-17-15,0 0-9 0,0 0-5 16,6-1-5-16,-6 1 2 0,0 0-1 15,0-1-1-15,0 5-6 0,0-5-12 16,0 5-13-16,-6-5-16 0,6 5-16 0,0-4-12 16,-6 3-5-16,-1-3-6 0,0 3-2 15,-6-3-4-15,7-1 0 0,-7 5-1 16,0-5-4-16,-1 5 0 0,2-1 0 0,-8-1 0 16,7 3-3-16,1-2 0 0,-8 0-3 15,6 4 0-15,2-4-5 0,-8 4-1 16,1 4-1-16,-1-4-1 0,0 4 0 15,1 0-3-15,-1-2 3 0,1 7 1 16,-7-2 1-16,0 0 1 0,6 4 1 0,-6-3-3 16,1 3 0-16,-2-1 0 0,1 1 0 15,0 0-2-15,0 1 2 0,-1-2 1 16,1 1 0-16,7 0 1 0,-7 1-3 0,14-5 0 16,-8 0-1-16,7 1 0 0,6-5-1 15,-6 4-3-15,7-3 2 0,-1 0 0 16,0-1-2-16,1-3 1 0,6 4 0 0,-6-4 0 15,6 4-2-15,0-4 1 0,-7 3 3 16,7 1-2-16,0 3 1 0,0 4 1 16,-7 0 3-16,7 4 0 0,0-1-1 15,0 8 1-15,0-3-1 0,0 6 0 0,7-2 0 16,-7 2 2-16,0 1 0 0,7-1 1 16,-7 1 3-16,0-1-3 0,0 1 1 15,6 4-2-15,-6-5 0 0,0 1-1 0,6-1-1 16,-6 5-1-16,0-4 0 0,0-1 2 15,0 5 0-15,0-5 3 0,7 5 1 16,-7-5 1-16,0 1 0 0,-7 2-3 16,7-1 0-16,0-2-2 0,0 5 0 15,0-5 3-15,0 1-1 0,-6 0 0 0,6 3 3 16,0-3-2-16,0-1 1 0,-6 1-2 16,6 3-2-16,0-3 1 0,0 0-2 15,-7 3 1-15,7-3 2 0,0 2 0 0,-7 2 1 16,7-1 2-16,0 1-1 0,-6-5 1 15,6 4-1-15,0 1 0 0,-7-1 2 16,7-3-2-16,0 3 4 0,-6-3-2 16,6 3 1-16,0-3-2 0,-6-1 0 0,6 5 1 15,0-5-3-15,-7-2 2 0,7 2-1 16,0 1-1-16,-7-4 4 0,7 3 0 16,0-3-2-16,-6 4-1 0,6-4-1 0,0 4 2 15,0-1-2-15,-6 1 1 0,6-1 2 16,0 5 2-16,-8-5 3 0,8 5-3 15,-6-4 0-15,6 2 0 0,0-1 0 16,-6 2-2-16,6-4-3 0,0 1 1 0,0 3 0 16,0-2-2-16,0-2 0 0,0 0 1 15,0-3 0-15,0 0 2 0,0 0 2 16,0 0 2-16,6-3-2 0,-6-1 3 16,6 0-2-16,-6-3 3 0,8-1 0 0,-2-3 2 15,-6 0 2-15,6 0 4 0,1 0 0 16,0-4 1-16,-7 2 0 0,6-3 4 15,0-2 1-15,1 4-2 0,-1-5 2 16,1 1 3-16,6-1 2 0,0 1-2 0,0-1-2 16,0-3-1-16,7 0-3 0,0 0-3 15,-2 0-2-15,9 0-2 0,-1 0-2 16,0-3-1-16,7-1-1 0,-1 4-1 16,1-3-1-16,-1 3-3 0,7-4 0 0,-7 4-4 15,1-3 0-15,-1 3 3 0,1-4 2 16,0 4-1-16,0 0 0 0,-8-4 3 15,9 4 2-15,-2 0-2 0,-7 0-1 0,8 0 6 16,-7 0 2-16,7 0 1 0,-1 0-1 16,1 0 3-16,0 0 0 0,0 0-4 15,5 0-2-15,1 0-2 0,0 0 0 16,1 0-3-16,-8 0-4 0,7 0 1 0,6 4-2 16,-5-4 1-16,-1 0-4 0,0 0 1 15,7 0 5-15,-7 0-3 0,-1 0-2 16,9 0-3-16,-2-4 3 0,1 4 1 15,-1-4-1-15,1 0 0 0,-1 2 3 0,8-2 3 16,-8-1 0-16,7-2-3 0,-6 3-2 16,-1 1 2-16,8-1-4 0,-8 0 2 15,1 1 0-15,-1-1 1 0,-6 4 0 0,7 0-2 16,-14-3 3-16,7-1-1 0,-6 4 0 16,-1-4-3-16,-6 4 2 0,7-3-1 15,-7-1-2-15,0 0 3 0,1 1 0 16,-9-1-1-16,15-3 0 0,-7 3 1 0,7-3-1 15,-1 3-3-15,1 0 1 16,0 0 3-16,0 1-2 0,-8-1 1 0,7 1-1 16,-5 3 1-16,5 0 1 0,-12-4-3 15,6 4 2-15,0 0-2 0,-7 0 1 0,1 0 0 16,0 0 0-16,-1 0 0 0,1 0 1 16,6 0-1-16,-7 0 0 0,7 0 0 15,0 0-3-15,1 0 0 0,5 0-1 0,1 0 4 16,-1 0-1-16,1 0 0 0,-1 0 3 15,1 0-1-15,-1-4 0 0,1 4 0 16,-1 0-1-16,2-3-2 0,-2 3-2 16,1 0 4-16,-8 0 1 0,7-4 0 0,-5 4 2 15,-1 0 3-15,0 0-3 0,-6-3 3 16,-1 3 1-16,1 0 3 0,-8-4 7 16,2 1 8-16,5-1 8 0,-12-4 5 15,6 5 6-15,-1-5-2 0,-4 4-6 0,4-3-5 16,-5 0-6-16,0-1-5 0,-1 5-7 15,1-5-4-15,-7 1-1 0,6 0-3 16,0-1-4-16,-6 1 1 0,7 3 2 16,-7-3-3-16,7 4 0 0,-7-5 0 0,0 4 1 15,6-3 1-15,-6 0-6 0,0 3 0 16,0-3 3-16,6 3 1 0,-6-2-1 16,0 0-2-16,7 0 2 0,-7 2 1 0,0-3-2 15,7-1-3-15,-7 1 1 0,0 0 3 16,0-1 0-16,6-2 0 0,-6-1 0 15,0 0-3-15,0-4 4 0,0 0-2 16,0 1-3-16,0-4 4 0,0-1-3 0,0-3 6 16,0 0-6-16,0 0 7 0,0 3 3 15,-6-6-4-15,6 3 0 0,0-3-2 16,0 2 5-16,0-6-6 0,-7 3 0 0,0 1-3 16,7-5 2-16,-6-2 4 0,0 2-8 15,-1-3 1-15,0 0-2 0,1-3 6 16,0-1 0-16,-1 1-6 0,1-1 7 15,-1 0-1-15,0-3 1 0,1 3 0 0,6 0-1 16,-6 1 3-16,6-1-3 0,-8 5 0 16,8-2 0-16,0 1 1 0,0 4-5 15,0 0 2-15,0 0-1 0,0-1-1 16,0 4-2-16,8 1-1 0,-8-1 5 0,0 1-2 16,0-1 2-16,0 0 6 0,0 1 0 15,6 3-4-15,-6-4 0 0,0 1 6 16,6-1-2-16,-6 4-4 0,7-4 1 15,-7 1 2-15,7-1 2 0,-7-1-5 0,0 2-1 16,0 0 1-16,6-1 0 0,-6 1 3 16,0-1 2-16,0 1-3 0,0-1 2 15,0 1-2-15,0-2-4 0,0 2-4 0,0 3-4 16,0 1 5-16,0-2 1 0,-6 1 2 16,6 0-3-16,0 4 5 0,-7 3 3 15,7 0-3-15,0 1 3 0,-7-1 1 16,7 4 2-16,0 0-2 0,0 0-2 0,0 0 1 15,-6 4-3-15,6-1 0 0,0 1-1 16,-6 0 0-16,6 3 1 0,0-3-1 16,0 3 0-16,0 0 0 0,-8 1 1 15,8-1-6-15,0 0 0 0,0 1 4 0,-6-1 0 16,6 4-3-16,-6-3 1 0,0-1 3 16,6 0 4-16,-7 4-3 0,0-3 1 15,1-1 2-15,-1 0 2 0,-5 1 0 16,4 3-3-16,2-5 0 0,-6 1-3 0,5-2-3 15,-6 6-4-15,0-4 2 0,-1 0 1 16,-5 1 4-16,6 3 0 0,-6-4 4 16,-1 4 2-16,-6 0-7 0,6 0-2 0,-5-4 1 15,-1 4-2-15,-1 0 2 0,1 0 3 16,0-3 5-16,-7 3 0 0,7 0-3 16,-6-4-1-16,6 4 0 0,0 0-2 15,0 0 0-15,-6 0-2 0,5 0 0 0,-5 0 8 16,-1 0-3-16,7 0 1 0,-6 0-3 15,-1 4-1-15,1-4 1 0,-1 3-3 16,1-3 1-16,-8 4 0 0,14 0 1 0,-7-1 1 16,1-3 0-16,-1 4-2 0,7 0 1 15,-7-4-2-15,1 0 3 0,6 3 4 16,-7-3-3-16,1 3 3 0,6-3-1 16,-7 0-2-16,0 0-3 0,1-3 0 0,-1 3 0 15,1 0 1-15,-1 0-1 0,1 0 1 16,-1 0 0-16,1 0-3 0,-7 0 1 15,7 0-3-15,-1 0 2 0,-7 0 4 0,8 3 2 16,-1-3 3-16,7 0-1 0,-6 0-1 16,5 0 2-16,2 0-3 0,-1 0-1 15,0 0-1-15,0 0 2 0,6 0 1 16,-6 0-3-16,7-3 4 0,-8 3-2 16,1 0 0-16,7 0-3 0,-7-3 1 0,6 3 5 15,-6 0-5-15,7 0-5 0,-7 0 4 16,0 0-1-16,6 0-2 0,-6 0-4 15,0 0 5-15,6 0 2 0,-6 0-2 0,0 0 0 16,7 0-1-16,-7 0 3 0,6 3 1 16,-6-3 3-16,7 0 7 0,-7 0 5 15,6 0-1-15,-6 3-4 0,7-3-2 16,-8 0 0-16,7 0 2 0,-6 4-4 0,7-4 0 16,-7 0 7-16,0 0-3 0,7 0-4 15,-7 5-8-15,0-5 0 0,6 0 2 16,-6 0-4-16,7 3 6 0,-8-3 1 0,8 0 1 15,0 0 1-15,-1 0 1 0,0 0 1 16,1 0 0-16,-7 0 4 0,6 0 3 16,1 0-1-16,-1 0-3 0,-6 0 2 15,6 0 1-15,-5 0-6 0,5 0-1 0,-6 0 2 16,-7 4-1-16,7-4-6 0,0 0-2 16,-7 0 3-16,7 4 0 0,-7-4-1 15,8 3 0-15,-1-3 3 0,0 4 4 16,6-4-2-16,1 0-3 0,-1 0-1 0,14 4 4 15,-8-4-2-15,8 0-3 0,-7 0-1 16,13 0 3-16,-6 0 1 0,-1 0-7 16,7 0 1-16,0 0 2 0,-7 0-2 15,7 0-12-15,0 0-32 0,0 0-46 0,-6-4-88 16,6 4-117-16,0 0-118 0,0 0-126 16,6 0-49-16,1 0 10 0,6-4 66 15,0 1 102-15</inkml:trace>
  <inkml:trace contextRef="#ctx0" brushRef="#br0" timeOffset="31150.75">2175 7892 70 0,'-7'0'158'0,"1"-6"-11"16,-1 6-18-16,1 0-16 0,6 0-16 0,-6 0-16 16,6-3-20-16,0 3-14 0,-8 0-11 15,8 0-9-15,0 0-6 0,0 0-3 0,0 0-1 16,0 3-2-16,0-3 1 0,0 0 2 0,0 0-4 15,0 0 1-15,8 0 3 0,-8 6 11 16,6-6 14-16,0 3 13 0,7-3 14 0,0 3 14 16,6 1 17-16,1 0 8 0,6-1 2 15,7 1 8-15,-1 0 10 0,7-1 13 0,7 1 1 16,7-1 2-16,5-3 8 0,14 0 4 0,12-3-6 16,21-1-18-16,12-7-13 0,13-3-20 15,26-5-21-15,13-3-20 0,14-4-15 16,13 1-8-16,-1-1-11 0,0 3-4 0,-6 9-5 15,-13 3-4-15,0 4-3 0,-14 4-1 16,-6 6 2-16,-6 4-3 0,-12 4-1 16,-8-3-7-16,-20 3 1 0,-5 4 0 15,-14-4-2-15,-14 0 2 0,-4-4 2 0,-8 4 1 16,-14-7-3-16,2 3 2 0,-15-4 16 16,-4 1 12-16,-2 0 17 0,-6-1 25 15,-6-3 27-15,-1 0 24 0,0 0 15 0,-5 0 5 16,-1-3-9-16,-7 3-16 0,7-4-22 15,-6 4-27-15,-1-4-25 0,8 1-18 16,-8 3-11-16,0-4-8 0,1-3-2 16,-1 7-3-16,1-7-23 0,-7 7-48 0,7-4-61 15,-1 0-107-15,-6 1-156 0,0 3-164 16,6-4-121-16,1 0-31 0,0-3 22 0,-1 0 87 16,0-8 143-16</inkml:trace>
  <inkml:trace contextRef="#ctx0" brushRef="#br0" timeOffset="38016.14">18776 7484 80 0,'13'-3'61'0,"13"-4"-20"0,-6 3-11 15,-1-4-9-15,7 4-5 0,0-3-16 16,-6 3-37-16,5 1-37 0,2-1-22 0</inkml:trace>
  <inkml:trace contextRef="#ctx0" brushRef="#br0" timeOffset="38603.6">18522 7898 10 0,'0'0'114'0,"0"0"-14"0,0 0-16 0,0 0-14 16,0 0-10-16,0 0-5 0,7 0-8 16,-1 0-6-16,0 0-7 0,1-3-5 15,6 3-2-15,-6-3-6 0,5-3-6 0,2 6-1 16,-2-3-3-16,2 0-4 0,5-1-1 15,-5 4-6-15,4-4-10 0,-4 1-25 16,-1 3-32-16,7-4-55 0,-8 4-37 16,2-4-15-16,-8 1 2 0</inkml:trace>
  <inkml:trace contextRef="#ctx0" brushRef="#br0" timeOffset="39824.57">18711 7451 89 0,'0'0'189'0,"0"-4"2"0,0 1-52 16,7-1-49-16,-1 0-26 0,0 1-18 15,0-5-7-15,8 5-4 0,5-5-7 0,-5 5-5 16,4-4-4-16,2 3-6 16,7-3-6-16,-8 3-3 0,0 0-4 0,1 4-11 15,0 0-18-15,-7 0-19 0,-1 0-27 16,2 0-29-16,-1 0-34 0,-7 0-33 0,1 4-8 15,-7 0 6-15</inkml:trace>
  <inkml:trace contextRef="#ctx0" brushRef="#br0" timeOffset="40223.44">18489 7942 146 0,'0'0'197'0,"0"0"-25"0,7-3-46 16,-7 3-39-16,13-4-27 0,-7 0-22 15,8 0-13-15,-2-3-9 0,8 4-3 16,-1-5-2-16,1 1-3 0,6 0 1 15,1-2-10-15,-9 6-25 0,2-4-41 0,0 3-74 16,-1 1-39-16,-5-1-23 0,-8 0-4 16</inkml:trace>
  <inkml:trace contextRef="#ctx0" brushRef="#br0" timeOffset="40837.26">18418 8404 41 0,'0'0'113'0,"0"3"-1"0,0-3-6 16,0 0-1-16,0 0-2 0,0 0-6 16,0 0-3-16,0 0 2 0,6 0-1 0,-6 0 1 15,6-3 1-15,2 3 3 0,-2-4-4 16,7 0-6-16,0 1-7 0,6-5-9 16,7 1-8-16,0-4-13 0,1 0-8 15,11 0-8-15,-5-3-11 0,13-1-7 0,-7 0-12 16,6 1-29-16,1-1-51 0,-7 0-72 15,0 1-111-15,1 3-61 0,-8-4-27 16,-6 0 8-16,-1 1 40 0</inkml:trace>
  <inkml:trace contextRef="#ctx0" brushRef="#br0" timeOffset="47984.61">8258 8070 56 0,'0'0'72'0,"-7"-3"-4"0,7 3-7 15,0 0-10-15,0 0-13 0,0-4-11 16,0 4-10-16,0 0-6 0,0 0-4 16,0 0-1-16,7 0 0 0,-1-4 2 15,1 4 9-15,6 0 11 0,7-3 12 16,5-4 11-16,15 0 10 0,5-2 7 16,14-5 4-16,6-8-3 0,19 0-3 0,8-4-7 15,5-6-7-15,14-5-8 0,-1-4-10 16,14 1-10-16,0 4-7 0,0-1-6 0,7 8-11 15,-8 7-19-15,-6 3-23 16,0 4-25-16,-12 9-25 0,-1 2-27 0,-7 0-34 16,-5 4-34-16,-7 0-5 0,-1 0 12 0</inkml:trace>
  <inkml:trace contextRef="#ctx0" brushRef="#br0" timeOffset="57176.83">20508 8466 71 0,'0'0'102'0,"0"-3"-17"0,0-2-20 0,7 1-12 16,-7 1-9-16,6 3-5 0,-6-4 0 15,0 1-1-15,7-1 2 0,-7 4 1 16,0-3 3-16,7-1 0 0,-7 0-2 15,0 1 2-15,0-1-1 0,0 1-2 0,0-1-1 16,0 0-5-16,0 0-5 0,0 1-7 16,0-1-4-16,-7 0-6 0,7 1-3 15,0-1-4-15,-7 0 1 0,7 1 0 0,-6-1 0 16,6 0 1-16,-7 1-1 0,7-1 2 16,-6 0-2-16,6 0-1 0,-6-2-3 15,-1 2-1-15,7 0 1 0,-7 1-2 16,1-1-2-16,0-3 2 0,-2 2 1 0,2 3 0 15,0-2-2-15,-1 0 2 0,1 0 2 16,-1 0 0-16,1 0-3 0,-1 4 0 16,1-3 1-16,0-1-2 0,-2 1-1 15,2 3-1-15,0-4 2 0,-8 4-2 0,8-3 0 16,0 3 3-16,-1-4 0 0,-6 4 0 16,6-4-2-16,1 4 1 0,0 0 0 15,-1 0-1-15,-6-4 0 0,6 4 1 0,1 0 1 16,0 0-2-16,-1-3 2 0,0 3 0 15,1 0 0-15,0 0-1 0,-8 0-1 16,8 0 2-16,-1 0-1 0,-6 0-1 16,0 3 1-16,7-3 0 0,-8 0 0 0,2 0 0 15,5 0 0-15,-6 4 0 0,7-4 0 16,-7 0 0-16,6 0 0 0,0 0 0 16,-5 4 0-16,5-4 0 0,0 0 0 0,-5 0 0 15,5 4 0-15,1-4-2 0,-1 0 1 16,-6 3 1-16,7-3 0 0,-2 0 1 15,2 4-1-15,-6-1 0 0,5-3-2 16,0 4 2-16,-6-4 0 0,7 3 0 16,-8-3 0-16,8 4 0 0,0 0 2 0,0 0-1 15,-8-4-1-15,8 4 0 0,-1 0 1 16,-6-4 0-16,6 2-2 0,1 3 0 16,-6-2 1-16,4 1-1 0,2 0-1 0,0-4 2 15,-7 3 1-15,6 1 2 0,0 0 0 16,1-4-2-16,0 3 2 0,-8 0-1 15,8 1-2-15,0-4-1 0,-1 4 0 16,-6 0 0-16,6-4 1 0,1 3-2 0,-8 1 1 16,8-4 1-16,0 4 0 0,-7-1 0 15,6 1-3-15,-6-4 0 0,7 4 2 16,-8-1-1-16,8 1-1 0,-6 0 3 0,-2 3 1 16,8-3 1-16,-7 0-2 0,6-1 1 15,-6 1 0-15,7-1-1 0,0 1-1 16,-2 0 0-16,2-1 1 0,-7 1 0 15,6-1 0-15,1 1 1 0,-1-1-1 0,7 1 0 16,-6 1-2-16,0-2 0 0,-1 1 2 16,0 0 0-16,1 3-1 0,0-4 1 15,-1 5 0-15,0-1 0 0,1 0-1 16,-1-3 1-16,1 3 0 0,0 4 0 0,-1-3-1 16,0-1 1-16,1 0 1 0,6 0-1 15,-6 5 0-15,-2-5-1 0,2 4 3 16,6-4-2-16,-6 3-1 0,6-1 1 0,-7-2 0 15,7 4-1-15,0-4-1 0,0 4 2 16,0-3 0-16,0 2 1 0,0-2 1 16,0 3-1-16,0 0 1 0,0 0-2 15,0 0-1-15,0-4 1 0,0 4-2 0,0 0-1 16,7 1 3-16,-7-2 0 0,0 1 1 16,6 0-1-16,-6-4 1 0,6 4 0 15,2 0-1-15,-2 0 0 0,0 0 2 16,1 0-1-16,0 0 1 0,-1 0 0 0,0 1 1 15,7-2-3-15,-6-2-1 0,0 3-1 16,5-1 2-16,-5-2 0 0,0-1 0 16,5 4 0-16,-5-3 3 0,6-1-1 0,-6 0 0 15,5 0-1-15,-4 1 0 0,-2-1 0 16,6 0-1-16,-5-3 3 0,6 3-2 16,-6-3-1-16,5-1 0 0,2 5 3 15,-8-4 1-15,7 0 2 0,-6-4 1 0,-1 4 0 16,7-1 1-16,-6 1-1 0,6-4-1 15,-7 3-2-15,8-3 0 0,-8 4 2 16,7-4-3-16,-7 4 1 0,8-4-1 16,-8 3-1-16,0-3-2 0,8 0 0 0,-8 0 0 15,-6 0-1-15,6 4 1 0,-6-4 1 16,7 0 2-16,-7 0 0 0,7 0 1 16,-7 0 3-16,0 0-4 0,0 0 2 0,6 0 1 15,-6 0-1-15,0 0-2 0,0 0-2 16,0 0 1-16,0 0-1 0,0 0-1 15,7 0-1-15,-7 0 2 0,0 0-1 16,6 0 1-16,0 0 0 0,-6 0-1 0,8 0 1 16,-2 0-1-16,0 0 3 0,0 0-3 15,1 0 0-15,6 0 1 0,-6 0 1 16,-1 0-2-16,1-4 0 0,6 4 0 16,-7 0 0-16,0-3 1 0,8 3-2 0,-8-4 1 15,1 4 0-15,6-4 0 0,-6 1 0 16,5-1 0-16,2 1 0 0,-2-1 0 15,2 0 2-15,-1 0-2 0,-1-4-1 16,2 1 0-16,5 4 1 0,-6-5 0 0,0 5 0 16,7-5 0-16,-8 5 1 0,-4-5 1 15,4 5 2-15,-5-1 1 0,-1-3-2 16,1 3 2-16,-7-3-7 0,6 3-7 16,-6-4-14-16,-6 2-20 0,6-2-30 0,-7 1-43 15,-6 0-79-15,1 0-34 0,-2-1-9 16,-12-2 8-16</inkml:trace>
  <inkml:trace contextRef="#ctx0" brushRef="#br0" timeOffset="59152.21">17226 9832 178 0,'7'0'193'0,"5"-3"-34"0,-5-1-33 16,-1 0-21-16,1 4-11 0,0-7-3 0,-7 4-5 16,6-1-3-16,-6 0-8 0,6 1-7 15,-6-2-12-15,0-1-7 0,0 2-6 16,0 0-5-16,-6-3-4 0,6 3-2 16,-6-3-5-16,-1 0-6 0,-6-1-4 0,0 0-6 15,0 1-4-15,-6 0-3 0,-1 0 0 16,0-1 1-16,-5-3 1 0,-8 4 2 15,7 0 4-15,-7-4 1 0,1 4 1 16,-8-1 1-16,8 1 3 0,-1-1-1 0,-6 5-2 16,7-4-1-16,-7 3-1 0,6 1-4 15,-6 3-3-15,6 0-4 0,-6 0-3 16,1 0 0-16,-2 3 0 0,-5 1 0 0,6 3-2 16,-7-4 2-16,1 5 2 0,-2-1 0 15,-4 1 0-15,5-1 1 0,1 0 1 16,-1 1 0-16,1-1 0 0,-1 1 2 15,-7-2 1-15,8 2 1 0,-1 3 2 0,1-1 3 16,-8-2 2-16,8 7 1 0,-1-4 1 16,-5 0 3-16,5 4 2 0,1-1-4 15,-2 1-2-15,9 3-1 0,-9-3-2 16,9 3-5-16,-7 1-3 0,5-1-2 0,1 0 1 16,0 0-3-16,7 1 2 0,-7 3 0 15,13-4-1-15,-7 4 2 0,1 0-2 16,5-4 2-16,1 4-3 0,6 0 2 15,-6-4 2-15,7 4-1 0,-1 1-1 0,8-1 2 16,-8 0-1-16,7-1-3 0,0 1-1 16,0 0 0-16,-1 4 0 0,8-4 1 15,0 3 0-15,-1 1 0 0,1 0-1 0,-1 3 0 16,1 1 1-16,6-1-2 0,0 0 1 16,0 4-1-16,0 0 2 0,0 4 2 15,0-1-1-15,6 1 2 0,1 4 0 0,-1-5 2 16,7 1-2-16,-7 3 2 0,8-3-2 15,5-1 0-15,-6-3-2 0,7 4 0 16,-1-5 0-16,1 2-2 0,6-1 0 16,-7-4 1-16,8 4 2 0,-1-7-2 0,0 3 0 15,0-3 4-15,7-5-2 0,-7 2 1 16,6-2 0-16,1-2-1 0,-1-4 5 16,7 3-4-16,-6-4 1 0,5-3-2 0,2 0-1 15,-1 0 1-15,0-3-4 0,0-1-3 16,7-3-5-16,-7-1-6 0,7 1-5 15,-7-4-5-15,6 0-6 0,-6 0-4 16,7-4 0-16,-8 4 0 0,8-3 3 0,-7-1 2 16,0 0 7-16,7 1 5 0,-7-1 3 15,0 0 4-15,1 1 6 0,-2-1 3 16,-5 0 1-16,6 1-1 0,1-1 0 16,-8 0 2-16,7 1-1 0,0-1-1 0,0 0-1 15,0 1 3-15,0-1 0 0,0-3 0 16,7 3 1-16,-7-3 1 0,6 0 0 15,1-1-1-15,-1 1 0 0,1-1 0 16,-1 1 0-16,-5-4 0 0,5 4-2 16,1-4-1-16,-7 3 1 0,6-3-2 0,-5-3 3 15,5 3-1-15,-6-1 2 0,1 2 2 16,-1-5 0-16,-1 1 0 0,1 2-2 0,1-2 1 16,-1-1-1-16,-7 1 0 0,7-1 0 15,-6 0 0-15,-1 1 2 0,2-1 1 16,5 1-2-16,-13-1 0 0,6 3 0 15,1-2 0-15,-1 3 0 0,-6-4-1 0,0 4 0 16,0 0 0-16,6 0 0 0,-5 1 1 16,-7-1-1-16,6-1 2 0,0-2-1 15,-1 3-1-15,-5 1 3 0,0-2 0 16,-1 1-2-16,1 0 0 0,-8-4 1 16,8 4 1-16,-7-3-2 0,0-1 0 0,0 0 5 15,1 1 0-15,-2-1 4 0,-5 1 2 16,0-5 2-16,5 4 0 0,-5 1-2 0,-1-1-2 15,1 0-1-15,0 1 2 0,-7-1 2 16,6 1 0-16,0-2 2 0,-6 2 0 16,7-1-1-16,0 5-3 0,-7-5-5 0,6 0 0 15,-6 4-1-15,0-3 1 0,0-1-3 16,0 0 2-16,0 1 2 0,-6-2 4 16,-1-2 1-16,0 1 0 0,1 2 1 15,-7-4 2-15,6 1-1 0,-6 0-1 0,1 0-1 16,-2-5 1-16,2 5 0 0,-2 0-1 15,8-4-5-15,-7-1 0 0,-7 5-1 16,8-3-2-16,-2-2 0 0,1 5 1 16,0-4 1-16,-6 0 1 0,-1 0-3 0,0 4 0 15,1-3-3-15,-1 1-1 0,-6 2 0 16,7 0-1-16,-1 3-1 0,0-3 1 16,2 3-1-16,-9 1 2 0,7-1-3 15,-6 1 0-15,7-1 2 0,-7 4-1 0,0-4 2 16,6 4-1-16,-5-4 3 0,-1 4-2 15,-1-3 0-15,1 2 1 0,0 2-1 16,0-5 1-16,1 5-1 0,-2-2-2 16,7-3-1-16,-6 4 1 0,0 0 3 0,1 0 0 15,5-3-3-15,-6 3 2 0,-1 4 1 16,1-4-2-16,1 3 0 0,-8 1 1 16,7 0 0-16,-6 0-1 0,-2-1 0 0,2 0 0 15,-1 6 0-15,-5-7-1 0,5 6 0 16,-6-1 1-16,-1 0-1 0,8 4 1 15,-7 0-1-15,0 0 0 0,7 4 2 16,-7-4 0-16,6 4 1 0,0-1-1 0,-6 2-2 16,7-1-9-16,5 3-17 0,-5-4-25 15,6 1-32-15,1 3-35 0,-2-3-35 16,7 3-33-16,-6 0-34 0,7 1-55 16,-1-2-11-16,0 6 14 0,8-5 25 0</inkml:trace>
  <inkml:trace contextRef="#ctx0" brushRef="#br0" timeOffset="63034.54">24761 10492 164 0,'7'-4'179'0,"-1"1"-33"0,1-1-30 0,-7 4-19 15,6-3-10-15,1-1-5 0,-1 0-3 16,-6 0-1-16,6 0-3 0,-6 0-2 0,8 4-3 15,-8-3-3-15,6-1-2 0,-6 1-7 16,0-1-4-16,0 0-6 0,0 1-7 16,-6-1-4-16,6 0-3 0,-8-2-4 15,2 2-5-15,-7-4-3 0,7-3-2 0,-7 4-4 16,0 0-2-16,-7-4 1 0,7 3-1 16,-6-3 0-16,-1 1 0 0,1-1 4 15,-1 0-2-15,1-1-1 0,-7-2-3 16,-7 3-2-16,7 0 0 0,-7 0-3 0,7-4 0 15,-6 4 0-15,-1 0 4 0,1-4 4 16,-1 5 3-16,1-1 3 0,-1 0 1 16,1-1 0-16,6 5-2 0,-7-4 1 0,0 4-3 15,0-4-5-15,0 3 0 0,1 1-1 16,-1 0-3-16,1 0-2 0,-1-1-2 16,1 5-2-16,-1-5-2 0,1 5 0 15,-7-1-1-15,7 4 2 0,-1 0-2 0,-7-4 0 16,8 4 1-16,-7 4 0 0,6-4-1 15,-5 0-2-15,5 4 2 0,-7-1-1 16,8 1 0-16,-7 3 3 0,7-3-1 16,-7 3-2-16,-1 1 1 0,1-1-1 0,0 4-1 15,0 0 0-15,0 0 1 0,0-4 3 16,0 9-1-16,0-6 3 0,7 5 1 16,-8-5-3-16,7 8 0 0,1-3 0 0,-1 4 0 15,7-1-3-15,0 0 0 0,1 5 0 16,5-1 0-16,-6-1 0 0,6 5-1 15,7 0 2-15,-7-1 0 0,1 5-1 0,6-5 1 16,0 5 0-16,-7-1 1 16,8 0-1-16,-2 1 1 0,8 3 3 0,-7-4-1 15,7 0 2-15,-8 0 3 0,8 1 0 16,0-1 0-16,6-3 4 0,0 3-1 0,0-4 1 16,0 5-1-16,6-1-1 0,-6 0 0 15,6-2-3-15,1 1-1 0,0 2-1 16,-1-1 0-16,7 0 0 0,-7 1 0 15,1 2-1-15,6-2 2 0,-7-4 0 16,8 3 2-16,-8 0 2 0,7-3 7 0,0 3 6 16,0-3 11-16,1-4 6 0,-2 3 4 15,8-3-1-15,-7 4-2 0,7-4-5 0,-1 0-6 16,0 0-6-16,1-4-5 16,6 4-3-16,0-4 1 0,0 1-1 0,0-1-3 15,0 1-1-15,7-1-2 0,-1-3 0 16,1 3-5-16,-1-7 0 0,7 3 0 0,1 1 0 15,5-4-1-15,1-4 1 0,6 5 0 16,0-5 1-16,7 4 2 0,-1-4 6 16,7 1 5-16,0-2-1 0,7 2 0 15,0-4-1-15,-7 3 0 0,6-3-6 16,1-1-4-16,0 1 3 0,-7 0 0 0,6-4-2 16,-6 0-1-16,0 0 0 0,1-4 4 15,-1 0-1-15,0 1 4 0,0-5 1 0,0 1 5 16,1-7 3-16,-1 3 1 15,7-4 0-15,-7-4 3 0,-6 1 7 0,6-3 6 16,-14 2 7-16,8-3 7 0,-13-4 2 16,5 1 0-16,-11-1-10 0,-1-3-7 0,-7-8-11 15,-5 1-12-15,-8-5-6 16,0-3-5-16,-12-3 2 0,0-1-3 0,-7-3 1 16,-7-4 0-16,0 3-1 0,-12-3-1 15,0 1-1-15,-1-2-1 0,-7 5-4 16,-5-4 5-16,-1 4-2 0,1 0 0 0,-1 3-1 15,-5 4 0-15,-9 0-1 0,2 0-3 16,-1 4-6-16,1 3-10 0,0 1-16 0,-1 2-22 16,1 2-25-16,-1 6-40 15,7 0-47-15,0 5-46 0,6-1-46 0,0 6-35 16,8 2-25-16,-1 3-12 0,6 4-3 16,0 3-17-16,7 0 23 0,1 1 34 15,4 3 44-15</inkml:trace>
  <inkml:trace contextRef="#ctx0" brushRef="#br0" timeOffset="63648.78">24761 10217 23 0,'-20'8'184'0,"14"-5"13"16,-7 0-46-16,0 1-34 0,7-4-19 15,-1 4-6-15,1 0 1 0,6-4 10 16,0 3 15-16,-7-3 8 0,7 0 10 16,0 0 7-16,0 4 1 0,0-4 0 0,7 0-5 15,-7-4-7-15,13 4-8 0,0-7-8 16,0 3 0-16,-1 0-6 0,8-2-5 16,6-6-5-16,7 2-4 0,-1-1-6 0,7 0-11 15,7-4-10-15,-1-4-5 0,8 5-11 16,-1-4-11-16,0-1-8 0,6 1-9 15,-5 3-8-15,-1-2-6 0,-7 2-2 0,-6-1-4 16,1 6-1-16,-8-1-5 0,1 3-15 16,-7 1-34-16,-7 0-52 0,-5 3-74 15,-2-3-80-15,1 3-82 0,0 4-70 16,-6-4-69-16,-1 1-2 0,0 3 46 16,-6-4 65-16,8 4 77 0</inkml:trace>
  <inkml:trace contextRef="#ctx0" brushRef="#br0" timeOffset="63934.42">25634 9865 66 0,'-7'-10'249'0,"1"-2"24"0,6 1 24 16,-6 0-72-16,-2 1-25 0,8-1-10 15,0 3-6-15,0-3 1 0,0 4-5 0,0 0-17 16,0 3-27-16,0 1-23 0,0-5-22 15,8 4-25-15,4 4-24 0,2-4-15 16,-1 4-14-16,6 4-7 0,-6 0-5 16,7 4-3-16,-1 2 1 0,-6 5-1 0,0 0-1 15,1 6 1-15,-8 1 2 0,0 4 3 16,-6 4 2-16,-6-1 5 0,0 4-9 16,-8 0-38-16,-5-1-73 0,-7-2-84 15,0 3-102-15,-7-7-111 0,-13-1-50 0,1-3 5 16,-7-3 56-16,-1-8 74 0</inkml:trace>
  <inkml:trace contextRef="#ctx0" brushRef="#br0" timeOffset="64841.92">13748 9478 209 0,'7'3'268'0,"-7"-3"29"16,6 0-50-16,1 0-50 0,-7 0-34 16,6 0-25-16,0 0-22 0,1 0-15 15,0 0-10-15,5 4-7 0,2-1-1 0,-1 1 2 16,13 3 12-16,0 0 5 0,6 8 2 15,7-4 5-15,0 7-6 0,7 1-5 16,7 2-12-16,-2 6-9 0,8-2-8 0,-1 4-12 16,1 0-8-16,-6 4-11 0,5 1-6 15,-6 2-10-15,6 1-6 0,-11-1-4 16,4-2-5-16,-11 2-2 0,-1-3-5 16,-1 0 1-16,-5-5 0 0,-1-1-1 0,-5-1 0 15,-8-8-13-15,0 0-32 0,-5-3-44 16,-1-1-56-16,-7-3-72 0,1-2-78 15,-7-3-74-15,0 2-69 0,-7-8-14 0,-6 0 30 16,-7-8 54-16,1-7 72 0</inkml:trace>
  <inkml:trace contextRef="#ctx0" brushRef="#br0" timeOffset="65468.6">13879 9693 84 0,'0'0'214'15,"-8"0"20"-15,8 0-42 0,0-3-36 0,0 3-28 16,0-4-16-16,0-3-3 0,0-1-5 16,0 0-3-16,0 2-3 0,-6-6-4 15,6 2-5-15,-6-5-8 0,-1 1-4 16,1-5 2-16,-7 1-3 0,0-4-6 0,-1 0-5 16,-12-4-5-16,7 1-8 0,-7-1-5 15,0-4 2-15,0 5 4 0,-1-4 7 16,2 3 4-16,5 4 4 0,0 0-9 0,2 0-6 15,-2 7-11-15,7 1-12 0,6-1-10 16,-6 4-11-16,13 4-7 0,-6-1-6 16,12 1-4-16,-6 4 2 0,13-5 2 15,0 5 2-15,14 3 2 0,-1 0 0 0,-1 0 0 16,15 3 0-16,-1 5 0 0,-1-1-1 16,8 4 1-16,-7-4 0 0,6 8 1 15,1-4-1-15,-7 3 3 0,0-3-12 16,-5 4-50-16,-2-1-76 0,-7-3-84 0,2 3-100 15,-1-2-107-15,-13 3-44 0,6-4 23 16,-12 0 58-16,6-7 78 0</inkml:trace>
  <inkml:trace contextRef="#ctx0" brushRef="#br0" timeOffset="79884.64">20958 9792 115 0,'13'-3'110'0,"-1"-1"-31"0,2 0-21 15,-1-3-14-15,0 7-5 0,0-4-6 16,-1 1-6-16,2-1-2 0,-1 4-2 15,0-3 1-15,0 3 2 0,-7-4 8 16,8 4 7-16,-8 0 11 0,0 0 11 0,1 0 9 16,0 0 9-16,-1 0 8 0,-6 0 5 15,7 0 4-15,-7 0 4 0,0 0 0 16,0 0-2-16,6 0-1 0,-6 0-6 16,0 0-3-16,0 0-11 0,0 0-11 0,-6-4-11 15,6 4-14-15,0-4-13 0,-7 4-13 16,1-4-7-16,-1 0-4 0,0-3-4 15,1 4-1-15,-7-5 0 0,0 1 0 16,7 3-1-16,-14-7 0 0,7 4 0 0,-1 0 2 16,-4 0 0-16,-2-4 1 0,-7 3-1 15,9 1-1-15,-9-4 2 0,1 4-2 16,0 0-1-16,0-1 3 0,1 0-3 16,-2 2 0-16,1 1 0 0,0 2 0 0,0-1-1 15,-7 4-1-15,7 0 2 0,-7 0 0 16,7 4-1-16,0-1 1 0,-6 6 0 15,-1-2 0-15,8 4 2 0,-9-1-2 0,2 1 3 16,7 0 0-16,-2 4 1 0,1 0-1 16,0 0-3-16,0-1 0 0,0 4 2 15,7 1-2-15,-1-1 0 0,0 0 2 16,1 4 2-16,5 0 1 0,-5 0 0 0,6 4 1 16,0 0 1-16,0 3-1 0,6 0 0 15,-5 0 0-15,5 0-1 0,7 1-3 16,-7 3-2-16,7-4 1 0,0 0 0 0,0 5 2 15,7-5 0-15,0 0 3 0,-1-3 3 16,7 3 3-16,0 1-2 0,0-5 1 16,0-3 3-16,6 4 3 0,-5-4 2 15,5-4 1-15,1 0 6 0,0 1 0 16,-1-5-1-16,7-3 4 0,-6 0 2 0,6 0 1 16,-7-3-2-16,7-1 2 0,0-4-1 15,0-3-3-15,-7 4-2 0,8-4-3 16,-1-4-2-16,-6 1-1 0,6-1 3 0,-1-3 3 15,1-5 7-15,-6 2-1 0,6-5 3 16,1 1-4-16,-9-5-3 0,9-3-7 16,-1-3-9-16,0-1-3 0,0-3-5 15,1-5-3-15,-9-2 0 0,9-4-1 0,-1 0-1 16,0-5-1-16,-7 2 3 0,1 2 1 16,0-2 2-16,-8 2 1 0,1 1 4 15,-6 0 1-15,0 3 1 0,-1-4 3 16,-12 9 3-16,-1-5 3 0,0 4-1 0,-6 0-1 15,1 4-4-15,-8 3-3 0,0 1-8 16,1-2-9-16,-1 9-21 0,-6 0-44 0,7 3-62 16,-1 1-72-16,-6 6-77 0,6 1-72 15,1 3-83-15,-1 4-19 0,1 4 31 16,6-1 56-16,0 1 69 0</inkml:trace>
  <inkml:trace contextRef="#ctx0" brushRef="#br0" timeOffset="80962.14">21524 10147 152 0,'7'-3'184'0,"-7"-1"-18"0,0 4-52 16,6-4-31-16,-6 4-15 0,0-3-2 0,0-1-1 16,0 4 2-16,0-4 1 0,0 1 4 15,0-1 4-15,0 1 3 0,0 3 5 16,0-4 4-16,0 0-2 0,-6 1-8 0,6-1-8 15,0 0-7-15,0 4-14 0,0-3-10 16,0 3-12-16,0-4-6 0,0 4-4 16,0 0-5-16,-7 0-1 0,7-4-2 15,-6 4 0-15,6 0-3 0,-7 0-2 0,1-3-1 16,-1 3-3-16,1 0 1 0,-8-4 1 16,2 4-1-16,-1 0-1 0,0 0 0 15,0 4 1-15,-1-4-1 0,2 0-1 16,5 3 0-16,-6-3 1 0,0 4 2 0,7 0 0 15,-8-4 1-15,8 3 1 0,-7 1 4 16,6 0-1-16,1-4-1 0,0 3 1 16,-1 1-2-16,1 0-1 0,-1-1-3 0,0 1 0 15,1-1 1-15,0 5 2 16,-8-5-2-16,1 5 1 0,0-1-1 0,-6 0-2 16,5 1 0-16,2-1-1 0,-8 1 1 15,7-1 1-15,0 1 1 0,0-1-1 0,0 0 0 16,0-4-1-16,0 5-2 15,0-1 1-15,6 0 1 0,1 1 0 0,-8-1 2 16,8 0-1-16,-6 4 1 0,5 0-1 16,0 0-2-16,1 0 0 0,-1 0 1 0,7 5 0 15,-6-2 1-15,6 0-1 0,0 1 1 16,0 3-1-16,0-3-1 0,6 4-1 16,1-2 2-16,-1 1 0 0,1-2 0 15,0 2 0-15,-1 0 3 0,0 1-2 16,0-5-1-16,8 4 0 0,-8-3 0 0,8 3 1 15,-8-4-1-15,7 2 0 0,0-1 3 16,0-1 0-16,0 1 0 0,7-4 1 16,-1 0 2-16,-6 0 1 0,13-4 1 15,-6 0 1-15,5 1-1 0,2-5 0 0,-1 1-1 16,0-4-2-16,0 0-2 0,0 0 2 16,1-4 2-16,-2 1 3 0,1-5 0 0,0 1 2 15,-6-4 2-15,6 0 1 16,-7-4-1-16,1 1-1 0,-1-4 0 0,1-1 1 15,-6-7 0-15,-2 5-1 0,1-5 0 16,0-3-2-16,-6 3 1 0,-1-8 0 16,0 5-1-16,-6-3 4 0,0-2 5 0,0 1 3 15,-6 1 2-15,0-1 0 0,-7 3-1 16,-1-2-1-16,2 7-8 0,-8-6-2 16,0 6-4-16,1 3-3 0,-1 0-7 15,-6 4-11-15,-6-2-26 0,-1 6-36 0,1 3-47 16,-7 1-48-16,6 2-47 0,-6 5-44 15,0-1-43-15,0 4-34 0,0 0 9 16,6 4 30-16,1-4 41 0</inkml:trace>
  <inkml:trace contextRef="#ctx0" brushRef="#br0" timeOffset="82460.57">22273 10822 82 0,'-6'-4'170'16,"0"-3"-1"-16,-1-1-57 0,0 1-27 0,-6 0-13 15,7-1-1-15,0 1 1 0,-2 3 3 16,2-3-7-16,0-4-9 0,-1 3-9 0,0 5-4 16,1-5-4-16,0 1 0 0,-1 0 2 15,1 3-4-15,-1-3-2 0,0 3-2 0,1 1-4 16,0-1-6-16,-1 0-3 0,0 1-1 15,-5-1-2-15,-1 0 0 0,-1 1 3 16,-6-1 7-16,2 0 5 0,-2 1 10 16,1 3 7-16,-7 0 8 0,-1-4 4 0,7 4 0 15,-6 0-4-15,1 4-7 0,-1-4-3 16,0 3-8-16,6 1-7 0,-6 0-6 16,7-1-3-16,-8 5-5 0,7-1-2 15,2 0-2-15,-9 4 1 0,7 4 2 0,2-1 2 16,-2 5 5-16,-7-1 3 0,8 4 2 15,0 0 2-15,-1 4 0 0,0-1 1 16,1 5-1-16,-1 3-3 0,1 0 0 0,6 0-4 16,0 4-4-16,-1-1-5 0,8-3-2 15,0 3-6-15,6 2-1 0,0-6-2 16,0 1-1-16,6 0 3 0,8 0-2 16,-8-3 2-16,13-1-2 0,1 0 0 0,0-7 2 15,-1 4-2-15,7-5 0 0,6-2 0 16,1-1 0-16,-1-3-1 0,1-4-1 15,-1-4 0-15,8 1-2 0,-1-5 0 16,6-3 1-16,1 0-1 0,-7-7-2 0,7 0 0 16,-1-4 2-16,1-4 3 0,-1-3 1 15,-6-5 0-15,-6-6 2 0,-1-4 0 16,-12-3-2-16,0-4-4 0,-1-4-1 16,-12-4-4-16,0-3-2 0,-7 3-4 0,-7-3-10 15,0 0-13-15,-6 3-34 0,1 3-41 16,-8 2-56-16,0 2-56 0,-6 9-57 15,-7 2-61-15,-6 5-51 0,-6 7-4 0,-1 2 33 16,-6 5 49-16</inkml:trace>
  <inkml:trace contextRef="#ctx0" brushRef="#br0" timeOffset="84112.02">20703 11525 36 0,'0'-7'212'0,"-6"-4"19"16,0 3-6-16,0 1-60 0,-2-4-22 0,2 3-9 15,0 2 0-15,-1-2 3 0,1 1-3 16,-8-1-4-16,8 1-9 0,0-4-14 15,0 4-14-15,-2-1-11 0,2 5-10 16,-7-5-10-16,6 1-10 0,-6 3-8 0,1-3-6 16,-2 3-6-16,-5-3 3 0,-1 4 6 15,1-1 8-15,-8 0 15 0,2 4 12 16,-1-3 10-16,0 3 3 0,0 3-1 16,-7 1-5-16,0 0-11 0,7 3-11 0,-6 4-13 15,-1 3-11-15,1 1-9 0,-1 0-7 16,1 7-4-16,-1-1-4 0,1 2 0 15,6 6-2-15,-1-3-1 0,1 6-3 0,0 2-2 16,7 2-1-16,5 1-4 0,-4-1 1 16,4 5-1-16,1-1 2 0,7-3-2 15,6-1 1-15,-7 1 2 0,14-5 0 16,-1 2-2-16,1-1 3 0,5-8-3 0,2 1-1 16,5-4 4-16,1-4-1 0,6-3-1 15,0 0-2-15,0-4 5 0,7-4-2 16,-1-3-4-16,1-1 1 0,-1-3 3 15,1-3 0-15,6-1-3 0,-7-3 1 16,1-1 3-16,6-3-2 0,-6-3-2 0,-1-1 1 16,7 1 1-16,-6-8 0 0,-1-1-1 15,-6-2 1-15,1-1 3 0,-1-7-3 16,-7 4-2-16,1-8 1 0,-8 1-2 0,-4-5 0 16,-8-2 0-16,0-5-2 0,-8-3-1 15,-4 3 4-15,-2-4-2 0,1 1-1 16,-13 0-4-16,7 7-13 0,-13 0-22 15,-2 4-44-15,2 7-53 0,-7 3-68 0,-6 5-68 16,5 10-58-16,-5 1-47 0,-1 10-57 16,1 0-1-16,-1 8 42 0,1 6 55 15,6-2 64-15</inkml:trace>
  <inkml:trace contextRef="#ctx0" brushRef="#br0" timeOffset="85531.94">21179 11697 155 0,'7'0'207'0,"-7"0"-1"0,0-4-46 16,6 1-36-16,-6 3-20 0,0-8-10 16,0 8-3-16,0-7-10 0,0 4-12 15,-6-1-11-15,6-3-8 0,-7 3-7 0,7 0-4 16,-13-3-3-16,7 3 3 0,-1 1 1 16,-6-1 0-16,6 4 1 0,-12-3-2 15,6-1 3-15,-6 4 0 0,-1 4 5 0,-6-1 2 16,0-3 0-16,-1 7 0 0,-5 0 1 15,-1 5 0-15,-5-5 1 0,5 4-1 16,-6 0 2-16,7 3 0 0,-1 1-3 16,0 0-3-16,0 3-7 0,8 1-1 15,-1 6 0-15,0-3-5 0,-1 7 0 0,8-3-3 16,6 4-1-16,-7 2-4 0,7-2-5 16,1 2-1-16,5-3 0 0,0 5-3 15,7-1-2-15,-6-4 2 0,12 0 0 0,-6 0 2 16,7-2 0-16,6 2 6 0,0-7 2 15,7 3 1-15,-1-3 3 0,0-4 6 16,8 1 3-16,5-4 2 0,1-5 1 16,-1 2 0-16,1-5-3 0,5-3-8 0,2-4-6 15,-1 0-8-15,0-4-4 0,7 0-3 16,-7-3-4-16,6-4-1 0,-5-3-1 16,-1-1 0-16,-1-4-4 0,-5-3 4 0,-1-3-1 15,-5-1 0-15,-1-7-3 0,-14-4 0 16,-4 1 4-16,-2-8-1 0,-12 0 1 15,-8-4-1-15,1-4 1 0,-13 1 0 0,-6 0-4 16,-7 3-2-16,-1 5 0 16,1-1 2-16,-6 4-6 0,5 7-1 0,2 3-15 15,-1 4-42-15,6 5-62 0,-5 6-79 16,11 4-75-16,1 4-76 0,0 3-71 0,6 4-40 16,1 4 19-16,5-1 55 0,8 1 67 15</inkml:trace>
  <inkml:trace contextRef="#ctx0" brushRef="#br0" timeOffset="86816.51">22130 11723 49 0,'0'-4'218'0,"7"0"21"15,-7 4-6-15,0-6-51 0,0 6-27 16,0-8-10-16,0 4 0 0,0 0 0 16,0 1-9-16,6-5-13 0,-6 5-15 0,0-4-12 15,0-1-12-15,0 1-8 0,6-1-7 16,-6 1-4-16,0 0-3 0,-6 0-8 16,6-1-8-16,-6-3-6 0,-8 0-7 0,8 0-4 15,-7 0-3-15,-7 0 1 16,0 0 0-16,2 0 4 0,-9 0 12 0,1 0 9 15,6 0 10-15,-5 0 7 0,-1 1 7 16,0 2 2-16,-1 0-9 0,1-3-14 0,0 8-9 16,1-4-12-16,-1 3-10 0,-1 4-8 15,7 0-7-15,-12 4 3 0,6 3-5 16,1 1 2-16,-9 3-2 0,9 3 1 16,-8 4 0-16,0 1-3 0,0 3 0 15,1-1-2-15,-1 5 1 0,7 4-1 0,1-1 4 16,-1 0 3-16,0 4 0 0,6-4 2 15,7 8 0-15,-1-4 2 0,2 4-1 16,12-5-1-16,-7 2 0 0,7-1-3 16,0 0 3-16,7-1-3 0,-1-2 3 0,0-4 3 15,8 3 5-15,6-7 6 0,-1 3 4 16,1-6 0-16,6 2-2 0,6-5-4 16,1-2-6-16,-1 1-6 0,7-8-7 15,7 0-1-15,-7-3-2 0,6 0 2 0,1-4 0 16,6-4 0-16,-6-3 1 0,6-1-3 15,-7-3 0-15,8-3 0 0,-8-4-2 16,1-5 2-16,-7-2-2 0,-7-1-1 0,1-7 0 16,-13-3 3-16,-1-5 0 0,-12 1-2 15,-7-8-6-15,-7 0-7 0,-12 1-13 16,-1 0-15-16,-13-5-18 0,-5 4-21 0,-9 5-27 16,-4 2-33-16,-8 1-48 0,-6 7-56 15,0 7-50-15,-13 5-46 0,-1 2-46 16,-5 12-49-16,-7 3 10 0,0 8 43 0,-7 3 53 15</inkml:trace>
  <inkml:trace contextRef="#ctx0" brushRef="#br0" timeOffset="90955.35">18913 11496 78 0,'0'-7'198'15,"0"-1"15"-15,-7 5-50 0,7-5-41 16,0 5-21-16,-6-2-9 0,6 2-9 16,0-1-7-16,0 1-10 0,-7 3-8 0,7-4-13 15,-7 4-12-15,7-4-7 0,-6 1-2 16,0 3 1-16,-8-4 1 0,8 4 6 15,-7 0 6-15,0-4 9 0,0 4 6 16,-7 0 7-16,1-3 5 0,-1 3 3 0,0-4 0 16,-5 4-3-16,-1 0-6 0,0 0-5 15,0 0-6-15,-7-4-6 0,7 4-2 16,-7 0-3-16,1 0-2 0,-1 4 1 0,-5-4-3 16,-2 0-3-16,1 0 1 0,-6 4-3 15,5-1 0-15,-5 1-3 0,6-4 2 16,-7 4 0-16,1-1-1 0,-1 1 2 15,1 0 3-15,5-1 2 0,-5 4 4 0,-1-2 3 16,1-2 3-16,6 5-1 0,-7-5-4 16,7 5-5-16,-6-1-5 0,5 0-9 15,-5 0-3-15,5 4-3 0,1-3-2 16,-6 3 1-16,5 0 1 0,1 0 0 0,1-1-3 16,-8 1 0-16,7 0-1 0,-6 4-1 15,-1 0 4-15,0 0 3 0,-6-1 3 16,7 1 5-16,-1-1 3 0,1 5 2 0,-1-5-2 15,0 5-2-15,7-5-1 0,0 2-4 16,6 2-2-16,-5-4-2 0,11 1-2 16,-5 3 0-16,-1-3-5 0,7 0 1 15,6 2-2-15,-6-2-4 0,7 4 0 0,-7-5 1 16,6 5-3-16,1-1 3 0,-1 0-3 16,0 0 3-16,8 1 1 0,-8 3 2 15,1 0 0-15,5 4 0 0,-5-1 1 0,-1 1 0 16,8-1-3-16,-8 1 0 0,7 3-2 15,0 1 0-15,0-5-3 0,7 4-2 16,-8-2 2-16,8-2 0 0,0 1 0 0,-2-1-1 16,8-2 0-16,0 2 4 15,0-3-2-15,0 4 0 0,8-1-1 0,-2-3 2 16,-6 4 1-16,13-1-4 0,-6 1 2 16,5 0 1-16,8-1-1 0,-1 1 2 0,1 0 1 15,6-1 4-15,1-3-1 0,5 0 0 16,1 0 5-16,-1-4-3 0,7 1 2 15,0-1-4-15,1-3 3 0,5-3 4 16,7-3 3-16,-1-1 4 0,8 0 4 0,0-5 3 16,0-3 0-16,-1 4-2 0,7-4-7 15,-6-4-3-15,0 4-5 0,-1-3-5 16,1-1-1-16,0 0-2 0,-8 1 3 16,2-2 0-16,-1-1 1 0,0-2 1 0,0 1 0 15,0-1 0-15,-7-3 0 0,8 0-1 16,-8 0 0-16,7 0-1 0,-6-3-2 15,6 3 2-15,-6-7-4 0,5 3 2 0,-4-1-2 16,-2-2 2-16,7 1 1 16,-6-2-1-16,-1-3 0 0,-6 0-1 0,7 0 1 15,-7-4 0-15,7 1-4 0,-7-1-1 16,-7-3 1-16,7 0 1 0,-6 0 0 16,-1-1-1-16,-6 1 2 0,1-4 4 0,-7 0-4 15,6 0-2-15,-14-4 0 0,1 1 3 16,-6-1 4-16,0-7 2 0,-14 4 6 15,0-8 9-15,-12-4 2 0,-1 5 1 0,-6-4-1 16,-13-4-1-16,0 0 0 0,-7 4-5 16,-5-4 0-16,-2 4-5 0,-5 4 0 15,5 2-1-15,2 1-5 0,-2 8 0 16,7 6-6-16,1 1 1 0,-1 7-10 0,7 3-26 16,7 5-35-16,-7 3-67 0,13 7-76 15,-7 4-88-15,7 4-76 0,6 3-52 16,1 4-37-16,6 0-15 0,0 4 9 0,7-1 51 15,6 1 63-15,0 0 64 16</inkml:trace>
  <inkml:trace contextRef="#ctx0" brushRef="#br0" timeOffset="92052.88">18574 11426 77 0,'-26'15'177'16,"7"-4"0"-16,-1-1-39 0,7 1-16 15,0-3-4-15,0 0 7 0,7-1 12 16,-1-4 10-16,0 1 15 0,1 0 11 0,6-1 11 16,0-3 7-16,0 0 0 0,6-7-4 15,8 0-8-15,-2-4-4 0,8-4-10 16,6-3-6-16,0-8-5 0,0 0-5 15,6-6-8-15,7 2-16 0,1-7-15 16,-1 4-16-16,6-4-16 0,-5 5-19 0,5 2-12 16,-6 2-14-16,1 2-7 0,-8 4-8 15,1 0-7-15,-7 7-5 0,-7 1-19 16,1 2-29-16,-1 1-61 0,-6 4-92 0,-7 0-106 16,1 3-102-16,0 0-83 0,-7 1-85 15,0 3-5-15,0 0 58 0,0 0 93 16,0 0 94-16</inkml:trace>
  <inkml:trace contextRef="#ctx0" brushRef="#br0" timeOffset="92337.13">18913 10964 161 0,'-20'-7'307'15,"7"-1"35"-15,-7-2 32 0,8 2-89 0,-1-2-44 16,6 3-26-16,0-1-16 0,1 4-25 15,0-2-24-15,6 1-33 0,0 1-38 16,6 1-36-16,0 3-21 0,8-4-8 0,-1 4-3 16,-1 0 3-16,8 0 5 0,0 4 7 15,-1-1 3-15,1 6 4 0,0-3-1 16,-8 9 4-16,8-4-2 0,-7 4 2 16,-7 3-5-16,8 0-2 0,-14 4-3 0,6 0-6 15,-12 1-2-15,6 2-21 0,-14 4-40 16,8-3-69-16,-7 3-87 0,0-4-90 15,6 5-103-15,-5-4-84 0,-2-4-11 16,8-1 39-16,6-6 70 0</inkml:trace>
  <inkml:trace contextRef="#ctx0" brushRef="#br0" timeOffset="102669.93">18919 13305 233 0,'0'-10'320'0,"-6"-5"22"0,-1 4 10 0,1-4-110 16,-8 4-46-16,2 0-24 0,-8-3-7 15,7 3-5-15,-7 0-6 0,0-1-18 16,2 1-25-16,-9 0-27 0,-5 4-14 0,-1 0-4 16,1-1 5-16,-14 1 10 0,1 4 12 15,-1 3 12-15,-12-4 4 0,-1 8-2 16,0-1-3-16,-6 1-9 0,-1 7-10 15,-5 0-6-15,0 7-4 0,6 1-5 0,-8 3-4 16,2 7 2-16,0 1 9 0,-2 9 3 16,2 9 15-16,0 7 15 0,-1 6 8 15,0 6 4-15,7 7-2 0,0-1-3 16,6 4-18-16,7 3-14 0,1 5-14 0,5 2-14 16,7-2-11-16,6 2-13 0,1 1-4 15,12 4-9-15,7-4-6 0,6 0-3 0,7-3-1 16,7-5 0-16,12 1-5 0,1-8 1 15,0 0-2-15,12-4-2 0,1-2-1 16,6-5 1-16,0-3 4 0,13-5-4 0,-7-6 4 16,14 0 1-16,-7-9 0 0,7-2 0 0,6 0 0 15,-6-11 7-15,12 0 3 0,-6-4 2 16,7-4 3-16,0-4 3 0,-1-2 0 16,1-9-1-16,6 1-3 0,0-8-2 0,0-3 0 15,1-4-1-15,-2-8-5 0,8-2-4 16,-6-5-1-16,-2-4 2 0,-4 1-5 15,4-4-2-15,-5-7-1 0,0-1 2 0,-7-2-2 16,0-5-2-16,0-7-1 0,0-7-2 16,-6-3 3-16,-1-6-1 0,1-5 0 15,-6-2 1-15,-8-6 0 0,1 0 3 0,-7-4-1 16,-7 1-3-16,-6-6-1 0,-7 2 0 16,-5-8-4-16,-8 0 0 0,-6 0 0 0,-12 0 2 15,-15 4 1-15,-12 0 1 0,-7 3 2 16,-12 4-1-16,-7 0 1 0,-20 11 1 15,-6 1-2-15,-13 6-3 0,-14 4 1 16,-5 7-4-16,-1 9 0 0,-6 1 0 0,-7 9 0 16,13 7 3-16,-6 8 0 0,12 2 1 15,8 9-21-15,-1 3-62 0,14 11-80 0,12 0-87 16,0 7-106-16,20 8-123 0,0 3-93 16,12 8-43-16,14 3-16 0,7 8-10 15,6-1 55-15,7 8 97 0,5-3 101 16</inkml:trace>
  <inkml:trace contextRef="#ctx0" brushRef="#br0" timeOffset="106244.48">19369 10532 70 0,'0'-3'239'0,"6"-5"16"16,-6 5 7-16,-6-2-104 0,6 2-52 15,-7 0-23-15,7-1-12 0,0 4-8 0,-7-4-6 16,7 4-4-16,-6 4-10 0,6 0-10 16,-7 2-1-16,1 6 2 0,0-1 10 15,-1 7 10-15,-6 1 5 0,7 2 9 0,-1 5 4 16,-6 7 4-16,0 0 1 0,7 7 0 16,-8 4 2-16,2 4 3 0,-2 3 1 15,1 4 5-15,-6 7 1 0,6 5 5 16,-1 2 0-16,-5 1-4 0,6-1-7 15,0 5-9-15,0-5-3 0,-6 5-3 0,5-1 1 16,8 4 0-16,-7-4-4 0,0 8-2 16,6-4-4-16,-5-1-7 0,-2 5-9 0,2-4-9 15,-2 0-3-15,8 0-5 0,-7-4-2 16,7-7-4-16,-8-4-1 0,14-3 1 16,-6-4-2-16,0-5-1 0,6-1 0 15,0-9-4-15,0 0-2 0,0-7-5 0,0 0 2 16,0-7 0-16,0-4-7 0,6 0-1 15,-6-8-7-15,0 1-16 0,6-7-50 16,-6-1-89-16,0-7-101 0,6-4-103 0,-6-7-92 16,8-7-93-16,-8-4-13 0,0-8 55 15,6-6 90-15,-6-8 94 0</inkml:trace>
  <inkml:trace contextRef="#ctx0" brushRef="#br0" timeOffset="106735.17">19016 10730 224 0,'-6'-7'245'0,"0"-1"17"0,6-3-68 0,0 0-58 16,0-3-26-16,6 3-8 0,0-4-4 15,8-3-4-15,6 0-2 0,-1-5-8 16,7 2-10-16,0-2-8 0,7 2-7 0,-7-1-3 16,0 3-3-16,7 1-2 0,-14 3-7 15,7 4-9-15,-6 0-6 0,-1 1-10 16,-6 2-9-16,0 1-6 0,0 3-3 0,0 4 0 16,-7 4 6-16,2 7 6 0,-2-1 5 15,0 9 6-15,-6 7 4 0,0 3-1 16,0 4-4-16,0 0-3 0,0 6-6 15,0 3-19-15,0-6-43 0,0 4-50 0,-6 1-61 16,6-5-70-16,-6 4-88 0,-2-7-54 16,2 1 3-16,0-5 29 0,-8-7 49 15</inkml:trace>
  <inkml:trace contextRef="#ctx0" brushRef="#br0" timeOffset="107438.74">18880 12459 239 0,'0'-7'272'0,"6"-4"30"15,-6 0-44-15,7 3-31 0,-7 1-6 16,7 0-2-16,-7 0-7 0,0 3-17 16,0 0-28-16,0 4-36 0,0 0-26 15,6 8-17-15,-6 2 1 0,0 6 11 0,0 9 14 16,0 5 11-16,0 2-5 0,0 8-7 16,0 0-14-16,0 8-10 0,0 0-15 15,0-1-10-15,0 1-7 0,7 3-4 0,-7-3-6 16,0-4-6-16,6 0-1 0,1-7-2 15,-7 0-3-15,7-8-2 0,-1-4 9 16,0-3 13-16,0-7 18 0,2-1 22 16,4-6 16-16,1-8 6 0,7-4-5 0,0-6-11 15,-1-9-21-15,13-7-29 0,-6-3-18 16,1-8-39-16,5-7-54 0,-6-3-70 16,0-8-84-16,-7-4-97 0,1 1-103 15,-6-5-84-15,-8 5-54 0,-6 6-59 0,-6 5 13 16,-1 7 64-16,-6 7 86 0,-1 3 94 15</inkml:trace>
  <inkml:trace contextRef="#ctx0" brushRef="#br0" timeOffset="111856.91">21642 15155 13 0,'0'-3'239'0,"-6"-5"19"16,6 1 18-16,-8 0-61 0,2-1-50 15,-7 1-14-15,6 0 9 0,-6 0 9 0,7-1 5 16,-7-3-1-16,0 4-14 0,0 0-22 16,0-4-26-16,0 2-15 0,6 3-3 0,-12-5-2 15,5 3 1-15,2 1 0 0,-1-4-2 16,-7 4-7-16,8 0-12 0,-8-4-7 15,0 3-10-15,1 1-8 0,-7-4 0 0,0 4 1 16,-1-1 4-16,1 1 4 0,0 0 1 16,-7-5 6-16,7 6 4 0,-6-3 1 0,-7 2-3 15,6 0-3-15,1 0-2 0,-7 0-8 16,7 3-7-16,-8-3-8 0,1 3-4 0,6 0-6 16,-5 1 0-16,5-1 3 0,1 4 1 15,-1 0 8-15,1 0 0 0,-1 0 3 16,7 0-4-16,0 0-6 0,-7 4-5 0,7-1-8 15,0 1-2-15,0 0 1 16,-7 3 2-16,7-3 6 0,1 3 4 0,-2 0 6 16,1 0 2-16,0 0 1 0,0 2 1 0,0-3-3 15,-7 6-3-15,7-5 0 0,1 0-6 0,5 4-3 16,-6-3 0-16,-1 3 0 0,1 0-3 16,7-4-2-16,-7 0 2 0,6 4-1 15,-6 0-3-15,7-4 1 0,-7 4-2 16,6 0-2-16,1 1-3 0,-7-1 4 0,6 0-2 15,-6 3 0-15,7 1 5 0,-7-1 4 16,6 1 4-16,-7 0-1 0,9-1 3 16,-9 6 2-16,7-2-2 0,2-1-3 0,4 1-7 15,-5 1-3-15,-1-1-4 0,8 1-1 16,-2 2-2-16,-6-3-1 0,7 5-2 0,1-1 2 16,-8 0 0-16,7 3-3 0,0 1-1 15,-6-4 3-15,5 4 3 0,2 0-2 16,-8-1-1-16,7 1 0 0,0-1-1 0,0 5-3 15,-7-5-2-15,14 8-1 0,-8-3-1 16,1 2 0-16,7 2 1 0,0-1 1 0,-1-1 0 16,7 1 0-16,0 5 2 0,0-6-2 15,7 1 0-15,-1 4 0 0,0-5 0 16,1 1 3-16,6-3-3 0,0 3 3 0,7-8-2 16,-7 5 1-16,6-4 2 0,0-1 1 15,8 1 2-15,-1-1 0 0,0 0 1 0,0-2 1 16,0-1-2-16,7 0-1 0,-7 0 0 15,7-4 2-15,-1 0 0 0,1 1 4 16,-1-4 0-16,7-1 4 0,-7 1 2 0,7-4 2 16,1 0 0-16,-1-4 1 0,0 1 0 15,-1-1-5-15,9 0-1 0,-9-3-2 0,8-1-1 16,-7-3 0-16,0 4-5 0,1-4-2 16,-1 0-4-16,0 0 1 0,-1 0-1 15,-5 0-1-15,7-4 2 0,-2 1 3 0,8-5 1 16,-7 5-1-16,0-4 0 0,6-1-1 15,1-3 1-15,-1 0-2 0,8 4-1 0,-1-8 0 16,-7 4-1-16,8 1 1 0,-1-6-2 16,-7 2 0-16,1 3 5 0,0-4-2 0,0 1 0 15,-8-1-3-15,1 0 3 0,0 1-2 16,-6-1 0-16,6-2 4 0,-6-3-2 16,-7 6 3-16,7-5-1 0,-8 1 0 0,1-4-3 15,0 0-2-15,0-1 3 0,-6 2 0 16,7-5 1-16,-9 1 0 0,2-4 0 15,-7-4 1-15,7 3-2 0,-8-3-1 0,2 0-4 16,-1 0 0-16,-7 0-1 0,1-3 1 16,0 3 0-16,-7 0-1 0,0 1 3 0,6-2 0 15,-6 1 0-15,-6 0 0 0,6 0 0 16,0 0 5-16,-7-4-2 0,7 8 1 0,-7-4-2 16,1 0-1-16,-1 4 0 0,1 0-2 15,-1-1 1-15,0 1 0 0,1-1 0 16,-6 5 1-16,-2-4-2 0,8 3 0 0,-14 0-4 15,7-3 1-15,-7 3 0 0,8 1-1 16,-8-4 0-16,-6 3 1 0,7 0 2 0,-8 0-1 16,1-3 0-16,0 4-1 0,0 3 1 15,-7-4 2-15,1 4 0 0,-1 0 1 16,1 0 2-16,-7 4 4 0,0-1-1 0,-7 1-1 16,-6 4 0-16,0-1-2 0,-6 4-1 15,-7 4-1-15,-8 7-2 0,2 2-6 0,-7 10-18 16,-7 3-44-16,-6 7-83 0,0 7-91 15,0 8-119-15,6 3-139 0,-6 4-124 16,13 3-87-16,-1 9-37 0,8-5 28 0,6 7 87 16,0-3 125-16,13-3 132 0</inkml:trace>
  <inkml:trace contextRef="#ctx0" brushRef="#br0" timeOffset="113288.52">20378 16159 74 0,'0'-7'206'16,"0"4"13"-16,7-1-50 0,-7 0-47 0,0 0-37 16,0 1-29-16,0 3-20 0,0-4-12 15,6 4-10-15,-6 0-10 0,0 0-12 16,0 0-13-16,0 0-21 0,6 0-24 0,-6 4-35 16,0-4-61-16,0 0-27 0,0 0-8 15,0 0 8-15</inkml:trace>
  <inkml:trace contextRef="#ctx0" brushRef="#br0" timeOffset="121570.68">24129 9404 54 0,'0'-8'190'15,"-6"5"14"-15,6-8-33 0,0 4-50 16,-7-1-15-16,7 1-7 0,-6 0-5 0,0-1-3 15,6 1-5-15,-8-3-12 16,2 1-13-16,0 3-5 0,-7-6 0 0,6 5 2 16,-6-4 0-16,7 0 2 0,-8 4 3 15,2-4 1-15,-8 3-3 0,7 1-8 0,-7-4-5 16,2 4-5-16,-9-1-10 0,1 1-7 16,0 3-7-16,0-3 0 0,-13 7 1 15,6-3 4-15,-5 3 6 0,-2 3 8 0,-5 1 10 16,-1 3 7-16,-6 4 4 0,0 4-1 15,-1 3-1-15,2 0-5 0,-1 8-7 16,5-1-7-16,-4 1-5 0,5 7-1 0,1 0-2 16,-1 4-7-16,7 0-2 0,6-1-2 15,-5 4-5-15,5 0-2 0,7 4 0 16,0 1 4-16,-1 2 4 0,8 1 1 16,0-1 3-16,-1 5 1 0,7-1-1 0,0 4-3 15,6-8-5-15,1 5-1 0,0-5 1 16,6 1-1-16,0-4 1 0,6 0 4 15,0-4 9-15,8 1 9 0,-2-1 12 0,8-7 9 16,-1 3 9-16,7-2 6 0,7-1-1 16,-1-4 0-16,7-4-6 0,1 4-3 15,11-6-9-15,-4 2-6 0,11-6-4 16,1-1-9-16,6 0-6 0,6-7-5 0,2 0-3 16,-2 1-5-16,0-9-3 0,1 5 1 15,-6-5 0-15,5-3 1 0,-6 0-2 16,-6-3 0-16,6-5 2 0,-7 5 1 0,1-5 4 15,-7-3 0-15,0-4 7 0,7 1 1 16,-13-5 4-16,5 1-2 0,2-4 0 16,-7 0 1-16,5-7-6 0,-5-1-3 0,-1-2-5 15,1-1-4-15,0-5-6 0,-8 3-1 16,8-6 0-16,-13 1-2 0,6-1 1 16,-13-3 0-16,0-3 3 0,0 3-4 15,-7-4 3-15,-5 1 2 0,-8-1-3 0,-6 0 3 16,-6 1-1-16,0-5-2 0,-14 1-4 15,0 0 4-15,-6-1 3 0,-7 1-3 0,1 0-3 16,-7 3 2-16,0 4-2 0,-13 1-4 16,-1 2 3-16,8 4-3 0,-7 1 0 15,0 7 0-15,0 0 2 0,6 3-2 16,1 4-6-16,-2 3-3 0,9 5-25 0,-1 3-37 16,6 0-48-16,-6 3-71 0,6 5-97 15,0 3-96-15,1 3-77 0,7 5-75 16,-9 3-52-16,15 0 18 0,-1 0 71 0,8 0 86 15,-2-4 95-15</inkml:trace>
  <inkml:trace contextRef="#ctx0" brushRef="#br0" timeOffset="121927.56">24319 9587 220 0,'-8'7'356'0,"-4"0"31"0,6-2 30 16,-1-1-105-16,7-4-77 0,7 0-53 0,-1-4-22 16,6-1 6-16,8-2 0 0,13 0 2 15,-1-4 3-15,14 0-5 0,0-4-10 16,12 4-13-16,7-3-7 0,0 2-2 0,14-2-3 15,-1 0-2-15,0-2-8 0,0 2-14 16,-6 3-15-16,-1 0-15 0,-6-4-21 16,-6 8-13-16,-6-4-7 0,-8 4-6 15,1 0-6-15,-14-1-8 0,-6 1-11 0,0 3-39 16,-6 1-52-16,-7-1-79 0,0 4-116 16,-1-4-126-16,-4 4-104 0,-2 0-77 15,0 0-45-15,1 0 24 0,-7 0 87 16,6 0 110-16</inkml:trace>
  <inkml:trace contextRef="#ctx0" brushRef="#br0" timeOffset="122238.47">25335 9297 245 0,'-33'-7'289'0,"7"-4"37"0,6 4-10 16,0-4-8-16,1 4 13 0,6-1 21 0,0 5 9 15,1-5-7-15,4 5-45 0,2-1-67 16,6 0-70-16,6 1-62 0,8-1-40 16,5 4-28-16,13 0-7 0,2 0-2 0,5 0 3 15,6 4 1-15,7 3 0 0,-7 0 2 16,1 1-3-16,-1 3 0 0,-5 0-7 16,-7-4-4-16,-1 4-2 0,-6 0-6 0,-7 0-1 15,1-3-5-15,-13 1 0 0,-1 0 5 16,-6 2 3-16,-6 0 3 0,-7-4-19 15,-1 4-49-15,-12 4-88 0,1-1-118 0,-1-3-117 16,-1 4-124-16,-5-1-99 0,6 1-14 16,0-1 56-16,-1 2 97 0,1-6 105 15</inkml:trace>
  <inkml:trace contextRef="#ctx0" brushRef="#br0" timeOffset="127753.04">24618 12705 194 0,'7'-15'320'0,"-7"4"28"15,0-4 27-15,0 4-100 16,0-3-58-16,-7 3-22 0,0-5-12 0,1 6-3 16,6-1-10-16,-6 0-22 0,-2 0-25 0,2 4-31 15,0-1-31-15,-7 1-23 0,6 0-13 16,1-1-6-16,-1 5-2 0,-5-4 2 16,-2-1 5-16,1 1 4 0,0 0 7 15,-6 3 2-15,-1-3 3 0,0 0 2 0,-5 3 2 16,-1 0 2-16,6-4-6 0,-13 4 4 15,7 1 1-15,-6-1 2 0,-1 1-4 16,1-1-1-16,-1 0 1 0,1 1-6 16,-7-1-5-16,-1 0-4 0,1 4 0 0,0-3-1 15,1 3-2-15,-2-3 0 0,1 3-3 16,0 0-1-16,-1 0-4 0,2 0-4 16,-1 0-2-16,0 3-4 0,-1-3 1 15,1 3-1-15,0 1 1 0,1 0 2 0,-2-1 4 16,1 5 3-16,0-5 0 0,0 8 2 15,0-3-3-15,0 0 1 0,0 2-2 16,-1 1-1-16,1 0 3 0,-6-3 0 0,5 2 4 16,2 1 4-16,5 0 5 0,-6-3 1 15,7 3 2-15,-1-4 1 0,1 4 0 16,-1 0-8-16,1-4-5 0,-1 5 0 16,7-5-6-16,-6 4 0 0,5 0-1 0,1 0-2 15,0 0-2-15,-7 0-1 0,7 3 1 16,-6 1-3-16,-1 0-4 0,7-1 4 15,-6 1 3-15,-1 3-3 0,7-3 5 16,-7 7 5-16,7-7 2 0,0 6 1 0,1-2 0 16,5-1 2-16,-6 1-6 0,7-1-1 15,5 4-2-15,1-4 0 0,0 0 0 0,0 4-1 16,7 0 2-16,6 1-4 16,0-2-3-16,0 5-2 0,0-4 1 0,6 0 0 15,7 3 2-15,0-3 5 0,0 1 4 16,7-1 1-16,6-4 2 0,-7 4 6 0,7-4 3 15,7 0 6-15,-1 0 7 0,7-2 10 16,-5-2 6-16,4 1 3 0,8-1 4 16,0-3-1-16,-1-3-5 0,7 3-5 15,1-4-10-15,5-3-6 0,0 0-8 0,1-4-8 16,6 0-3-16,1-4-7 0,-1 4-4 16,6-4-3-16,0-3-3 0,2 3-2 15,-2-3-2-15,0-1 0 0,2 1 2 0,-8-4 1 16,6 0 1-16,-6 0 0 0,0 0 2 15,-6-3 0-15,6-2 0 0,-7-1 1 16,1-1-3-16,-6-1 5 0,5-4 0 0,-6-2-2 16,0-1 1-16,7-3 0 0,-7-7-1 15,0 2-5-15,0-5 1 0,0-6-1 16,0 1 0-16,-12-7-2 0,-2-4 0 16,-5 0-3-16,-13-4-9 0,-14-3-14 0,-6-1-19 15,-13 2-23-15,-6-1-18 0,-20 3-22 16,-7 0-21-16,-7 0-20 0,-12 5-18 15,-6 3-15-15,0 3-16 0,-14 4-15 16,0 4-24-16,-6 3-36 0,-1 11-47 0,-5 1-42 16,6 10-39-16,-7 8-34 0,7 7-36 15,0 3 4-15,0 8 46 0,6 7 60 0,1 4 65 16</inkml:trace>
  <inkml:trace contextRef="#ctx0" brushRef="#br0" timeOffset="129008.48">23966 13462 87 0,'14'-7'242'0,"-8"-3"30"0,1 2 2 0,-1-2-55 16,-6-2-20-16,6 5 2 0,-6-4 6 15,0 4 0-15,0-4-3 0,-6 0-14 16,6 0-17-16,-6 4-24 0,-1-4-19 16,1 0-11-16,-1-1-10 0,0 1-8 0,-5 4-6 15,-8-4-6-15,7 1-10 0,-7-2-11 16,-6 1-6-16,0 0-3 0,-6 0-3 15,-1 4 2-15,1-4 3 0,-7 0 8 0,0 4 3 16,-1-5 9-16,-5 5 4 0,6-4 0 16,-7 4-4-16,1-1-2 0,-7 2-1 15,6-2-6-15,-6 1-4 0,0 3-3 16,-1 0-4-16,-5 1-9 0,6 3-8 0,0 0-8 16,-1 0-7-16,-4 3-5 0,4 1 1 15,-6 3 2-15,1-3 2 0,-1 4 5 0,-6 2 6 16,6-3 5-16,-6 4 4 15,7 0 3-15,-1 5 4 0,0-2 1 0,0 1-4 16,8-1-5-16,-8 4-4 0,7 1-6 16,7 3-8-16,-8-4-8 0,7 8-7 0,1-4 0 15,6 3-2-15,0 5-2 0,0-1-3 16,0-1-1-16,13 6-1 0,-7 3-5 16,7-4-2-16,7 4-2 0,5-1 0 0,2 1 2 15,-2-1-1-15,14-2 1 0,0 2 1 16,8 1 4-16,-2-1 2 0,6 1-1 15,8-4 2-15,-1 0 0 0,7 0 1 16,1-4-3-16,5 1-3 0,7-1 0 16,1-4 0-16,5-2 1 0,7 2 0 0,1-3 3 15,4-4-2-15,2 1 0 0,6-1 0 16,1-3 0-16,-1-1-1 0,7-3-2 0,-1-4 1 16,1 4 0-16,-1-7 1 0,1 0 1 0,0-1 0 15,-1-3 1-15,1-3-2 0,0-1 1 16,6 0-1-16,-6-7-1 0,6 4-2 15,0-7 0-15,0-1 1 0,0-3-1 16,-6-1-2-16,6-2 0 0,0-6 0 0,-7 2-2 16,2-8 3-16,-2 0 1 0,-6-3 0 15,0-5 0-15,0-3 4 0,-13-3 3 16,1-4-2-16,-8-1-1 0,1-7 1 0,-13 4-2 16,-7-3-1-16,-14-1-3 0,-5 1-1 15,-14-2-4-15,-13 6-10 0,-5-4-20 16,-21 3-24-16,-6 0-37 0,-13-1-43 0,-7 9-50 15,-19-1-48-15,0 0-32 16,-7 8-34-16,-6 4-31 0,0 3-23 0,0 7-17 16,-1 4-14-16,8 7-18 0,5 4-14 15,1 8-40-15,6 3 12 0,1 7 41 16,-1 4 56-16,7 7 63 0</inkml:trace>
  <inkml:trace contextRef="#ctx0" brushRef="#br0" timeOffset="130242.84">23394 14375 156 0,'6'-7'248'0,"-6"0"25"0,7-1-35 15,-7-3-50-15,0 5-17 0,0-6 0 16,-7 1 5-16,1 0 7 0,-1-4 4 0,-6 1 0 16,0 3-8-16,0-4-13 0,-7 4-9 15,7-4-12-15,-7 4-6 0,-5 1-7 16,5-6-10-16,-6 5-10 0,0-3-11 15,-7 3-12-15,7 0-14 0,-6 0-2 0,-1 0-3 16,-6 0 0-16,1 0 1 0,5 0 3 16,-13 4 3-16,7-4-2 0,-7 4 4 15,1-2-6-15,-8 7-2 0,2-2-6 16,-8 0-6-16,7 4-6 0,-7 0-3 0,-6 4-1 16,7 0 1-16,-1-2 2 0,0 7 1 15,0-2 4-15,1 4 3 0,0 3 0 16,6 1 1-16,-1 3-4 0,1 1 3 0,0 3-5 15,6-1 2-15,1 5 2 0,-1 0-4 16,7 3-2-16,0 4-5 0,1 5-2 0,-2-6-10 16,7 8-9-16,1 0-5 0,-1 1-4 15,7 3-1-15,0 0-4 0,7-1-5 16,-1 2-1-16,7-2 0 0,0 1 0 16,7 1 1-16,-1-5 4 0,7 0 3 0,7-4 0 15,-1 1 5-15,14 0 1 0,-8-4 0 16,8 1 0-16,6-9 0 0,7 4 1 0,-1-4 0 15,1-3-1-15,12 0-1 0,1-4-2 0,7-2-3 16,-2-6-2-16,14 1-4 16,1-7-2-16,5-1-2 0,7 1-1 0,7-4 0 0,-7-4-2 15,0 1 2-15,7-1-1 0,-6 1 2 16,-2-5 0-16,2-2-2 0,-8 3 3 16,0-5-3-16,2-3-1 0,-2-3 1 15,0 0-2-15,8-8 0 0,-8 0-2 0,8-6 0 16,-1-5-2-16,7-3-1 0,-8-8 3 15,2 0 1-15,-1-3 0 0,-6 0 2 16,-1 0 3-16,-12-4 0 0,-1 3-2 0,-12-3 1 16,-13 4 1-16,-8-4-3 0,-5 0 1 15,-14 4-3-15,-18-1 0 0,-14 1-3 0,-13-3-3 16,-14 2 1-16,-18 4-3 0,-8-4-1 16,-12 2 2-16,-6 2 7 0,-1 0-1 15,-13 4-1-15,1 1 1 0,-1 6-4 16,-7 4-14-16,8 7-23 0,-1 4-35 0,0 4-66 15,14 7-86-15,5 8-90 0,8-1-114 16,12 11-119-16,7 0-88 0,20 8-51 0,5 3-24 16,15 1 38-16,5-1 96 15,20 1 121-15,6-5 117 0</inkml:trace>
  <inkml:trace contextRef="#ctx0" brushRef="#br0" timeOffset="134004.45">26689 13606 58 0,'26'-4'166'0,"7"-3"-20"15,0-4-19-15,-8 3-9 0,-5 1-1 16,6-4 1-16,-6 4 0 0,-1-4 4 0,1 0 2 16,-8 4 1-16,2-4 2 0,-2 0-4 15,-5 0 0-15,-1-4-2 0,1 3-4 16,0 2-2-16,-7-1-1 0,6 0-2 16,-12 0-7-16,6 0-6 0,-7-4-6 0,0 1-7 15,-6-4-5-15,1 3 0 0,-8-3 5 16,0 2 5-16,-5-1 10 0,-9-1-2 15,2-1 0-15,-1 1-4 0,-5-1-8 16,-1 1-8-16,-7-1-8 0,0 5-3 0,-6-1-3 16,7 0-4-16,-7 1 0 0,-1 3 0 15,2 4-3-15,5-1 0 0,-7 5-8 0,-4 3-3 16,4 3 0-16,1 5-6 0,-7 3-7 16,0 0-3-16,1 7-3 0,0 0-6 15,-1 8-9-15,0 0-1 0,-6 3-3 16,7 1-2-16,-1 2-1 0,7 1 0 0,-7 4 1 15,14-1-2-15,-1 1 0 0,1 3 0 16,6 1 3-16,5-1 6 0,2 5-3 16,7-6-2-16,11 5-5 0,-6 0 0 15,14-4-1-15,6 4-3 0,6-4 1 0,8 1 6 16,6-1 3-16,5 0 1 0,7-3 0 16,8 4 3-16,-1-9 3 0,13 5 0 0,7-4 4 15,-1-3-2-15,8-1-4 0,-1-4-2 16,6 1-7-16,0-8 0 0,8 0-5 15,-1 2 2-15,0-10-2 0,7 1 0 0,-7-4 6 16,7-3-4-16,0-1-3 0,-2-6 0 16,-4-1 1-16,6-7 0 0,-7-3 4 0,0-9 1 15,7-2 1-15,-7-4 0 0,0-4-3 16,-6-7-2-16,-1-4-5 0,-6-8 1 16,-6-7-3-16,-13-3-7 0,-7-8-17 15,-13-6-17-15,-14-2-24 0,-12 2-25 0,-18-5-23 16,-22 4-9-16,-5 0-7 0,-14 1-6 15,-19 6-5-15,-13 4-2 0,-7 3-2 16,-6 9-13-16,-14 2-15 0,1 5-23 0,0 6-36 16,6 12-38-16,0-1-46 0,1 12-50 15,5 7-49-15,1 4 3 0,7 7 36 16,6 4 52-16</inkml:trace>
  <inkml:trace contextRef="#ctx0" brushRef="#br0" timeOffset="135138.44">26428 14636 77 0,'20'-8'287'0,"-7"-4"33"0,-7 2 32 0,1-1-53 15,-7-3-53-15,0-1-10 0,0 0 7 0,-7 0 11 16,-5-3 4-16,5-4-5 0,-6 3-20 15,-6-2-36-15,-1-1-36 0,0 0-29 0,-5-4-23 16,-1 4-14-16,-1 0-5 0,-5 0 2 16,-1 0 1-16,1 0-1 0,-8 4-7 15,8 0-6-15,-7 3-10 0,-6-3-11 16,5 6-9-16,-5-3-3 0,-1 8 1 0,0 0 7 16,-6 0 11-16,1 3 14 0,-2 4 12 15,-5 4 9-15,5 3 6 0,-6 0-3 16,1 4-7-16,0 8-10 0,-1-1-13 0,1 4-13 15,-1 4-10-15,6 3-12 0,1 3-5 16,7 6-8-16,0 2-5 0,5 0-4 16,7 5-4-16,7 2-2 0,1 4-5 0,5 1 0 15,14 3-4-15,-1-5 3 0,7 6-4 16,7-5 0-16,-1-4 1 0,14 5 0 16,-1-8 1-16,7 0 0 0,7 0-1 0,5-8 4 15,2 1 1-15,5-8 0 0,2 1 0 16,4-9 0-16,1 2 1 0,7-5-2 0,0-3-2 15,6-4 3-15,0-4-2 16,6-4-2-16,1 1 2 0,6-8-1 0,1-3-2 16,-2 0-4-16,8-4 1 0,0-7-1 0,-1-1-1 15,-5-6 0-15,6 0-1 0,-14-9 3 16,0 1 0-16,-5-3 1 0,-8-5 1 0,-6 1 0 16,-6 0 2-16,-13-1 0 0,-1 0 1 15,-13 2-1-15,-5-2 1 0,-8 5-1 0,-12-5-3 16,-14 5-1-16,-6-4-5 0,-13-1-7 15,-13 4-15-15,-7 1-19 0,-6-1-28 16,-13 0-41-16,0 5-56 0,0 2-62 0,-1 1-58 16,-5 0-74-16,6 2-81 0,-1 10-66 15,2-2-35-15,4 5-24 0,8 3-25 0,0 4 41 16,7-1 84-16,-1 1 92 16</inkml:trace>
  <inkml:trace contextRef="#ctx0" brushRef="#br0" timeOffset="137332.64">25327 13932 145 0,'-6'-18'301'0,"6"0"30"0,-6-5 26 16,-7-2-92-16,0 3-47 0,-6-4-8 15,5 4 4-15,-6-4 6 0,1 4 4 16,-1 0-7-16,2 4-20 0,-2 0-37 16,-7-1-34-16,7 9-25 0,-12-1-17 0,7 7-6 15,-15 0-1-15,7 8 10 0,-12 7 6 16,-1 3 17-16,1 8 15 0,-7 4 15 15,-7 7 13-15,0 4 8 0,1 3 5 16,-1 0-6-16,-6 7-7 0,6 5-8 0,1-1-14 16,6 5-14-16,0-2-17 0,7 5-16 15,-2-4-18-15,15 3-20 0,-1-2-14 0,13-2-9 16,2 5-7-16,11-4-6 0,0 0-1 16,14-3 2-16,6-1-2 0,7 0-3 15,5-7 0-15,15 0 2 0,-1-8 2 0,7-3-3 16,11-8 0-16,2 2 1 0,13-13-1 15,0-3-3-15,5-3-3 0,8-8 2 0,0-8-1 16,0-3 1-16,0-7-2 0,-1-8 1 16,-12-3 1-16,0-8-1 0,-7-6 0 15,-7-5-2-15,-5-3 2 0,-8-4 3 0,-13-8-2 16,-5-3-3-16,-8 0-11 0,-12 0-12 16,-14-3-21-16,-12 3-31 0,-8 0-47 15,-11 4-57-15,-9 2-58 0,-10 10-80 16,-2-1-102-16,-7 6-99 0,-5 12-71 0,-1 4-65 15,1 11-23-15,-1 11 40 0,-6 3 96 16,0 8 114-16</inkml:trace>
  <inkml:trace contextRef="#ctx0" brushRef="#br0" timeOffset="138764.49">23758 11949 206 0,'0'-6'225'16,"-6"-5"16"-16,-7-4-76 0,-1 4-27 16,2-1 3-16,-8-2 17 0,7 3 15 15,-7-3 17-15,1-1 0 0,-1-3-4 0,1 3-10 16,-7-3-12-16,0 0-4 0,0-1-5 16,0 1 8-16,0-4 3 0,-7 3 1 15,1 1-10-15,-7 0-13 0,6 3-13 0,-7 1-24 16,-5 3-23-16,-1-1-20 0,-5 9-11 15,-2 3-9-15,-5 3-6 0,-7 9 4 16,0 3 6-16,-7 6 7 0,7 8 19 0,-13 4 23 16,-1 16 20-16,8 1 14 0,-7 12 3 15,6 5-3-15,7 6-21 0,6 0-24 16,8 4-22-16,5 4-21 0,13-5-16 16,7-2-11-16,7-1-3 0,12 0-4 0,7-7-4 15,7-3 1-15,12-5-1 0,1-3 2 16,12-4-1-16,7-7 0 0,7-3-1 15,12-5-2-15,1-6 0 0,13-8 4 16,-1-8-1-16,14-3 3 0,6-7-1 0,7-8 2 16,-1-7-3-16,21-3-3 0,-1-5 0 15,1-3-6-15,5-7 2 0,1-4 0 0,0-4 0 16,-14-6 2-16,1-5 3 0,-13-3 2 16,-7-8 1-16,-6 0 0 0,-20-3 1 15,0 0-2-15,-20-4-5 0,-5 4-1 16,-21-4-1-16,-13 0-1 0,-6 3-2 0,-19 5 2 15,-13-2 0-15,-15 10-3 0,-11-1-4 16,-7 6-22-16,-19 6-55 0,-1 5-67 0,-6 5-79 16,-7 4-95-16,0 10-108 0,7 3-86 15,0 9-51-15,13 3-45 0,-1 7-10 16,8 9 49-16,6-2 86 0,12 4 97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15T12:09:34.2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21824 2560 28 0,'7'-7'142'0,"-1"-3"-30"0,0 2-18 0,-6-3-5 15,7 4-2-15,0-4-1 0,-1 3-2 16,-6 1-8-16,6-1-3 0,1 1-6 0,-7 0-4 16,7 0-5-16,-7 3-4 0,0 0-1 15,0 1-4-15,6 0-3 0,-6 3-4 0,0-5-7 16,0 5-7-16,0 0-11 0,0 0-12 16,-6 0-8-16,6 5-7 0,-7-2 0 15,0 8 1-15,1 3 3 0,-14 8 5 0,1 4 2 16,-1 7 3-16,-6 0 0 0,0 7-2 15,-7 0 3-15,7 0 2 0,1 5-2 0,5-1-2 16,0-4-1-16,1-4 3 0,6 5-1 16,6-8 1-16,-5-4-1 0,12 0 5 15,-7-3 4-15,7-4 7 0,7-4 15 0,-7 1 15 16,12-5 18-16,1-6 11 0,7-1 11 16,6-7-2-16,7-7-8 0,-1-4-10 15,7-4-11-15,1-3-7 0,-1-8-6 16,6 1-1-16,-5-9-3 0,5 1-4 0,-7-3-4 15,2-5-4-15,5 1-2 0,-6 0 11 0,-6 3 20 16,-1 4 22-16,-12 4 19 0,6 3 7 16,-6 4-5-16,-7 4-16 0,-1 4-24 15,-4 3-27-15,-2 0-21 0,0-1-13 0,-6 12-4 16,0 0 1-16,-6 4-3 0,-8 8 4 16,-4 2 0-16,4 4 2 0,-5 4-1 0,-1 4 2 15,0-4 1-15,8 3-3 0,-1 1 1 16,-1-4 0-16,2-4-1 0,5-3-1 15,0 0 0-15,7-5 2 0,-6 2 3 0,6-5 7 16,0-4 17-16,0 1 8 0,6-4 5 16,8-4-1-16,5-3-2 0,7-8-3 15,6-3-13-15,1-4-7 0,-1 0 1 0,8-7-1 16,-1-1 0-16,0 1-2 0,1-4-1 16,-2 1-8-16,1-2-4 0,0 1 1 0,-13 4-1 15,7 0 4-15,-7 4-6 0,-6 2 5 16,-1 5-8-16,-6 3-31 0,0 4-60 15,-7 0-83-15,2 4-91 0,-2 0-61 16,0 7-48-16,0 0-27 0,-6 7-5 0,0 4 19 16,-6 0 56-16,6 7 49 0,0-3 43 15</inkml:trace>
  <inkml:trace contextRef="#ctx0" brushRef="#br0" timeOffset="1743.69">22670 2971 159 0,'-6'14'211'0,"6"-6"-1"16,0 3-32-16,0-4-14 0,0 1-2 15,0-5-4-15,0 0-9 0,6-3-18 0,8 0-26 16,5-6-30-16,1-2-28 0,6-3-16 16,0 0-3-16,7-4 3 0,-1-3 6 0,-6 0 10 15,7 0 15-15,-8-4 13 0,1 2 13 16,-6 2 15-16,-1 1 12 0,-5 2 8 0,-2 4-8 15,2-4-8-15,-8 4-15 0,1 4-26 16,-1 0-27-16,-6 3-21 0,-6 0-9 16,-1 4-12-16,-5 4-5 0,-8 3-1 0,0 1 5 15,1 6 0-15,-1 1 3 0,0-1-2 16,1 1-1-16,6-1-2 0,0 1 0 16,0 0-1-16,6-4-3 0,7 0 0 0,-6 0 1 15,6-3 5-15,0-5 2 0,6 1 6 16,1-1 1-16,6-6 4 0,7-4-2 0,5-4 4 15,1-8-1-15,1 1-3 0,5-8 0 16,1 0-4-16,-7-3 1 0,6-4-2 0,-5-4 0 16,5 1-3-16,-6-4 0 0,0 0 6 15,1-1-3-15,-2 1 6 0,-5 3 9 0,0 8 16 16,-1-1 8-16,-13 5-2 0,8 7-3 16,-8 3-4-16,0 0-14 0,1 4-18 15,-7 8-8-15,0 3 2 0,-7 3 1 0,-5 12 1 16,-2 0 6-16,1 6 3 0,1 9 2 15,-8-4-6-15,7 7 3 0,0-4-2 16,-6 4-2-16,5-4-4 0,8 1 0 0,-1-5 2 16,-6 1 0-16,7 0 0 0,-1-9 0 15,7 1 3-15,-6-2-1 0,6-2-1 0,0-3 0 16,0-3 2-16,0-1 5 0,0-3-1 16,6-1-1-16,1-3 2 0,12-3-1 15,-6-5-1-15,13 1-3 0,-6-4 0 0,5 0 2 16,8-3-2-16,-7 2-1 0,-6 1-2 15,6 0-2-15,-7 4-3 0,-5 0-3 16,6 3-3-16,-14 0-4 0,7 1-1 16,-7 6 2-16,-6 1 2 0,7 4 0 0,-14 2 6 15,1 1 5-15,-1 3 3 0,-5 6 1 16,4-6 0-16,-4 4 2 0,-2 1-7 0,8-5-10 16,-7 1-14-16,7-4-12 0,6 3-11 15,-7-3-8-15,7-3 4 0,7 3 8 16,-1-4 15-16,1-3 12 0,5 0 13 0,8-1 10 15,0-6 2-15,6-1 1 0,-1 0 1 16,8-8 2-16,-7 2-1 0,7-1-4 0,-7-3-2 16,0-1 0-16,-6-3 5 0,6 3 13 15,-13 0 13-15,-1 4 13 0,2-3 7 0,-8 3 0 16,1-1-6-16,-7 5-13 0,0 0-11 16,0-1-13-16,-7 5-9 0,1-1-2 0,0 1 0 15,-2 3-1-15,-4 0-5 0,5 3 1 16,1 1 3-16,6-1-4 0,-7 5-5 15,7-1 0-15,0 0-1 0,7 5-2 16,-1-5 0-16,1 0 2 0,5 4 4 0,2 0 4 16,-1-3 2-16,6 3 3 0,-6-4 2 15,7-3 0-15,-7 3-1 0,-6-3-2 16,5-1-1-16,-5 1 2 0,-1-1 4 0,1 1-2 16,-7 0 6-16,7-4 4 0,-7 0 0 15,0 0-4-15,6 0-1 0,-6-4-2 0,6 0-9 16,-6-3-18-16,7-4-25 0,0 0-23 15,-1-3-21-15,7-5-8 0,7-2-7 16,-8-2 8-16,8 1 17 0,0-3 21 0,-1-1 17 16,1 1 8-16,0-1 12 0,-1 3 6 15,-6 5 6-15,0 4 4 0,-1-1-3 16,-4 4-3-16,-2 0-11 0,0 4-2 0,1 3-1 16,-7 4 1-16,0 4 6 0,0 3 6 15,0 4 10-15,0 0 4 0,0 4 0 0,0-1 0 16,0-3 1-16,0 4 0 0,0 0 1 15,6-4 2-15,-6 0 0 0,7-4 0 0,-7 0 1 16,7 1 1-16,5-8 0 0,2 0 0 16,-2 0 1-16,8-8-2 0,-1-2 0 15,1-1 2-15,6-4-2 0,-6-4 2 0,-1 1-3 16,7 0-2-16,-6-4 0 0,-1-4-1 16,1 4 1-16,0-3-4 0,-1-1 3 0,-6 4 15 15,0 4 14-15,1-1 5 0,-8 5 2 16,0 3 3-16,1 0-5 0,-1 4-15 0,-6 3-13 15,0 0-10-15,0 4-2 0,0 8-3 16,-6-1 1-16,-1 4 3 0,1 7-1 16,0 0 1-16,-2 4 4 0,2 4 2 15,0-3-1-15,6 2 2 0,-7 0 1 0,7 1 1 16,0-1 0-16,0 1-8 0,-7 0-24 16,7-4-30-16,0 0-29 0,0-4-32 15,0 0-32-15,0-3-17 0,0-4 11 0,0 0 22 16,-6-1 27-16,6-6 27 0,-6 4 29 15,-1-4 23-15,1-4 14 0,-1-4 8 0,0 1 7 16,1-6 7-16,0 6 10 0,6-4 17 16,0-4 14-16,-7 4 11 0,14 0 8 15,-7-1 2-15,0 1-4 0,6-1-14 0,7 1-11 16,0 0-14-16,0-4-11 0,7 3-6 16,6 1-5-16,0-4 0 0,-1 4-3 0,8 0 3 15,-1 0 2-15,8-1 1 0,-7 0 3 16,6 1 4-16,-7 0 5 0,1-1 10 15,-1 1 13-15,-12 3 17 0,6-2 16 0,-13 1 9 16,0 2 1-16,0-1-7 0,-7 0-13 16,1 4-20-16,-7 0-19 0,0 0-14 0,-13 0-8 15,0 4-6-15,0 0-1 0,-6 4 0 16,-1-2 0-16,0 5-1 0,1-3-1 16,6 2-1-16,0 2-2 0,-1-1 4 15,8 0-1-15,6 0 3 0,-6-1 2 0,6 2 1 16,6-5 3-16,0 4 2 0,8-4 1 15,-1 1 1-15,6-5 2 0,8 1-3 16,-1-4 1-16,6-4 0 0,-6 1 1 0,7-5 1 16,-8-3 3-16,1 0 13 0,-6 0 6 0,7-3 3 15,-9-1 3-15,2 1 13 0,0-2 11 16,-7 2 6-16,-1-1 4 0,-4 4 2 16,-2 0-4-16,0 4-14 0,1 0-20 0,-7 3-17 15,0-3-14-15,0 7-7 0,0 0-4 16,-7 4-8-16,-5 3-19 0,-2 4-40 15,-5 3-55-15,-1 1-61 0,0 3-61 0,-6 9-56 16,1-6-50-16,-15 5-52 0,1-1 9 16,-6 1 33-16,-1-4 50 0</inkml:trace>
  <inkml:trace contextRef="#ctx0" brushRef="#br0" timeOffset="2167.78">21401 3213 23 0,'-46'11'169'0,"1"0"8"0,6-4-50 0,6 4-41 16,7-3-25-16,0-2-11 0,6-2-1 15,7 3 4-15,7-3 13 0,-1 0 22 16,7-1 34-16,13 4 34 0,6-3 29 0,15-4 25 16,11 4 20-16,20-8 10 0,13 4-7 15,20-4-10-15,12-3-13 0,27 0-15 0,20 0-25 16,19-4-19-16,13 3-26 0,6-3-25 16,13 1-25-16,7-1-23 0,0-4-11 15,0 4-14-15,-14 0-11 0,-11 0-6 16,-8 4-6-16,-13-5 1 0,-12 5-5 0,-21 3-5 15,-11-3 5-15,-22 3 0 0,-18 1 4 16,-13-1 6-16,-7 1-3 0,-13 3-3 16,-13-4-4-16,0 0-13 0,-13 1-27 0,0 3-41 15,-6-4-55-15,-7 4-68 0,-1 0-95 16,-4 0-83-16,-2-4-71 0,-12 4-59 0,-8 0 6 16,-5 0 45-16,-7-3 80 0</inkml:trace>
  <inkml:trace contextRef="#ctx0" brushRef="#br0" timeOffset="9324.41">14615 7825 44 0,'0'3'161'0,"-8"1"-4"15,8-4-58-15,0 4-42 0,-6-1-29 16,6-3-10-16,0 4-8 0,0-4-1 16,-6 0 2-16,6 4 3 0,0-4 3 0,0 0 2 15,0 0 0-15,0 0-3 0,0 0-5 16,0 0-3-16,0 0-1 0,0 0-1 15,0 0-2-15,0 4 1 0,0-4-2 0,0 0-1 16,0 0 1-16,0 0-2 0,0 0 2 16,0 0-1-16,0 0-1 0,0 0 1 15,0 0-2-15,0 0-2 0,0 0-1 16,0 0-1-16,0 0 2 0,0 0-7 0,0 0-10 16,0 0-9-16,6 0-7 0,-6 0-18 15,0 0-27-15,6 3-48 0,-6 1-16 16,0-1-5-16</inkml:trace>
  <inkml:trace contextRef="#ctx0" brushRef="#br0" timeOffset="15399.35">25868 6223 84 0,'0'-6'172'0,"0"-2"-5"0,0-3-59 0,0 4-33 16,0 0-11-16,7 0-7 0,-7-2-6 16,0 2-5-16,0 4-2 0,0-5-4 0,0 1-3 15,0 0-2-15,0 4-6 0,0-1-1 16,0-4-1-16,-7 5-2 0,7-1-4 15,0 0-5-15,0 1-6 0,0-1 0 16,-6 0-5-16,6 1-1 0,-6-1-4 0,-1 0 3 16,7 1 1-16,-7-1-4 0,1 0 2 15,0 0-3-15,-2 1 0 0,-4-4 1 16,5 3-1-16,1 0 1 0,-7-3 1 16,0 0 4-16,-1 4 0 0,2-5 1 0,5 4 1 15,-6-2 0-15,0 1-1 0,0-2 0 16,0-1-1-16,0 5-1 0,0-5 0 15,0 5 1-15,0 0 0 0,0-5 0 16,-1 4-2-16,2 0 0 0,5 1-2 0,-6-1-1 16,0-3-2-16,7 7-1 0,-8-4 2 15,8 1 1-15,-7-1 0 0,7 0 1 16,-7 4 3-16,6-3-2 0,-6-1 0 0,0 0 1 16,7 4-2-16,-8-4 0 0,2 1-1 15,-1 3 1-15,-1-4 1 0,2 4-3 16,-2-3 0-16,2 3 0 0,-2-4 0 15,1 4 1-15,1-4-1 0,-2 1 1 0,2 3 0 16,-2 0-1-16,-5 0 0 0,5-4 0 16,2 4-1-16,-8 0 1 0,1 0 0 15,5 0-2-15,-4 0 3 0,4 0-1 16,-6 0 0-16,1 0 2 0,-1 0 1 0,8 4 0 16,-8-4-2-16,7 0 1 0,-7 0 0 15,8 3 0-15,-2-3-2 0,-5 4 0 16,5-4 1-16,2 4 0 0,-8-4 0 15,7 3 0-15,0-3 0 0,0 4 3 0,0-4 0 16,0 3-1-16,0-3 0 0,6 4 0 16,-6-4-1-16,1 4-1 0,-2 0 0 15,2-1 1-15,-2 1-1 0,1 0 0 0,0 3-1 16,-6-4 1-16,5 1 0 0,2 3-1 16,-1-3 1-16,0 0 0 0,0 4 1 15,-1-5 0-15,2 0-1 0,-2 1 2 16,1 0 1-16,1-1 0 0,-2 1 3 0,8 0-3 15,-8-1 2-15,2 1-1 16,-1 1 1-16,6-3-1 0,-6 2 3 0,1 0-2 16,-2 0-1-16,1 0 2 0,7-1-1 15,-7-3 0-15,0 4-2 0,-1-1-1 0,2 1 1 16,5-1-1-16,-6 1-1 0,0 0 0 16,0 0 0-16,0-1 0 0,0 0 2 15,0 5-3-15,0-4 0 0,0-1 0 0,0 5 0 16,7-5 0-16,-8 1-1 0,2 3 1 15,-2 1-1-15,8-1 1 0,-7-3 0 16,-1 3 0-16,2 0-2 0,6 0 0 16,-8 1 1-16,1 0 1 0,7-2 0 0,-8-1 1 15,2 2 0-15,5 0 1 0,-6 0-1 16,7 4-2-16,-1-3-1 0,-6-2-1 16,6 2 2-16,-5 3 1 0,4-3 0 15,2-1 2-15,-6 4 0 0,5 0-1 0,0 0-1 16,-6-4 0-16,7 8-1 0,0-4-1 15,-2 0 2-15,2 0-1 0,0 0 0 16,0 4 1-16,-2-5 1 0,2 1 0 0,0 0-1 16,-1 4 1-16,1-4 1 0,6 0-1 15,-7-1-1-15,0 2 1 0,7-1-2 16,-6-3 1-16,6 2 0 0,0 1-2 16,-6-3 2-16,6-1 0 0,0 4 0 0,0-4 0 15,0 1-1-15,0-1 1 0,0 0 0 16,0 1 1-16,6-1 1 0,-6 0 0 15,0 0 1-15,6 1 2 0,-6-5-1 16,7 6 1-16,-7-3 3 0,7 2 3 0,-1-1 0 16,-6-3 2-16,7 3 4 0,-1 0-1 15,0-3 2-15,-6 3 1 0,8-3 2 16,-2 3 2-16,6-3 1 0,-4 3 3 0,-2-3 1 16,7-1 1-16,-7 5-3 0,8-5-4 15,-8 1-1-15,6 0-4 0,2-1-2 16,-1 1-4-16,0 0 2 0,0-1 0 15,-7 1 1-15,8 0 0 0,5-1 4 0,-6 1 4 16,0 1 3-16,7-5 3 0,-8 2 3 16,8-2-1-16,-7 4-2 0,7-4-1 15,0 0-2-15,-1 4-1 0,1-4-6 0,-8 0 2 16,8 0-5-16,0 0-2 0,-7 0 0 16,6 0-4-16,0 0-1 0,-5 0-1 15,5 0 4-15,-6 0-3 0,6 0 1 16,-5 0 0-16,-1 0 2 0,6 0-3 0,-6 0 0 15,7 0 1-15,-7-4-1 0,6 4-1 16,-6 0 0-16,7 0 0 0,0 0-4 16,-7 0-1-16,6 0 1 0,0 0 1 15,-5 0 0-15,5-4 1 0,1 4 2 0,0 0 0 16,-1 0-1-16,0-2-1 0,1 2-1 16,-1 0 1-16,1 0-1 0,6-5 0 15,-7 5 2-15,1 0-4 0,6 0 0 16,-7 0-2-16,7-4 3 0,1 4 0 0,-7 0 1 15,6-3 1-15,-7 3 1 0,1 0 1 16,0-4 1-16,-2 4 0 0,2-4 2 16,-1 4 3-16,1-3 1 0,0 3-3 15,-1-4-2-15,1 0-2 0,-8 1-3 0,8-1-2 16,-7 4-2-16,7-4 2 0,-7 1 3 16,0-1 0-16,7 0 3 0,-7 4-2 15,-1-7 1-15,8 4-2 0,-7-1 1 0,7 0 0 16,-1-3-6-16,0 0 1 0,1 3 1 15,0-4 2-15,-1 1 0 0,1 0 0 16,0 0 3-16,-1-4 2 0,1 4 1 16,-8-1-2-16,8-3 2 0,-7 3 4 0,0-2 5 15,6 2 2-15,-5 1 6 0,-1 0 5 16,-7-1 3-16,7 1 1 0,0-4-2 16,-7 4 1-16,8-1 2 0,-8-3-1 0,8 1-2 15,-8 2-1-15,0-3-1 0,7-1-5 16,-6 2-7-16,0-1-4 0,5 0-4 15,-5-4-3-15,0 4-1 0,5-3 2 16,-5-1 0-16,-1 1 1 0,1 3 1 16,6-4 5-16,-7 0 3 0,2 0 4 0,-2 5-2 15,0-5 5-15,0 4-1 0,-6 0-5 16,7 0-2-16,-7-4-5 0,7 4 3 16,-1 0-4-16,-6 4 3 0,0-4 3 0,7-1-1 15,-7 2-2-15,0 2 1 0,0-2-4 16,0 3-4-16,0-5-3 0,0 5-1 15,-7 0 0-15,7-1-5 0,0-3 2 16,0 4 0-16,-6-1 0 0,6 2-2 16,-7-2-1-16,7 1 0 0,-7 0 1 0,1 0-1 15,6-1-3-15,-6 4 4 0,0-2 0 16,-2-3 4-16,2 2-2 0,0 0-2 16,-8-4-2-16,1 3 2 0,7-3-1 0,-14 4-2 15,8-4-3-15,-2 4 4 0,-5-4 2 16,-1 0-6-16,0 4 4 0,1-1 2 0,-7 1-6 15,6 0-16-15,-12-2-28 16,6 3-38-16,-13-2-53 0,6 5-60 0,-6-1-57 16,-7 4-47-16,1 0-31 0,-1 0-21 15,1 4-28-15,-7-1 3 0,0 5 34 0,0-5 48 16,-1 6 51-16</inkml:trace>
  <inkml:trace contextRef="#ctx0" brushRef="#br0" timeOffset="17797.63">24442 7686 56 0,'7'-8'191'0,"-7"-3"16"16,0 4-45-16,0 0-43 0,0-5-21 0,0 6-14 16,0-5-4-16,0 0-6 0,-7 4-4 15,7-5-4-15,-7 4-6 0,1-2-3 16,6-1-2-16,-6 0 1 0,-1 0-1 16,1 0 3-16,6 0 4 0,-7-1-1 0,-6 2-2 15,7-1 1-15,-1 0-1 0,-6-4-3 16,7 4-6-16,-8-4-2 0,1 1-2 15,1-1-2-15,-8 1-2 0,7-5 0 16,-7 4 4-16,8 1 0 0,-8-1 1 16,0 0-4-16,-6 1-2 0,7-1-5 0,-1 4-8 15,0 0-7-15,-5-3-3 0,5 3-7 16,-6 3-4-16,-1-3-2 0,1 0-2 16,-6 4-1-16,-1 0-2 0,1 0 0 0,-7 3 2 15,0-3-2-15,-1 7 1 0,2-3 0 16,-8 3-1-16,0 0 2 0,7 0-3 15,-6 3 1-15,6-3-2 0,0 3 2 16,0 1 0-16,-1 0 0 0,8-1-3 16,-7 1 0-16,6 3 2 0,1 0-1 0,-1 1-1 15,1-1 2-15,-1 0 2 0,1 1 2 16,6 3-2-16,-7 0 2 0,1 3 2 0,-1-3-2 16,1 4-2-16,-1-4-1 0,1 4-2 15,5-1 0-15,1 1-2 0,0 3 1 16,0-3 1-16,-7 3 0 0,7 0 3 0,0 1 1 15,1 3 1-15,-2-4 0 0,1 4-3 16,6 4-1-16,-6-4-1 0,7 3-1 16,-1 2-1-16,8 2 2 0,-8 0 2 15,7 0 1-15,0 0 0 0,0 1-1 0,-1 3 2 16,8-4-1-16,6 4-1 0,0-4 1 16,0 1-1-16,0-1 1 0,14 0 0 15,-8-3 0-15,7 3 1 0,6-3 0 16,1-1 1-16,-1 1 2 0,7 0 3 0,7-5 2 15,-7-2 3-15,7 3 4 0,5-4 2 16,2 1 2-16,5-5 1 0,1 1 1 16,6-1-4-16,0-3-2 0,1 1-1 0,-2-2-1 15,8-3-5 1,0 1-1-16,-1 0 2 0,1-4-1 0,6-2 2 0,-6 3-2 16,-1-2 2-16,7-3 1 0,-6 0 2 0,6-3 4 15,-6-2-1-15,0 3 3 0,-8-2 4 16,8-4-1-16,-1-3 1 0,-5 0-2 15,-1 4 3-15,0-4 2 0,-6-4-2 16,5 4 2-16,-5-3 1 0,-1-1 0 0,2-3-3 16,-2 3 0-16,-6-4 5 0,0 1 3 15,-6 3 3-15,6-3 7 0,-7 0 7 16,-6-1 1-16,0 1 1 0,1 1-1 0,-8-3-3 16,7-1-9-16,-13 2-7 0,6-3-3 15,-5-3-10-15,5 3-3 0,-12-5-3 16,6 2 0-16,-1-4-1 0,-4 0-4 15,-2 0 2-15,0-5-2 0,1 5 1 0,-7-4 1 16,7 0-1-16,-14 1 2 0,7-2 0 16,-7 6 1-16,1-6-4 0,-8 5-2 15,2-1 2-15,-8-3-3 0,1 4 0 16,-1-4-7-16,-6 8 2 0,-7-9 3 0,7 9-1 16,-6-4 0-16,-1-1-3 0,-6 5 4 15,0-5-1-15,1 8-4 0,-8-3 1 16,0 3 0-16,-6 0 4 0,0 4-3 15,-7-4 0-15,0 6 0 0,-6 2-2 0,-6-1-3 16,0 5-11-16,-8 2-22 0,0 1-34 16,2 3-43-16,-8 4-60 0,0 0-63 15,1 4-50-15,-1 3-42 0,0 5-28 16,0-2-10-16,1 5 7 0,-1 7 9 0,7 0-4 16,-6 4 28-16,5 3 42 0,-6 0 47 15</inkml:trace>
  <inkml:trace contextRef="#ctx0" brushRef="#br0" timeOffset="19279.32">24781 9997 92 0,'0'-7'202'0,"6"-4"17"16,1 0-47-16,-7-4-36 0,6 4-14 15,0-3-4-15,-6-4 5 0,8 2 9 0,-8-2 13 16,0 0 12-16,6-4 12 0,-6 4 18 16,-6-5 5-16,6 6-1 0,0-5-16 15,-8 3-21-15,2-3-23 0,0 4-26 16,-7 0-24-16,6-1-18 0,-12-3-10 0,5 4-10 15,-5-4-8-15,0 4-5 0,-8-4-1 16,1 3-2-16,1 1 0 0,-1 0 0 16,-7 0 4-16,1-1-3 0,-1 4-1 0,1 1-2 15,-2-1 1-15,2 0 0 0,-1 4-5 16,-6 1-1-16,1-1-3 0,-1 0-3 16,-1 3-2-16,7-3 0 0,-12 4 3 0,5 0 2 15,2 4 1-15,-1-6 2 0,-7 6-4 16,1 0-2-16,-1-2-1 0,7 2-6 15,-6-1-4-15,-8 4-3 0,8 0 0 16,-1 0 0-16,-6 0-3 0,6 4-1 0,-6-4 6 16,1 3 0-16,5 2-1 0,-7-2 2 15,8 0 1-15,-1 6-2 0,-6-6-1 16,6 4-1-16,1 0 2 0,-1 1 0 16,1-1 0-16,-1 0 4 0,1 4-2 0,-1-3-3 15,1-1 0-15,-1 4 0 0,0 0-1 16,8 0-1-16,-9 3 0 0,2 1 1 15,6-1-1-15,-7 5-3 0,0 3 0 0,8 0 0 16,-1 7 1-16,-7-3 1 0,13 4 0 16,-6 2 2-16,7 5 0 0,6-1 1 15,-7 2 3-15,13 2-1 0,-5 3 1 16,11-2-1-16,-5 3 1 0,6-4-2 0,7 4-2 16,-1 0-1-16,7-4 0 0,7 0-4 15,5 2 5-15,2-7-4 0,12 6 1 16,-1-5 5-16,15 4 1 0,5-3 2 0,8-4-1 15,-1 4 4-15,-1-4-2 0,8 0-3 16,6-4 0-16,-6 0 2 0,6 1 2 16,-7-9 2-16,8 6 5 0,-1-6 3 15,7-2 9-15,-1-1-4 0,0 0 0 0,8-3-3 16,6-1-4-16,-1-3-3 0,7 1-9 16,0-5 2-16,1 0-2 0,6 1 0 15,-8-8-1-15,2 0 3 0,-1 0 2 0,-6-4 0 16,6-3 0-16,-6-1 1 0,0-2 0 15,-1-6 2-15,-6 2-6 0,0-1 3 16,0-3-2-16,1-4 2 0,-8 0 6 16,1-3 13-16,-7-1 26 0,-7-7 20 0,1 3 25 15,-13-2 18-15,-1-5 8 0,-6 0-4 16,-6-7-21-16,-13 1-22 0,0-9-21 16,-14 1-22-16,-12-8-17 0,-14-3-12 0,-7 0-3 15,-11-4-3-15,-15-4-2 0,-6 1-1 16,-6-1 3-16,0 4 2 0,-6 4-12 15,-1 6-23-15,-6 2-38 0,7 6-44 16,-8 9-48-16,8-3-57 0,-8 10-56 0,2 6-54 16,-2 0-40-16,1 8-28 0,0 7-20 15,-1 3-7-15,8 5 2 0,6 3-5 16,0 3 32-16,6 5 53 0,7 0 53 16</inkml:trace>
  <inkml:trace contextRef="#ctx0" brushRef="#br0" timeOffset="20891.09">26448 11496 83 0,'0'-15'253'16,"0"1"27"-16,0-5 18 0,0-3-101 16,-6 0-44-16,-1 0-19 0,0 0-13 15,-5 0-2-15,-2 0 2 0,2 0 5 0,-8-4 0 16,1 5-9-16,-1-1-6 0,-6 0-12 16,-1-1-11-16,1 5-13 0,-6 0-9 15,-7 0-6-15,6-1-6 0,-12 8-2 0,5-4 1 16,-11 5 5-16,5 3 9 0,-13 3 8 15,8 4 8-15,-8 0 4 0,-6 4 5 0,-1 3 3 16,1 0-7-16,0 4-5 0,-6 4-11 16,-1-1-5-16,0 5-10 15,1 2-10-15,0 6-5 0,4-6-6 0,2 9-2 16,14-1-4-16,-8 0 1 0,13 3 2 16,1 2 4-16,-1 3 7 0,14 3 3 15,-1 1 3-15,14-1 3 0,-7 4-1 0,12-4-4 16,8 7-8-16,6 1 0 0,6-1-2 15,1 2-6-15,13-2-2 0,-1-3-3 0,14 4-4 16,6-4-4-16,0-1-7 0,13-2 0 16,-6-1-6-16,12-3 0 0,0-4-1 15,1-4-3-15,0-3 0 0,6-1-4 16,0-3 3-16,0-7-1 0,7-1 6 0,-7-3 7 16,7 0 6-16,-7-2 5 0,0-3 4 15,1-2 12-15,-1-4 3 0,0 0 8 16,0-4 4-16,6 1 1 0,1-9-1 15,0 1-8-15,5-3-7 0,-4-1-12 0,4-7-12 16,2-3-7-16,-2-1-2 0,2-4 0 16,-8-2-1-16,2-5-1 0,-2-3 2 0,-6-1 3 15,-6 1 12-15,-7-4 12 0,-1 4 13 16,-4-4 6-16,-15-4 7 0,-6 1-1 16,-7-1-13-16,-11-7-17 0,-8 0-15 15,-8-3-8-15,-11-4-4 0,-7-1-3 0,-13-3 0 16,-7 4-1-16,1 3 0 0,-7 0-8 15,-7 8-31-15,-6 0-58 0,6 3-74 0,-12 9-87 16,6-3-109-16,-7 14-116 0,-6-2-83 16,6 12-42-16,-6 3-34 0,7 4 3 15,-2 11 70-15,2 0 98 0,6 0 102 16</inkml:trace>
  <inkml:trace contextRef="#ctx0" brushRef="#br0" timeOffset="22107.93">27679 12727 214 0,'7'-22'306'0,"-1"0"15"0,-6-8 9 0,0 5-136 16,0-5-85-16,-6 1-36 0,-1 3-18 15,-6 0-6-15,0 5 3 0,-1-5 8 0,2 4 5 16,-14-4 11-16,7 5 15 0,-14-5 19 15,0 4 16-15,-6 1 14 0,6-2 9 16,-12 5 1-16,5-1-7 0,-5 5-8 0,-7 3-13 16,7 0-10-16,-14 0-10 0,7 7-8 15,-7-3-8-15,0 7-12 0,-6 0-2 16,0 0-1-16,-6 3-2 0,-1 1 3 16,-6 3 6-16,-1 1 8 0,2 3 9 0,-8 0 5 15,0 3 9-15,7 5 6 0,-7-1 16 16,0 1 7-16,2 3 0 0,-2-1 0 0,0 1-6 15,0 4-13-15,7-1-21 16,0 5-20-16,0-4-19 0,6 3-15 0,0-4-11 16,1 5-7-16,12-2-7 0,1 2-5 15,-1 3-4-15,6 0-2 0,8 0-1 0,7 4 0 16,-2 0 0-16,7-1 1 0,7 4 3 16,7 1-2-16,-1 3-1 0,14-4-3 15,0 4 1-15,6 4-1 0,6-5-5 16,14 6 5-16,-1-6-1 0,7 5 1 0,6-5-3 15,7 5 2-15,7-3-1 0,-1 2-1 16,8-7 1-16,-1 0-1 0,7 1 3 16,-8-4-2-16,8-4 1 0,6-4 2 0,-6 0 0 15,0-4-3-15,6-2 0 0,0-5-1 16,0 0-1-16,7-3 0 0,-1 0-2 16,8-8 1-16,-2 0 0 0,2 0 0 15,5-7 0-15,7 0 0 0,-6-3 0 0,6-8-1 16,1-4-2-16,-1-3-2 0,0-8-5 15,7-3-4-15,-14-4-2 0,8-7 2 16,-7 0 0-16,-8-1 3 0,2-7 4 0,-8 1 4 16,-6-5 2-16,-6-2 1 0,-13-5 1 15,-7 0 0-15,-7-3-1 0,-12 0-2 16,-14 0-7-16,-6-1-15 0,-6 1-28 16,-7-4-44-16,-14 4-54 0,-5 0-50 0,-1-1-48 15,1 5-42-15,-7 6-40 0,0 2-39 16,-1 5-26-16,8 9-31 0,-1 2-24 15,1 9-21-15,6-1-19 0,0 12 17 16,7-1 46-16,5 4 64 0,1 4 71 0</inkml:trace>
  <inkml:trace contextRef="#ctx0" brushRef="#br0" timeOffset="23226.37">30225 13056 194 0,'-6'-10'265'0,"-1"-6"27"16,-5-2-35-16,5-4-54 0,-6 4-17 15,0-4-9-15,-7 0-7 0,7 3-1 0,-6-2-3 16,-7-1-3-16,0 3-8 0,-1-2-6 16,-5 2-4-16,-7 1 2 0,0 0 4 15,-7 3 1-15,-5 0 0 0,-8 1-1 0,-6 2-4 16,-1 5-2-16,-5 4 2 0,-1 3 6 15,-13 3 9-15,0 4 9 0,2 5 10 16,-2 2-2-16,-7 4-11 0,14 5-16 0,-6-1-17 16,5 3-20-16,8 4-22 0,6 4-18 15,6 1-14-15,7-2-15 0,6 9-11 0,1-1-9 16,12 0-5-16,7 1-3 0,6 6-4 16,7-3 0-16,1 0-3 0,12 4 1 15,6 3-3-15,0-3 1 0,14-1 0 0,-1 5-3 16,14-5 2-16,-1 1-3 0,14 0-2 0,-1-5-2 15,8 1 1-15,6-3 0 0,6-5-1 16,0 1 1-16</inkml:trace>
  <inkml:trace contextRef="#ctx0" brushRef="#br0" timeOffset="26041.01">31756 11785 74 0,'6'-11'254'0,"1"1"23"0,0-2 23 16,-7 1-84-16,6 0-51 0,-6 0-16 15,6 1 0-15,-6-2 8 0,7 1 8 16,-7 0 9-16,0 0 1 0,0 0-1 0,0 0-10 16,0 4-10-16,0-4-11 0,0 4-14 15,0-5-12-15,0 5-12 0,0 0-7 16,-7-1-9-16,7 1-10 0,-6 0-5 15,0-4-8-15,-1 0-8 0,0 0-7 0,-5 4-9 16,-1-4-8-16,-1 0-8 0,2 0-7 16,-2 0-5-16,-5 4-2 0,-1-4-4 0,-6-1-1 15,6 5-3-15,-12 0 1 0,7-1 0 16,-8 1 0-16,0 0-1 0,0 3 2 0,-6 0-2 16,7-3 0-16,-13 3 3 0,5 1 1 15,1-1 5-15,-6 4 1 0,5-4 3 16,-5 4 4-16,6 0 2 0,-7 0-1 0,1 4-2 15,5 0-2-15,-5-1 0 0,-1 1 3 16,1 3 1-16,-8-3-4 0,8 7 0 0,-1-4 1 16,1 1 0-16,-7 3-9 0,7-1-2 15,5 6 3-15,-5-2-4 0,-2 4 0 16,9 1-1-16,-7 3-1 0,5-1-1 0,1 1-3 16,6 1 2-16,1 2 1 0,-1-3-4 15,1 4 2-15,6-1 1 0,6-3 1 16,-5 5 1-16,5 2 2 0,6-4 1 0,2 1 1 15,-1 3 3-15,6 1 1 0,0-5 1 0,1 4-1 16,6-3-1-16,0 3 0 0,0-3 1 16,6 3-3-16,1-3 1 0,0-1 5 15,6 1 2-15,-1 0 10 0,2 0 8 0,6-1 12 16,-1 1 11-16,0-4 5 0,8 0 5 16,-2-1-3-16,8 5-7 0,0-4-5 15,-1 0-12-15,1-3-6 0,6 2-2 0,-1-2-4 16,2-1 0-16,5 5 3 0,-6-9 3 15,7 4 1-15,-7-3 0 0,0 3-3 0,7-3-1 16,-7-4-6-16,0 3-2 0,0-3-4 16,0-4-2-16,0 4-1 0,0-3-4 0,1-4 0 15,5 0 1-15,-6-1 1 0,7-3 1 16,-1-7 3-16,1 0 1 0,-1-5 0 16,1-6 0-16,-1-4 0 0,1-7-3 0,-7-8-4 15,6-7-4-15,-5-7-3 0,-1-7-5 16,-13-5 0-16,0-7-3 0,-7-7 0 15,-5-3 0-15,-14-4 0 0,0-1-1 0,-14 1-5 16,-5-4 0-16,-7 8-10 0,0-1-22 16,-7 8-54-16,1 7-76 0,-7 4-86 0,-1 10-104 15,-5 1-109-15,-1 11-97 0,-5-1-56 16,-2 12-42-16,-5 0 1 0,-7 3 59 16,6 4 93-16,0 1 105 0</inkml:trace>
  <inkml:trace contextRef="#ctx0" brushRef="#br0" timeOffset="31658.88">16333 6777 108 0,'46'-4'313'0,"-13"-6"33"15,-7-1 22-15,-7-1-68 0,1 1-108 0,-7 4-62 16,0 0-45-16,-7-1-16 0,1 1 1 15,-1 3 1-15,-6-3 8 0,-6 3 8 16,6-3 2-16,-13 4-10 0,0-1-25 16,0 0-13-16,-7 4-15 0,-13 0-6 0,-5 0 3 15,-7 8 3-15,-21 2 8 0,-6 5 6 16,-19 7 11-16,-26 4 4 0,-13 3 4 0,-14 8 23 16,-12 0 21-16,-1-2 25 0,-5 6 19 15,6-4 19-15,-1 0 18 0,8-4 6 16,5-4-2-16,14 0-15 0,12-3-22 15,21-4-21-15,12 0-26 0,14-7-41 0,6-1-32 16,20-3-52-16,5 0-49 0,7-4-61 16,7 1-75-16,7-1-89 0,6-3-101 15,6 3-67-15,1-3-55 0,12-4-68 16,1 0 9-16,-1-4 58 0,7-3 87 0,-6-8 89 16</inkml:trace>
  <inkml:trace contextRef="#ctx0" brushRef="#br0" timeOffset="32047.03">14210 6814 1 0,'20'-11'225'16,"6"-4"26"-16,-6-3 27 0,-1 0-73 0,7 4-31 15,-6-6-15-15,-1 6-2 0,1-1 0 16,-8 4-2-16,2 0-9 0,-8 4-15 15,7 0-21-15,-13 3-28 0,7 0-25 16,-14 4-19-16,1 4-2 0,-7 7 10 0,-13 0 17 16,-13 11 20-16,-7 0 16 0,-13 7 15 15,1 0 6-15,-7 8-3 0,0 0-7 16,-7 0-7-16,7-1-2 0,0 4-3 16,-1 1-12-16,8-1-9 0,6-3-15 0,6-1-15 15,7-3-18-15,7 0-15 0,12-4-12 16,1 1-1-16,5-5 1 0,14-3 0 0,7 0 6 15,6-3 2-15,13-5 6 16,7-3-3-16,12-7 3 0,7-1-3 0,13-6-5 16,0-1-1-16,0-3-3 0,8-4-22 15,-8 1-42-15,-7-2-68 0,1 1-90 0,-14 0-98 16,-6 4-98-16,-6-4-82 16,0 0-51-16,-14 0 18 0,-5 0 66 0,-14 0 84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15T12:10:23.7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24716 3578 76 0,'-46'-43'164'15,"7"-5"7"-15,13 0-78 0,12 2-44 16,2 1-21-16,5 5-12 0,7-1-7 15,0 1-7-15,13 4-7 0,1 2-3 0,5-2-4 16,13-1-4-16,1 4-4 0,13-2-3 16,6-3-4-16,7 1-8 0,-1 1-15 0,14 3-25 15,-1-4-33-15,0 4-17 0</inkml:trace>
  <inkml:trace contextRef="#ctx0" brushRef="#br0" timeOffset="3185.24">16822 3227 196 0,'-26'8'234'0,"7"-1"15"0,-1-4-88 16,7 1-50-16,0 0-33 0,6-4-31 0,7 3-21 16,7-3-8-16,13 5 3 0,6-5 11 15,13-5 22-15,13 2 16 0,7-1 15 16,6-3 7-16,12-4 1 0,2 0-5 0,12 0-7 16,0 0-4-16,13 0 1 0,14 0 1 15,5-3 1-15,7-2 5 0,14-2 0 16,-1 0-2-16,7 0 3 0,6-4-2 15,14-4-5-15,6 1-8 0,6-1-6 0,20-4-7 16,-7-2-11-16,7 2-5 0,7 1-6 16,6 0-3-16,-1-4-7 0,1 7-4 0,-7 0-3 15,1 0-7-15,-1 4-2 0,1 1-4 16,0-1 1-16,6 3 1 0,-14 1-6 16,-6 0 6-16,-5 4-1 0,5-2-7 0,-7 2 2 15,8-1 2-15,6 5 2 0,-7-2-7 16,7 1 4-16,-7 0 7 0,8 0 1 0,-8 4-3 15,7 3-3-15,-1 0 1 0,2 1-7 16,-15 3 4-16,1 3 2 0,-6-3 3 0,-1 4 1 16,-6 4 0-16,-1-1-1 0,1 0-8 15,-7 1-4-15,-5-1-2 0,-8 4 4 0,-6-3-1 16,-7-2 6-16,-6 2 2 0,-1-1-1 16,-12 0 1-16,0 0-3 0,-1 1 0 15,-11 4-1-15,-2-5 0 0,-5 0-4 16,-8 0 1-16,-12-3 0 0,0 3 2 0,-14 0-1 15,-6-3 3-15,-6 0 3 0,-14 3-1 16,1-7 2-16,-7 4 1 0,-7-1 7 0,-5-3 6 16,-7 0 12-16,-2 4 12 0,2-4 9 15,-7 0 13-15,-6 0 9 0,6 0 1 0,-7-4-4 16,0 1-9-16,8-1-10 0,-8 0-15 16,-6 1-15-16,7-5-8 0,-1 1-3 0,1-4-8 15,-7 4-1-15,0-4 0 0,0 0 1 16,0-1-5-16,0-2-4 0,0-1 5 15,0 1-1-15,-7-4-2 0,7-1 1 0,-6-6 2 16,-1 3 0-16,-5-8 3 0,-2 1-6 16,2-4-4-16,-2 0-3 0,-5-7-7 15,-1-1-2-15,-6-6-5 0,0-5-2 0,1-6 3 16,-2-8 2-16,-5-4 1 0,-1-2 7 16,1-2-7-16,-2-7 9 0,-5 4-2 0,7 0-4 15,-7 4 4-15,7 3-6 0,-1 5 5 16,-7 2 0-16,2 8 0 0,-1 4 2 0,6 3 1 15,-6 9-2-15,7-3-6 0,-8 14 0 16,8-2-3-16,-7 4-1 0,-7 4-8 0,1 4-2 16,-8 4-3-16,-6 3 2 0,-6 7 2 15,-12 0 5-15,-8 4 3 0,-6 4 8 16,-13 3 4-16,-1 1-2 0,-12 3 1 0,0 0 1 16,-7 3 4-16,7 1 1 0,-13-1 4 15,-1 1 5-15,1 0-2 0,-14 0 1 0,2-1 0 16,-8 0 2-16,0 1-2 0,-6 0-1 15,6 0 2-15,-13-1-2 0,1 1 5 0,-8-1-2 16,-6 2-7-16,-7 2 3 0,2-4 3 16,-2 5 4-16,7-5-4 0,0 1 2 0,0-1 6 15,1 1-5-15,-1-1-4 0,7 2-6 16,5-2-6-16,2 1 4 0,6-5 4 0,-1 6 4 16,1-5 1-16,-7 3-1 0,0-3 7 15,-6 4-6-15,-1-4-4 0,8 0 0 0,-1 4-1 16,0-8 8-16,6 4-2 0,1-4 3 15,6 1-2-15,0-5-2 0,8 1-2 16,4-1-1-16,2-3 3 0,12 0-7 16,1 0 3-16,5 0 0 0,1-3 2 0,7-1 0 15,-1 4-4-15,7-3 3 0,-1-1 1 16,1 0-2-16,7-3 1 0,5 3-2 16,-5 1-1-16,12-1 3 0,-6 0-4 0,12 1 4 15,1-1-5-15,0-1-1 0,13 2 8 16,-6 3 0-16,12 0 4 0,0 0-2 0,0 0 3 15,7 3-1-15,7-3-1 0,0 9-3 16,5-6 1-16,1 1 2 0,7 3-4 0,-1-3 1 16,7 0-1-16,6-1-4 0,1 1-1 15,6 0 0-15,0-4 0 0,7 3 1 16,-2-3 0-16,2 4 0 0,0-1 0 0,6-3-2 16,0 4 1-16,0 0 2 0,0-1 1 15,0 5 0-15,6-5 1 0,-6 5-2 0,6-1-4 16,2 0 3-16,-8 4 1 0,6 0 6 15,-6 4-1-15,6-1 2 0,-6 1 6 16,7 0-2-16,-7 3-3 0,0-3-9 0,0 0 5 16,7 3-3-16,-7 0-4 0,-7-3 2 15,7 3 3-15,-7 4 7 0,1-3-10 16,0 6 1-16,-8 1 1 0,1 3-1 16,0 4 3-16,0 0-4 0,-7 7 4 0,8 4 0 15,-8 4-1-15,7 7 1 0,-7 4 3 16,8 3 5-16,5 8-1 0,0-1 5 0,1 0 3 15,12 9-5-15,-6-5-5 0,7 0-5 16,6 1 1-16,7-1-6 0,-8-8 4 0,8-2 3 16,-1-5 2-16,-5-6-3 0,5-1-2 15,1-11 1-15,0-3-1 0,-8-4 1 16,2-4-2-16,-2-6-7 0,-5-2-13 0,-1-7-24 16,1 2-49-16,0-5-68 0,-1-4-88 15,-6 0-80-15,13-3-89 0,-6-4-43 0,12-4 12 16,1-3 44-16,0-4 79 0</inkml:trace>
  <inkml:trace contextRef="#ctx0" brushRef="#br0" timeOffset="5282.39">4363 5697 144 0,'0'3'159'0,"0"1"-54"15,0-4-32-15,0 3-14 0,0-3 3 16,0 4 11-16,0-4 10 0,0 0 13 0,0 0 6 16,0 0 0-16,0 0-7 0,0 0-14 15,0 0-16-15,0 0-14 0,0 4-15 16,0-4-13-16,0 0-7 0,0 0-4 0,0 0-2 15,0 3-3-15,0-3-1 0,0 0 0 16,0 0-2-16,0 0 2 0,0 0-3 0,0 0 4 16,0 0 0-16,0 0 3 0,0 4 4 15,0-4 2-15,0 0 5 0,0 0 0 16,0 0 4-16,0 0 3 0,0 0 3 0,0 0 4 16,0 0 3-16,0 0 3 0,0 0 1 15,0 0 5-15,0 0 0 0,0 0 3 16,0 0 1-16,0 0 3 0,0-4 1 0,0 4-4 15,0 0-2-15,7 0-7 0,-7 0-7 16,0 0-5-16,0 0-6 0,0 0-5 16,0 0-4-16,0 0-2 0,0 0-10 0,0-3-30 15,0 3-46-15,6 0-47 0,0-4-52 16,8 4-58-16,5-4-54 0,1 1-54 0,12-1-6 16,7 1 21-16,1-9 36 0</inkml:trace>
  <inkml:trace contextRef="#ctx0" brushRef="#br0" timeOffset="6359.31">8870 5638 64 0,'-13'11'271'0,"6"-4"21"0,-6 0 12 0,1 1-82 16,5-5-88-16,0 1-56 0,1 0-36 0,0-4-21 16,6 3-14-16,0-3-2 15,0 4 4-15,0-4 1 0,0 4 4 0,0-4 3 16,0 0-2-16,6 0 1 0,-6 4 15 15,13-4 27-15,0 0 29 0,6 0 27 0,14 0 19 16,-1-4 18-16,14 0-7 0,7 0-18 16,5-3-16-16,20 0-9 0,13-8-3 15,20 4-3-15,19-7-3 0,20 0-2 16,25-1-10-16,15-3-10 0,18-4-14 0,14 5-9 16,12-1-13-16,7 0-12 0,0 4 0 15,0-1-4-15,-1 4-5 0,-5 5-7 16,-7-2 2-16,-13 5 0 0,-13 0-8 0,-13-1-3 15,-13 5 1-15,-14-1 1 0,-18 0-1 16,-8 4 2-16,-18 0 2 0,-21 0 1 16,-5 0 1-16,-20 0 6 0,-14 0 18 15,-6 0 29-15,-13 0 33 0,-7 0 33 0,1 0 35 16,-13-3 29-16,0 3 5 0,-1 0-10 16,-12-4-23-16,5 4-32 0,-5 0-36 15,-1-4-31-15,1 4-25 0,-7-4-26 16,0 4-35-16,0-3-47 0,0 3-53 0,0-4-63 15,0 4-90-15,0-3-107 0,0 3-95 16,0 0-80-16,0 0-66 0,0 0 2 0,0-4 57 16,-7 0 97-16,7-6 110 15</inkml:trace>
  <inkml:trace contextRef="#ctx0" brushRef="#br0" timeOffset="12709.22">11690 4209 56 0,'52'-11'56'15,"-6"0"-1"-15,5 0-3 0,-11-1 5 0,5 2 3 16,-6-5 3-16,1 1 2 0,-8 0 0 16,1-2-1-16,-1 2-2 0,-5-1 2 0,-8-3 1 15,0 4 1-15,1-2 0 0,-13 2-3 16,-1 3-7-16,-6-3-7 0,0 2-8 15,-6 1-10-15,-8-3-4 0,-5 3-6 0,-7-1-2 16,-7-2-3-16,1 0 2 0,-7 3 4 16,-7-5 4-16,1 2 12 0,-8-1 17 0,1 1 31 15,-7-1 12-15,1 0 4 0,0 1-1 16,-8 3-14-16,1-4-19 0,0 4-31 16,-6-4-18-16,6 8-10 0,-8-4-5 0,2 4 0 15,0-1-1-15,-2 5-3 0,8-1 1 16,-6 0-1-16,0 4 0 0,-8 4-1 0,8-4 1 15,-8 7-3-15,8 1 1 0,-8-1-1 16,8 4 2-16,-7 0-2 0,6 0 1 16,1 4 2-16,6-1-2 0,0 5 4 15,0-5-1-15,6 5-1 0,-6 3-1 0,6-1 1 16,0 2 4-16,7-1-2 0,-7 3-1 16,7 1 0-16,7 3 2 0,-1-4-3 15,1 5-3-15,-2 0 2 0,9-1-1 0,-1 0 1 16,0 1-1-16,7-1 2 0,-1 0 0 15,0 4-3-15,7-4 3 0,-6 3 0 16,6 2 0-16,-1-1 1 0,1 0 1 0,0 5 1 16,0-3-5-16,1 2 1 0,-2 3 1 15,1 1 1-15,6-1-1 0,-6 0 0 0,7 5 4 16,6-5-1-16,0 3 1 0,-1-2-1 16,8 3-1-16,6 0 1 0,0-4-1 15,6 4 2-15,8 4-4 0,-1-5 2 16,6 4 3-16,8 2-3 0,5-2 2 0,1 1-3 15,5-1 1-15,1 1 1 0,1-1-1 16,5-6-1-16,8 3 0 0,-1 0-1 16,-1-3 3-16,8-1-1 0,6 0 4 0,0-4-1 15,7 1 2-15,0 0 3 0,-1-4-3 16,1 0 0-16,6 0 0 0,1-4-2 16,6-3-2-16,-8-1 0 0,2 1 0 15,5-3 1-15,-6-6-1 0,0 1 2 0,1 1 1 16,-1-4 0-16,6-1 1 0,-5-2 0 15,-2-2 0-15,15-3 1 0,-8 1-2 0,8-5-1 16,5 4 1-16,-6-7-1 16,7 0-3-16,-7 0 2 0,0-2 0 0,1-3-1 15,-1-2 0-15,-6 3 2 0,6-6 2 16,-6-1-1-16,6 0 1 0,-7-4 3 0,7 0 0 16,0-3 1-16,1-4-2 0,-1 0 1 15,0 0-1-15,0-4 0 0,-6-3 0 16,-7 0 0-16,7 0-2 0,-14-8-4 15,8 0 2-15,-8-3-3 0,-6-5 1 0,1-2-2 16,-8-4 1-16,0-4 5 0,-5-3-1 16,-7-4 2-16,-7-1 1 0,-7-3 5 15,-5 4 1-15,-1-1-1 0,-14 1 0 16,1 0-2-16,-6-5 0 0,-7 6-4 0,-7 2-2 16,-6 0 1-16,1 1 0 0,-8-1-4 15,-6 4-3-15,-1-3-2 0,-5-1 1 0,-7-3-1 16,0-1-2-16,-7-2 3 0,1 2 0 15,-1-3-4-15,-5 1 2 0,-2 2-5 0,-6 1-3 16,1-1 2-16,-7 8-1 0,0 0 3 16,0 4-2-16,-14 4 6 0,8 3 0 15,-8 0 3-15,8 7 0 0,-8 1 0 0,2 2 2 16,-2 6-5-16,1 2 3 0,-7 0-1 16,0 4-2-16,2 3 1 0,-9 1-2 0,1 4 1 15,0-1 3-15,-8 8-7 0,2-1 1 16,-1 1 0-16,1 7 0 0,-1 0 3 0,1 0 3 15,-2 0 1-15,2 7 3 0,-1 1-3 16,1-1-1-16,-7 4-2 0,-1 0-5 16,8 3 2-16,-7 2-2 0,5-2 1 0,2 8 5 15,-1-4 1-15,13 4 0 0,1 4 4 16,6-5-2-16,0 6 0 0,6-2 0 16,7 1 2-16,0 3-3 0,6 0-2 0,-6 5 1 15,6 2 1-15,1 1-2 0,-1 3-2 16,0 4 3-16,0 0-4 0,8 3 4 0,-8 5-1 15,7-1-2-15,0 0 1 0,6 1 1 16,8 3 1-16,-2-4 0 0,1 4-2 16,13 0 2-16,0 0 2 0,0 0 1 0,6 3 1 15,1 1 2-15,6-1 0 0,7 1 0 16,-2 0-1-16,8 0-3 0,8-1 1 16,-2 4-1-16,7-3 0 0,6 3 1 0,1 1 1 15,13-1 0-15,6-4 0 0,0 1 2 16,13-1 1-16,7-2 1 0,-1-1-1 15,14-5 0-15,-1-1-1 0,8-2 3 16,12-7 4-16,0 1-1 0,13-1 1 0,1-7 0 16,11 0 4-16,2-4-2 0,-1-3-1 15,7-4 0-15,-7-4 0 0,7-3 6 16,0-1 2-16,-1-6-2 0,1-1-3 0,12-3 2 16,2-1-1-16,-2-3-6 0,1-3-3 15,0-1 0-15,-7 0-3 0,7-7 2 16,-13 5 4-16,6-6 0 0,-7-3-1 15,1 1 0-15,-6-5 1 0,-1 1-6 0,-1-5-1 16,-4 2-1-16,-9-8 1 0,-4 0 2 16,-15-4 5-16,7-1 8 0,-12-5-1 15,-8-2 4-15,-6-3 3 0,-6-3-2 16,-7-5-3-16,1 1-8 0,-8-4-3 0,-7 0-4 16,-5-4-4-16,-1 1-2 0,-5-1-4 15,-7 0 3-15,-8-3 1 0,-5 0-1 16,0 0 1-16,-14-1-2 0,-6 1 1 0,-6-4 0 15,-7 4-2-15,0-4-3 0,-13 0-1 16,-7 0 0-16,-7-4 2 0,-4 1-2 0,-9 3 0 16,-6 0 1-16,7 0-1 0,-13 0 0 15,6 3-3-15,1 2 3 0,-8 2 3 16,8 0 0-16,0 4 6 0,5 0 5 0,-6 8-4 16,7-1-2-16,-6 5 0 0,-1 2 5 15,0 4-9-15,-6 4 1 0,0 0 6 0,-13 11-1 16,0 0-1-16,-7 4-9 0,1 7 5 15,-2 0-6-15,-5 8 4 0,7-2-1 0,-1 5 1 16,1 5 6-16,-2 2-4 0,2 0 3 16,-1 4-5-16,1 4 1 0,-1 3-2 15,-7 4 0-15,8 0 2 0,-1 7 3 0,1 4-2 16,-1 4 1-16,7-1-2 0,6 9 6 16,7-2-3-16,0 5-5 0,13 7 4 15,0 0 2-15,12 7 1 0,1 1-2 0,13 3-2 16,0-1 2-16,7 2-2 0,6 2-4 15,6 0 1-15,7 5 3 0,7-1 0 16,-1 0 2-16,14 5 2 0,-1-5 1 0,7 8 0 16,7-4-3-16,6-4 3 0,6 4-1 15,14-1 0-15,0-3 3 0,12 1 0 0,14-8 0 16,-1 3-1-16,14-6-1 0,6-4-2 16,7-5 2-16,-1-2-1 0,14-8 4 15,-7-1 2-15,14-6 4 0,5-4 2 16,7-3-1-16,8-9 1 0,-2-2-4 0,8-8-6 15,-1 0-3-15,-6-8 6 0,6-3-2 16,-6-3 1-16,0-5-1 0,5-6 2 16,-4-1 0-16,4-3-7 0,-4 0 3 15,-8-8-4-15,0-4 3 0,-6-3 1 0,-13-7 0 16,-1-4 1-16,-5-3-1 0,-8-8 5 16,-6 0-4-16,-6-4-3 0,-1-3 3 15,-11-4-3-15,-8 0-2 0,-7-4-2 0,-6-4 3 16,-6 5 1-16,-14-4 2 0,-12 0 1 15,-7-1-3-15,-7 1-3 0,-19-4 0 16,0 1 0-16,-12-5-7 0,-9 0-1 0,-11 1 5 16,0-1 5-16,-21 4-5 0,1 0 0 15,-13 4 4-15,-7-1 0 0,-12 5-3 0,-1 3-3 16,-13 4 5-16,0 0-4 0,1 7 3 16,-1 3-4-16,1 5 5 0,-1 3 1 15,-7 3 0-15,1 9 1 0,-13 6 0 0,0 7 1 16,-7 5-4-16,0 10-2 0,1 4 5 15,5 7 0-15,-6 8 0 0,14 4-2 0,-1 6 0 16,6 4-2-16,8 5-3 0,6 10 1 16,0 3 5-16,6 4 3 0,0 12 4 15,6 2 1-15,2 13 0 0,5 2-4 0,7 4-3 16,0 4-6-16,6 4-1 0,7 0 3 16,6 2 0-16,14-2 3 0,-1 4 2 0,13 2 3 15,8-2 3-15,5-1-1 0,14 0-4 16,12 0-1-16,7-3-1 0,13-4-2 15,13-4 0-15,20-7 3 0,6 0 1 16,13-8 1-16,7-2 0 0,6-5-3 0,13-7 0 16,0-4 3-16,7 0 4 0,6-7 4 15,7-7-1-15,0-4 4 0,12-4 0 0,-5-7-6 16,6 0-7-16,-1-11-3 16,-5 0 3-16,5-3 3 0,2-8 0 0,-2-4 4 15,0-3 1-15,8-5 0 0,-7-2-2 16,0-4-1-16,-1-5-3 0,-5-6-1 0,-7-4 2 15,-8-7 1-15,2-8-4 16,-14-3-4-16,-12-11 5 0,-9-11-4 0,-4-5 0 16,-20-6-2-16,-14-7 1 0,-13-1-1 15,-18-7-1-15,-14 4-2 0,-20 0 0 0,-19 0 2 16,-19 3-2-16,-21-3-2 0,-19 3-1 16,-25 4-1-16,-14 8-17 0,-6 10-18 0,-7 11-28 15,-6 8-40-15,6 11-51 0,-13 7-50 0,-6 4-34 16,6 7-36-16,0 11-24 0,7 0-32 15,19 7-5-15,7 4 25 0,20 0 34 16,18 0 45-16</inkml:trace>
  <inkml:trace contextRef="#ctx0" brushRef="#br0" timeOffset="13323.56">13806 4088 56 0,'-38'18'253'0,"-8"-10"30"0,14-1 19 15,-2-7-96-15,9 4-53 0,-1-4-35 16,6 0-26-16,8 0-16 0,4 0-10 0,2-4-3 0,6 4-2 15,6-4-2-15,14-2-2 0,6-2-4 16,13 0 2-16,7 1 4 0,13-7 2 16,12 3 1-16,7 0-2 0,7 0-5 15,6-4-8-15,0 3-8 0,0 2-7 0,-6 2-7 16,-7 1-8-16,-6 0-5 0,0 4-5 0,-14-2-9 16,-5 5-39-16,-8 0-48 0,-6-3-50 15,-7 3-48-15,-6 0-40 0,-6 3-28 16,0-3-8-16,-7 5-25 0,-7-2 1 15,0-3 25-15,-6 0 26 0</inkml:trace>
  <inkml:trace contextRef="#ctx0" brushRef="#br0" timeOffset="13593.18">14719 3784 25 0,'-7'-18'247'0,"0"0"34"0,1-1 25 15,-1 1-76-15,1-1-41 0,6 1-31 16,0 0-30-16,0 3-26 0,0 1-23 15,13-1-19-15,-7 4-18 0,8 0-15 0,5-1-10 16,0 5-7-16,8 0 0 0,-1 4 0 16,6-1-2-16,1 4-1 0,-1 7-1 0,1 0-1 15,6 4 0-15,-13 8 0 0,0-1 5 16,0 8 3-16,-13-1 3 0,0 1 2 16,-6 7 0-16,-1-3 1 0,-12 2-2 0,-1 1-4 15,1 4 0-15,-7-4 0 0,-6 0 1 16,-1 0-26-16,0-4-40 0,1 0-54 0,5-3-58 15,2-1-66-15,5-2-79 0,0-4-35 16,7-5 7-16,7-7 36 0,6-3 47 0</inkml:trace>
  <inkml:trace contextRef="#ctx0" brushRef="#br0" timeOffset="14976.89">15702 3473 84 0,'19'-11'279'0,"1"-1"36"15,0-2 29-15,-8 3-83 0,2 0-45 0,-1 4-38 16,-7-1-35-16,0 2-31 0,1 1-30 16,-7 2-28-16,7-1-26 0,-7 4-20 0,0 4-9 15,0 4-7-15,-7 2 2 16,0 5 3-16,1 6 0 0,0 6 4 0,-1 2 1 15,1 4 4-15,-1 3 1 0,0 1 0 0,7 0 0 16,-6 3 0-16,6-7-1 0,0 4 0 16,0-8-1-16,6-4 2 0,-6-3 17 0,7-3 30 15,-7-5 47-15,7-3 54 0,-7 1 35 16,6-5 14-16,1-7-9 0,5-7-23 16,2-1-44-16,-2-7-51 0,2-3-34 0,5-4-13 15,1-4-5-15,0-3-5 0,-1 1-5 16,-6-3 0-16,6-2-1 0,1 4 8 15,-7 0 10-15,0 7 7 0,-6 0 0 0,-1 7 3 16,0 1-3-16,1 3-16 0,-7 0-19 16,0 11-8-16,0 0 0 0,-7 11-1 0,1 0-1 15,0 11 6-15,-1 7 3 0,-6 0 1 16,6 8-5-16,1-1 0 0,6 6 1 16,0-3-3-16,0 1 3 0,0 1 0 0,6-1 0 15,8-3 3-15,-1-4 1 0,-1-4 3 16,8 0 0-16,0-3 0 0,6-8 1 0,-1-3-4 15,8-8-3-15,-7-3 0 0,7-4 1 16,-1-11 2-16,1-1-3 0,0-5 2 0,0-5 1 16,-8-4-3-16,1-4-1 0,-6-6-1 15,0 3 1-15,-8-4-1 0,1 1-1 16,-6-1 2-16,-7 1-2 0,0 6 0 0,0 1-19 16,0-1-28-16,0 9-58 0,-7-1-84 15,1 3-78-15,-7 7-70 0,7 3-46 16,-8 4-16-16,8 5 18 0,0 0 44 0,-2 8 55 15,8-2 56-15,8 3 43 0,-2 2 36 16,14 0 33-16,-1 0 35 0,7 0 28 16,0-4 21-16,7 0 27 0,-1 0 23 0,-6-3 25 15,7 0 30-15,-7-4 26 0,-7 0 24 16,1 0 20-16,-8-4 16 0,2 0 11 0,-8 1 0 16,1-1-6-16,-7-3-11 0,0 0-12 15,-7-4-16-15,1 3-22 0,-8 5-25 16,2-5-22-16,-14 8-19 0,7 0-13 15,-15 0-15-15,9 8-3 0,-7 3-5 0,-2 0 2 16,2 3 0-16,6 1-1 0,0 3 4 16,0 4 0-16,6 0 1 0,7 4 0 0,7-4 0 15,-1 3 2-15,7-3-3 0,0 0 1 16,7 1 2-16,-1-5 0 0,7-4 1 0,7 1-4 16,6-8 4-16,0 1 2 0,0-5 3 15,6-3 6-15,8-7 12 0,-8 0 10 0,7-8 12 16,0 0 13-16,-7-2 10 0,8-3 8 15,-7-1 1-15,-1-5 8 0,-6 4 12 16,1 4 11-16,-2-4 1 0,-5 7 0 16,-8-3-10-16,-4 7-12 0,4 0-29 0,-5 3-28 15,-1 1-19-15,-6 7-13 0,0 0-1 16,0 7-7-16,0 1 2 0,-6 3 3 16,-1 3 1-16,1 4 0 0,6 5-2 0,-6-1 0 15,-2 3-16-15,8-3-29 0,0 4-36 16,0-3-48-16,0-2-62 0,0 1-58 0,0-4-51 15,8 1-32-15,-2-1-13 16,-6-4 11-16,6-3 19 0,1-4 24 0,-1-3 22 0,8-4 23 16,-2-7 29-16,2-4 41 0,-2-7 55 15,2 0 53-15,-1-8 61 0,-1-3 51 16,2-5 32-16,-8-6 9 0,7 0 2 0,0-7 4 16,-6-1 8-16,6 0 7 0,0 1 15 15,-1-1 22-15,-4 4 19 0,4 4 14 0,-5 3 21 16,-1 0 18-16,1 8 7 0,-1 4-5 15,1-1-24-15,-7 7-32 0,6 5-38 16,-6 3-43-16,0 0-38 0,6 3-30 0,-6 5-13 16,0 3-6-16,0 8-5 0,0 2 2 15,0 5 1-15,-6 7 3 0,6 7-2 16,-6 0 5-16,-1 12 6 0,1-2 0 0,-1 6 2 16,-6 3 2-16,7 0 1 0,0-1-1 15,-2 0-3-15,2-3 1 0,0-3 2 16,-1-5-4-16,1-3 0 0,6-4 2 0,0-2-1 15,-7-6 4-15,7-2 9 0,7-8 13 16,-7 0 9-16,6-11 1 0,1 0-3 16,5-8-2-16,2-6-12 0,5-1-13 0,1-7-9 15,0-4-3-15,-1 1 2 0,7-1-2 16,0-3-2-16,0 0 4 0,0-1-1 0,1 1-4 16,-9 3-1-16,9 1-2 0,-1 3-3 15,0 3-23-15,-7 1-43 0,-5 6-65 0,5 2-65 16,-6-1-55-16,0 7-44 0,-7 1-15 15,1 3 22-15,0 3 44 0,-14 5 38 16,0 2 22-16,-6 6-1 0,-6-2-12 0,0 1 2 16,-8-1 6-16</inkml:trace>
  <inkml:trace contextRef="#ctx0" brushRef="#br0" timeOffset="15781.58">17272 3718 134 0,'-20'7'196'0,"7"-3"-18"0,7 1-42 0,-1-2-34 0,0 0-32 15,1 0-20-15,6 2-6 0,0-2 1 16,0 5 13-16,6-5 14 0,1 4 15 15,6-3 10-15,6 3 3 0,7 1-7 0,0-1-8 16,7-3-15-16,-1-1-17 0,7 1-13 16,1-4-12-16,-1 4-6 0,0-4-11 15,1-4-16-15,-8 0-21 0,7-3-17 0,-7 0-11 16,1-8-9-16,-1 1-3 0,-5-5 8 16,-1-3 19-16,0-7 15 0,-1 0 11 0,-5-1 5 15,0-4 8-15,-7-1 16 0,7 2 16 16,-14 0 17-16,0 4 21 0,0-1 29 15,2 5 27-15,-8 2 19 0,0 1 17 16,6 7-6-16,-6 1-15 0,0 3-27 0,0 1-34 16,0 2-32-16,-6 8-34 0,6 0-14 15,-8 8-6-15,8-1 0 0,-6 11 6 0,0 4-1 16,0 0 2-16,-1 7 1 0,0 7 2 16,7-2 3-16,0 6-1 0,0 0 3 0,0 4 4 15,0 0-3-15,7 0-1 0,0 3-7 16,-7-6-23-16,6-1-24 0,0 0-33 15,0-6-30-15,2-1-33 0,-8-8-14 16,6-2 11-16,-6-9 19 0,0 0 25 0,0-7 30 16,0-3 31-16,-6-4 16 0,6-7 8 15,-8-4 6-15,2-4 11 0,0 1 15 0,0-4 20 16,-1-1 22-16,0 4 28 0,1-3 30 16,6 4 25-16,-7-1 15 0,7 4 4 0,0 4-10 15,0-4-20-15,0 7-27 0,0-3-29 16,7 3-27-16,-7-3-19 0,13 3-13 15,6 0-5-15,1 1-4 0,13-5-4 0,-1 5-2 16,1-1-1-16,5-3 1 0,2 3-2 16,-1-3 1-16,-7 3 1 0,1 0 2 15,-1-3 3-15,-5 4 0 0,-1-1 7 0,-7 0 1 16,-6 1-1-16,0-2-1 0,-7 5 0 16,2 0-7-16,-2 0-7 0,-6 0-4 15,0 0 0-15,0 5 2 0,0 2-1 0,0-3 1 16,-6 6 0-16,6-2 6 0,0 3-2 15,6-4-4-15,-6 4-5 0,6-4 6 16,1 4 3-16,-1-3-3 0,1-1 6 0,-1-3 6 16,7-1 1-16,1 1-1 0,5 0-2 15,0-8 0-15,1 0 1 0,-7 1 5 0,7-8 13 16,-1 0 7-16,1 0 10 0,-8-8 7 16,2 5 3-16,5-4 0 0,-6-1-5 0,-6-3 3 15,-1 7-1-15,8-3 2 0,-8 7-7 16,-6 0-6-16,6 0-9 0,0 4-16 0,-6 0-8 15,8 3-12-15,-8 0-2 0,0 4 1 16,0 0 2-16,0 4 2 0,6 3-1 16,-6 4 2-16,0 0-12 0,6 4-27 0,-6-1-48 15,7 1-62-15,-1 3-78 0,-6 0-80 16,7 1-67-16,6-1-57 0,-7 1-47 16,8-1 12-16,-2-3 51 0,8-4 69 15</inkml:trace>
  <inkml:trace contextRef="#ctx0" brushRef="#br0" timeOffset="16421.34">20365 3773 165 0,'13'-4'248'0,"0"-6"37"16,1 2-45-16,-8 0-17 0,7-1-4 15,-7-3 13-15,1-3 4 0,-1 4 2 0,1-4-3 16,-7-3-16-16,6 4-21 0,-12-1-34 16,6-3-29-16,-7 3-40 0,1-4-30 15,-1 5-28-15,-12 3-19 0,-1-3-12 0,-6 6-12 16,-7 4-6-16,-6 1 0 0,1 3 2 16,-2 3-1-16,1 5 5 0,0 3 3 0,0 0 4 15,7 3-1-15,-2 1 3 0,9 3 1 16,-1-3-6-16,6 0-1 0,8-1-1 0,-2-3-1 15,8 0-2-15,-1 0 2 0,7-4 3 16,7 1 1-16,6-5 1 0,6-3 1 16,7 0 6-16,7-7-2 0,6-4-3 0,7-7 2 15,-1 0 1-15,1-4 1 0,-1-4-5 16,1 0 2-16,-1-6 1 0,1 2-2 0,-7-3-3 16,6-1 1-16,-5 2 7 0,-7-1 13 15,-1 8 20-15,-6-1 11 0,-7 8 6 16,1-1-1-16,-7 4-6 0,-6 4-16 15,-1 5-19-15,1 6-13 0,-14 0-6 0,1 6-3 16,-8 5 0-16,2 7 2 0,-2 2 3 16,-5 5 2-16,6 0 2 0,-6 2 1 15,5 1-24-15,2 1-36 0,-2-3-50 0,1 4-65 16,1-1-73-16,5-3-70 0,0 0-41 16,1-1-20-16,6 1-9 0,6-8-16 0,1 4 31 15,6-8 49-15,6 1 52 0</inkml:trace>
  <inkml:trace contextRef="#ctx0" brushRef="#br0" timeOffset="17175.47">20951 3663 140 0,'14'-14'238'0,"-2"-5"29"0,2 1-45 16,-14 2-19-16,6-2-16 0,-6 1-9 16,-6 2-15-16,6-3-12 0,-14 3-23 0,2 0-24 15,-2 1-25-15,1 3-19 0,-7 4-24 16,2-1-16-16,-2 5-11 0,0 3-5 0,-5 3-3 15,5 5-4-15,0-1 1 16,-7 7 1-16,15 1-1 0,-8 3 1 0,7 5 1 0,7-5-3 16,-1 3 1-16,7 2-1 0,0-5 1 15,7 0 2-15,-1-3 0 0,1 3 3 16,13-7 0-16,-2 0 0 0,9-4 1 0,-1-3-2 16,6 0 2-16,1-8 1 0,-1 0 13 15,1-3 16-15,-7-4 14 0,7 4 20 16,-7-4 21-16,0-4 25 0,-6 4 22 0,-1 0 13 15,-6 0 8-15,0 0-7 0,0 4-15 16,-6-4-25-16,-1 8-33 0,1-2-35 16,-7 1-25-16,0 4-14 0,0 0-5 0,0 4 1 15,-7 4-3-15,1 7 7 0,-1-4-6 16,0 3-23-16,1 5-37 0,-7-1-50 16,6 0-56-16,1 0-62 0,0 1-51 0,-1-4-29 15,7-1-12-15,-6 1 11 0,12-4 36 16,-6 0 40-16,7-4 37 0,5-3 33 0,2-4 39 15,5-4 33-15,1-3 25 0,6-8 29 16,-6 1 34-16,-1-2 31 0,7-2 25 16,-6-4 24-16,-1 0 18 0,1 1 17 0,-1-1 25 15,-6 0 21-15,7-1 16 0,-14 5 11 0,7 4 1 16,-7 3-15-16,1 0-37 0,-7 3-35 16,7 1-31-16,-7 3-31 0,0 1-24 15,0 6-10-15,-7 5 0 0,0-1 1 0,7 8-1 16,-6-1-3-16,0 0 2 0,-1 4 1 15,1-2 1-15,6-1-1 0,-7 3-1 16,7-7 1-16,-7 3 0 0,7-3-2 0,0 0 2 16,0-3 1-16,7-5 6 0,-7 5 1 15,7-8 1-15,-1 0-1 0,1 0-1 0,12-8-4 16,-6 1-1-16,13-4-2 0,-6-4 0 16,5 1 1-16,-5-4 2 0,6-1 1 15,1 1-4-15,-1-1 5 0,-7 5 21 0,7-4 22 16,-12 3 23-16,-2 4 14 0,1 4 7 15,0-4 0-15,-6 7-24 0,-1-3-24 16,-6 3-24-16,6 4-11 0,-6 0-9 16,-6 4-4-16,0 3 2 0,-1 4 1 0,1 0 3 15,-1 4-1-15,-6 3 3 0,7-4 2 16,-8 5-20-16,8-1-34 0,-7 1-51 0,0-1-57 16,6 0-69-16,1 0-68 0,0 1-58 15,-1-1-46-15,0 1 7 0,14-5 34 0,0-3 55 16</inkml:trace>
  <inkml:trace contextRef="#ctx0" brushRef="#br0" timeOffset="18305.28">22840 3271 24 0,'-7'-18'160'0,"7"0"-15"15,-6-1-15-15,6 1-12 0,-7-4 1 0,7 3 1 16,0 1 4-16,0 4 7 16,0-5 1-16,0 8 2 0,0-3-13 0,0 6-14 15,0-3-20-15,0 4-23 0,0 3-23 16,0-3-22-16,0 7-16 0,0-3-8 0,0 6-3 16,-6 1 1-16,6 3 1 0,-13 4 2 15,6 7 2-15,-5 1 2 0,-2 6-1 0,-5 4 0 16,-1 5-1-16,0 2 4 0,-5 4 1 15,-1 5 3-15,6 2 2 0,-6 1 1 16,7 3 2-16,-1-3-4 0,0-1 1 0,1 1-2 16,6 0-1-16,6-5-2 0,-5-6-1 15,4 0 1-15,2-4 1 0,0-4-1 16,-1-3 3-16,1-8 5 0,6 1 12 0,-7-9 37 16,7 1 45-16,0 0 32 0,0-7 16 15,-6-4 5-15,6-4-11 0,6-3-33 0,-6-11-53 16,7 0-33-16,-7-8-20 0,13-7-14 15,-7-8-8-15,8 1-7 0,5-8-2 0,0-3-4 16,8 0-1-16,-1-4 6 0,-1 4 2 16,1-1 2-16,0 5 4 0,-6 3 5 15,7 7 0-15,-9 0-3 0,9 8-1 0,-7 0 5 16,-1 7 0-16,7 4-1 0,0 3 0 16,6 4 3-16,1 3 1 0,-1 5 0 15,1 3 0-15,-1 3 1 0,1 8-3 16,-1 5-2-16,2-2 3 0,-9 8-1 0,-5 0 2 15,0 3 0-15,-14 5 5 0,1-1 1 16,-14 4 4-16,1-4 0 0,-14 4 0 0,-6-4 0 16,-7 5 2-16,1-5 2 0,-7-3-3 15,-7-4 1-15,7 0 0 0,-6-5 0 0,5 1-2 16,1-2 0-16,7-5 1 0,6 0-1 16,-1-4 2-16,15 1 1 0,-8-1 1 15,7-3 4-15,7-1 5 0,-1 1 3 0,7-1 1 16,0 1 1-16,0-4-4 0,13-4-5 15,0 4-9-15,7-3-4 0,-1-1-2 0,7 1-4 16,-6-1 3-16,6 0-3 0,-7 1 4 16,1 3-1-16,0 0-2 0,-1 0 1 15,-6 0-4-15,6 0-1 0,-5 3-3 0,-2 1 1 16,2 0 3-16,-1 3-2 0,-1 4 2 16,-4 3 1-16,-2 1 3 0,0 0 4 15,-6 6 1-15,0-2 1 0,-6 3 4 0,-8 0 2 16,8-4 2-16,-13 4 2 0,-1-4 10 15,0-2 11-15,-5-2 10 0,-8-3 17 0,-6 0 11 16,6-8 14-16,-6 1 2 0,1 0-1 16,-2-8-1-16,7 0-11 0,1 1-10 15,-1-1-14-15,7-3-16 0,7-4-10 0,-1 4-13 16,8 0-27-16,-2-5-56 0,8 5-88 16,12-4-95-16,8 0-85 0,5 0-70 0,13 4-44 15,14-4-33-15,7 3 38 0,4-3 67 16,9 4 70-16</inkml:trace>
  <inkml:trace contextRef="#ctx0" brushRef="#br0" timeOffset="18545">23654 3593 62 0,'20'-15'222'0,"-1"1"29"0,-6 3-12 16,0-3-38-16,-7 3-10 0,8-4 5 0,-14 8 8 15,6-4-4-15,-6 3-19 0,0 5-26 16,0-5-36-16,0 8-41 0,0-3-41 15,-6 6-27-15,0 1-7 0,-2 7-5 0,-4 4 2 16,-1 3 1-16,-7 4 5 0,7 3 5 16,-6 0-4-16,5 2 3 0,-5-1-2 0,-1-1-11 15,1 1-31-15,6-1-37 0,-7-2-42 16,7-5-50-16,1 4-49 0,-2-8-30 0,8 5-16 16,6-8-2-16,-7 3-7 0,14-3 4 15,5-4 26-15,8 1 32 0</inkml:trace>
  <inkml:trace contextRef="#ctx0" brushRef="#br0" timeOffset="19836.08">24005 3743 124 0,'20'-14'225'0,"0"-4"27"0,-1 3-45 0,-5 0-16 16,-2 1-1-16,-6-1-1 0,8 4 4 16,-8-3 7-16,1 3-5 0,-7 0-15 0,6-1-16 15,-6 1-19-15,0 4-29 0,0 0-27 16,0 0-26-16,-6 3-21 0,-1 0-20 0,-13 1-10 15,2 3-11-15,-9 3-3 0,-5 5 0 16,-1 2-3-16,-5 6 0 0,-2-2 0 16,1 4 3-16,6 1-1 0,-5-1 0 0,11 0 0 15,1 4-4-15,0-4-2 0,7 5-2 16,5-5-1-16,2 0-3 0,5-3 0 16,7 3 5-16,7-3 3 0,-1-4 5 0,14 3 4 15,-1-6 2-15,14-1 4 0,5-4-1 16,-4-3-1-16,5-3-2 0,-1-4-4 0,1-1 2 15,1-3-1-15,-1-3 0 0,0-1 12 16,-1-3 11-16,-5-4 21 0,0 4 26 16,-7-5 30-16,0 9 30 0,-6-5 8 0,0 5-1 15,-8 3-16-15,1 0-30 0,1 4-34 16,-8 3-27-16,0 0-20 0,0 1-13 0,-6 6-3 16,0 5 1-16,0 3 4 0,0-1-7 15,0 5 0-15,0 3 1 0,8 1 4 0,-8 2 0 16,6-2 2-16,7-1 4 0,-7 1 6 15,8-5-3-15,-2 1-2 0,2-4 1 16,5 0 0-16,1-7-2 0,6-1-3 0,-6-3 5 16,5-3-2-16,-5-5 2 0,6-3-6 15,-7-3 4-15,1-1-3 0,0-3-3 0,-1-1 5 16,0 1-2-16,-6 1 3 0,1-3 2 16,-2 6 6-16,-5-1 0 0,0 4-5 15,-1 0-1-15,-6 4-6 0,7 0-5 0,-7 7-3 16,0 0 0-16,-7 3 2 0,7 5 0 15,-6 2 6-15,6 1 0 0,-7 4 0 16,7 0-7-16,0 3 0 0,0 1 0 16,7-1 0-16,-7-4 4 0,13 5 2 0,0-5 6 15,0-3 6-15,-1 4-2 0,15-8-2 16,-8 1-4-16,8-1 1 0,5-7 2 0,-6 0-6 16,0-4 0-16,0-3 2 0,0 0 4 15,0-4-5-15,-6-4-1 0,-1 0 4 0,7-3 0 16,-12 3 1-16,5-3 1 0,-6 1 2 15,0-3 3-15,-7 2 1 0,0 3 4 16,2 4-3-16,-8-3-2 0,6 7 0 0,-6-1-4 16,0 1-5-16,0 0-11 0,0 3-2 15,0 4-2-15,-6 0 1 0,-2 4 1 0,-4 7 1 16,-1 0 8-16,-7 3 1 0,0 8 2 16,2 4-2-16,-9 0-4 0,7 6 1 0,-6 1 0 15,7 4 3-15,-1 8-2 0,1-2 1 16,0 1 5-16,5 3-1 0,-5 1-2 15,6-3-3-15,0-2 5 0,7 5-2 16,-8-8 0-16,1 0-1 0,7-8 4 0,-7 2 1 16,0-1-4-16,-1-7 0 0,2-4 2 15,-1-4-1-15,0-3 6 0,0-4 0 16,-1-4 6-16,2-3-5 0,-8-1 3 0,13-6-4 16,-5-1-15-16,12-3-14 0,-7-4-11 15,14-4-17-15,-1 0-31 0,7-3-38 0,7-7-35 16,6-1-35-16,6-3-35 0,14-9-19 15,6 3-8-15,7-6 10 0,6 1 32 16,6-4 35-16,8 0 39 0,-2 4 38 0,2-5 32 16,-2 5 26-16,-4 0 23 0,-2 4 21 15,-6-1 19-15,-6 4 22 0,-7 3 25 0,0 1 18 16,-6 4 13-16,-7-1 10 0,-7 0 0 16,1 8-5-16,-1 0-4 0,-6-1-4 15,-6 5-1-15,-1-1-3 0,-5 4-3 0,-8-1-6 16,0 5-15-16,2-3-14 0,-16 6-20 15,2-3-21-15,-7 7-11 0,-7 0-6 16,-6 3-1-16,-6 5-1 0,-1 2-3 0,1 6 5 16,-7 2-5-16,6 0 3 0,1 4-3 15,6 0 3-15,0 0 3 0,-1 0 0 0,7 4 0 16,1-4-3-16,0-4-1 0,12-4-2 16,-5 5 3-16,4-8 1 0,2 0 3 0,6 0 4 15,6-4 3-15,2-3 0 0,4-4-1 16,8 0 0-16,5-8 1 0,2 1 8 15,-1-4 7-15,0 0 9 0,0-4 10 0,7-3 7 16,-1 0 7-16,-6 0 7 0,7-5 13 16,-7 5 18-16,-7 0 10 0,1 3 5 0,0 4-8 15,-8 0-15-15,1 4-28 0,1 0-29 16,-8 3-19-16,0 0-10 0,2 8-4 0,-8 3 2 16,6 4 10-16,-6 4 0 0,-6 3-11 15,6 8-33-15,-8 0-56 0,-4-1-84 16,5 4-111-16,-6 1-103 0,0-1-89 15,0 1-80-15,6-1-2 0,-5-7 54 0,5 0 89 16,7-8 95-16</inkml:trace>
  <inkml:trace contextRef="#ctx0" brushRef="#br0" timeOffset="20026.46">26741 3857 119 0,'7'-7'315'0,"-7"0"48"0,6-4 24 16,-6 3-99-16,7 5-73 0,-7-5-79 0,0 5-95 15,0 3-85-15,0-4-68 0,0 4-62 16,-7 4-96-16,-12-1-50 0,-1 1 1 0,-6 0 22 16,-6-1 32-16</inkml:trace>
  <inkml:trace contextRef="#ctx0" brushRef="#br0" timeOffset="20931.91">16366 4337 130 0,'-33'11'217'0,"8"-7"10"0,5 3-67 15,7-3-49-15,0 0-40 0,0-1-29 16,6 1-13-16,7 0 16 0,0-1 21 16,7 1 26-16,12-4 32 0,7 4 44 0,7-4 30 15,13 3 15-15,19-3 7 0,13 0 5 16,13 0-1-16,14-3-14 0,18-1-18 0,14 0-12 15,13 1-10-15,19-1-12 0,27 0-14 16,25 4-12-16,33-3 6 0,33-1-5 16,32 4-4-16,26 0 1 0,19 0-6 0,28 4-10 15,18-4-15-15,26 3-15 0,14-3-20 16,-14-3-17-16,-13 3-15 0,-13-4-11 0,-26 4-10 16,-32 0 1-16,-27-4 0 0,-37 4-12 15,-41 0 1-15,-19 0 3 0,-32 4 0 0,-21-4-7 16,-32 0 2-16,-25 0 6 0,-14 0 15 15,-19 0 24-15,-20 0 17 0,-7-4 9 0,-13 4 3 16,-5-7-1-16,-15 3-15 0,-11-7-21 16,-1 4-21-16,-13-4-11 0,-7 0-6 15,1-4-8-15,-14 8-29 0,8-4-63 0,-8 4-65 16,1 0-85-16,-1 3-93 0,-6 0-108 16,-1 4-78-16,1 4-35 0,-6 3-23 15,-1 0-11-15,1 1 43 0,-7-1 85 0,6 0 92 16,1-7 89-16</inkml:trace>
  <inkml:trace contextRef="#ctx0" brushRef="#br0" timeOffset="24670.62">8642 4389 10 0,'0'-11'233'0,"0"0"25"0,-7 0 21 15,7-4-69-15,-6 4-29 0,-1-5-8 16,1 7-8-16,-7-3-8 0,6 1 0 15,-5-3-7-15,4 3-3 0,-4-4-13 0,-1 4-10 16,0 0-3-16,0 0-8 0,-1 0-14 16,-5 0-20-16,6-3-16 0,-6 3-15 0,5-1-9 15,-12 1-6-15,7 1 0 0,-1-2-2 16,-6 1 2-16,0 0 1 0,7 1-4 16,-13-1-2-16,5 3-1 0,-5-3-3 0,6 4-8 15,-7 0-2-15,1 0-2 0,-7-1-3 16,6 4-4-16,1-4 2 0,-8 5 0 0,7-1-2 15,1 4 1-15,-7 0-1 0,7 0-2 16,-1 0-3-16,1 0-2 0,-1 4 1 16,1-1 0-16,-1 1-1 0,0 4 0 0,7 0-2 15,-6-1 3-15,-2 4-1 0,2 0 1 16,-1 3 1-16,1 1-1 0,-1-1-1 0,1 5 0 16,-1-1-3-16,1 1-2 0,6 3 6 15,-7-4-2-15,1 4 1 0,-1 3 1 0,7-3 1 16,-7 3 0-16,1 2-5 15,6-2 3-15,-1 5 0 0,2-1-1 0,-1 0 1 16,0 4-2-16,6 0-3 0,1 0 2 0,-1 0 5 16,0 4 0-16,8 3 0 0,-1-3 0 15,-1 3 4-15,2 0-2 0,5 4-3 16,7 0 1-16,-7 0-1 0,7-4 2 0,0 8 3 16,7-4 2-16,0 0-1 15,-1 3 1-15,7-3 2 0,0 4-1 0,0-4-2 16,7 0 2-16,-1 0-4 0,1 0-1 15,0-4-2-15,6 1 0 0,-1-2 2 0,1-2 1 16,0-4 0-16,7 1 2 16,-1-5 0-16,1 0 0 0,7 1 6 0,-1-9 2 15,6 5 4-15,7-4 3 0,-7 0 6 16,8-4 4-16,-1 1 1 0,-1-5 1 16,8 1 1-16,-7-8-2 0,7 0 0 0,0 1-2 15,-7-5-4-15,13-3 1 0,-6 0 0 16,6-7 2-16,0 0-2 0,0-4-3 15,0 0 0-15,6 0-3 0,-5-4-2 16,-1-3-1-16,0 0-2 0,0-4 4 0,-6 4 3 16,0-5 4-16,0-2 10 0,-8-1 1 15,1-3 6-15,1 0 6 0,-8-5-1 0,-6-2 1 16,1-4 0-16,-2 3-3 0,1-7-2 16,-6 0-8-16,-7 0 5 0,0-4-8 15,0 1-6-15,-7-1-3 0,1 0-3 16,-7 1-2-16,0-1-5 0,0 1 6 0,-6 3-7 15,0-4 0-15,-7 0 2 0,6 4 2 16,-6 1-8-16,-6-2-8 0,6 5 5 16,-7-4-2-16,0 5-2 0,-6-2-6 0,7 0 4 15,-8 1 1-15,2 0-1 0,-2-1 0 16,-5 1-3-16,6 4 4 0,-13-5-1 0,7 1 0 16,-1 0-2-16,-7 2-3 0,2 6 4 15,-1-5 0-15,-6 5 0 0,-8 3-6 16,7-1-2-16,-6 0 1 0,-6 5 0 0,-1-1-5 15,7 4 4-15,-7 1 2 0,1 2 6 16,-1 1 1-16,7-1-2 0,0 5 6 0,1 3-1 16,5-4 3-16,0 4 0 0,0 0 0 15,8 4 2-15,-8-5-6 0,14 6-2 16,-8-2-1-16,1 4-5 0,0-3 0 0,1 3-1 16,-2 4-4-16,-5 0 4 0,-1 4-1 15,-6 3 4-15,0 5-2 0,-6-1-1 0,5 0 4 16,-5 3 2-16,6-3 1 0,-7 4-2 15,7-1-2-15,-7 1 4 0,7 0-2 0,0-1-5 16,-7 1 4-16,7 4-2 16,7-5 4-16,-7 0-6 0,7 1 2 0,-8 0-2 15,7 3-2-15,1-3 5 0,-1 7-1 0,-5 0 6 16,5 0 0-16,-6 7 2 0,-1 0-1 16,2 4-2-16,-1 4-2 0,-1 0-2 15,7-1 0-15,1 1-1 0,-1 0-3 0,7 3 8 16,1 0 0-16,5 0 0 0,0 1-5 15,8-1 5-15,-1 4 7 0,-1 0-7 16,14 4 1-16,-6-5 3 0,6 6 4 0,6-2-2 16,-6 1-5-16,7-1-1 0,6 1 2 15,0-1 0-15,1 5 1 0,11-5 0 0,-5 4-2 16,6-3 3-16,13-4-2 16,-1 4-4-16,2-7 0 0,12 2 4 0,0-6 2 15,13-1-2-15,-6-2 1 0,6-2 0 16,0-2 3-16,0-5-5 0,-6 0 4 0,6-2-2 15,-7-5 4-15,1 1-4 0,0-5 1 16,-1-3 4-16,1-4-1 0,0 1-1 16,0-8 2-16,6 0 4 0,0 0-2 0,0-8-1 15,0 1-1-15,0 0 1 0,7-8-2 16,-7 1 0-16,6-1-4 0,-6-3-6 16,0-5 3-16,0-2-1 0,-6-1-4 15,0-3 5-15,-1-7 2 0,-5-2 2 16,6-2-1-16,-8-4 1 0,-5-3 3 0,7-1-5 15,-8-7 1-15,-7 0 1 0,2-3-3 16,-7-2-2-16,-1-1-2 0,1-1 2 0,-14 0-1 16,1-1-2-16,-7 0 3 0,0 5-4 15,-7-5 1-15,-6 5-4 0,0 3 5 0,-6 0-4 16,-7 0 0-16,6 4 3 0,-12 0 1 16,5 3-1-16,-5 1-3 0,-7 2 4 15,0 2-2-15,0 3 1 0,-7-1-1 0,1 4-2 16,-7 0-9-16,-7 5-6 0,-6-1-9 15,-6 3-7-15,-1 5-5 0,-13 3-2 0,0 0 2 16,-5 4 5-16,-2 3 5 0,1 4 6 16,6 0 9-16,-5 7 6 0,-2 0 4 0,8 4 1 15,-2 4 3-15,8 3 5 0,0 1 0 16,0 6-1-16,0 1 0 0,7 4-1 16,-1 2-5-16,0 5-2 0,-6 3-1 0,6 4 0 15,1 8-1-15,-1-1 8 0,0 4 2 16,2 4-6-16,4 3 6 0,1 0 0 15,0 4-2-15,0-4-5 0,0 8 1 0,6-4 7 16,0 3-2-16,8 1-3 0,-1 0 6 16,6 4 7-16,1-2 0 0,6 1-4 0,-1 0-1 15,7 5 0-15,2-1-2 0,4 0-5 16,1 3 0-16,7-3 1 0,-1 0-1 16,7 0 3-16,0-8 0 0,13 1-1 15,0 0 0-15,1-8 1 0,11 1 2 0,1-9 0 16,6 2-1-16,8-5 2 0,5 0-2 15,1-8-1-15,12 2 2 0,1-8 1 16,6-1 1-16,7-6 4 0,-7-5 2 16,7-3 1-16,6-7-4 0,-7-1-4 0,8-3 3 15,-1-3-1-15,0-8 2 0,6 3-1 16,-5-6 1-16,6-1 3 0,6-3-6 16,-7 0-4-16,1-4-4 0,0-1 4 0,-8-2 1 15,2-1-3-15,-8-3 0 0,2-4 6 16,-15 0-3-16,7-7 5 0,-6-5 0 0,-8-1 1 15,2-6 0-15,-1-3-4 16,-7-4 2-16,-6-3-5 0,1 1-6 0,-1-2 5 16,-7-3 5-16,-5 0-3 0,-1 0-3 0,-7 4 4 15,-6-1 3-15,-6 1-2 0,-1 0-5 16,-12 4 2-16,-1-2 0 0,-6 2-6 16,-6-1 4-16,-1 1-10 0,-6 2 4 0,-7 2 3 15,1-1 1-15,-7 7-4 0,-14 0-3 16,1 5 4-16,-6 2-1 0,-8 4-3 15,-5 5-2-15,0 6 3 0,-8 4 2 16,1 1 1-16,0 5 2 0,0 9-2 0,0 3 5 16,0 4 2-16,-1 4-5 0,2 3-16 15,-2 9-37-15,8-2-48 0,-2 7-75 0,15-2-89 16,6 3-76-16,6 0-58 0,7 3-23 16,7 2-5-16,12-2 6 0,1 4 14 0,19-6 44 15,0-2 53-15,6-7 48 0</inkml:trace>
  <inkml:trace contextRef="#ctx0" brushRef="#br0" timeOffset="31509.65">7900 4455 12 0,'-7'7'201'0,"-6"0"21"15,0-3-16-15,6-4-28 0,1 4-22 16,-7-4-6-16,13 0-3 0,-7 0 3 0,1 0-3 16,6 0-6-16,-7 0-5 0,7 0-10 15,0 0-12-15,0 0-10 0,0 0-9 0,0 0-5 16,0-4-3-16,0 4 0 0,0 0 6 16,7 0 6-16,-7-4 3 0,0 4-2 0,6-3-12 15,1-1-17-15,0-3-17 0,5-5-18 16,2-2-13-16,5-5-12 0,7-2 0 15,0-5 3-15,7-3 1 0,-1-5-2 16,14-2-1-16,-1-4 1 0,8 0-4 0,5-5-2 16,8 1-2-16,-1-3-1 0,12-1 1 15,-5 1-2-15,12-1-1 0,-11-3-1 16,4 7 1-16,-4-4-2 0,-15 8 3 0,0 3-1 16,-12 4 1-16,-1 8 1 0,-11-1 2 15,-9 7 0-15,1 1-3 0,-6 7-1 0,-7-3 3 16,0 6-1-16,0 1-4 0,-7 0 0 15,1-1-6-15,0 5-8 0,-1-1-28 16,0 0-46-16,-6 1-60 0,7-1-73 0,-7 4-64 16,0-4-41-16,0 4-23 0,0 4-5 15,0-4 2-15,-7 4 11 0,1 3 32 0,0-7 35 16,-1 4 40-16</inkml:trace>
  <inkml:trace contextRef="#ctx0" brushRef="#br0" timeOffset="31856.59">8805 3414 42 0,'-20'-11'183'0,"1"1"19"0,6-6-48 0,-6 5-23 16,-1-4-6-16,7 5-3 0,-1-1 4 16,2 0 3-16,-2 4 1 0,8-1-11 0,0 0-19 15,-1 5-21-15,7-1-20 0,7 1-23 16,-1-1-12-16,14 0-7 0,-1 1-4 0,13 3-1 15,1-4 0-15,7 4 1 0,-2 0-4 16,1 0-2-16,7 4 1 0,-1-1 1 16,2 1 1-16,-2 7 0 0,-7-4-1 15,9 5-1-15,-15 2-4 0,1 1-1 0,-1 0 1 16,-6 3 1-16,1 1 1 0,-15-1 1 16,2-1 5-16,-2 5 2 0,-5-3 0 0,-1-1 3 15,-6 4 1-15,-6-3 3 0,6 3-1 16,-13 3 0-16,-1-4-7 0,2 2-27 15,-8 3-43-15,1-4-50 0,-1 0-50 0,0 0-50 16,1 4-53-16,6-4-51 0,-6-4-1 16,-1 0 23-16,7-3 37 0</inkml:trace>
  <inkml:trace contextRef="#ctx0" brushRef="#br0" timeOffset="36981.35">6740 2909 116 0,'-6'-15'115'16,"-1"-1"-16"-16,7 2-11 0,-7 0-6 0,1 3 0 16,0-4 3-16,0 4 4 0,6 0 2 15,-8 0-5-15,2 4-9 0,6 3-13 16,-6-3-18-16,6 3-17 0,-7 4-17 0,7 0-12 15,-6 4-3-15,6 3-1 0,-7 8-1 16,-6 7 1-16,7 7 4 0,-8 8 0 0,-5 7 0 16,-1 0 0-16,1 7 3 0,0 0 2 15,-1 1-2-15,0-1 2 0,1 0-1 16,5-3 0-16,-5 0 0 0,6-5-2 0,0 2-1 16,1-10 1-16,4-1 1 0,2-5-2 15,0-3 4-15,-1-4 9 0,0-4 24 0,1-3 35 16,6-4 37-16,0-4 30 0,0-3 13 15,6-4-3-15,1-4-16 0,0-8-33 16,13-2-38-16,-8-7-28 0,14-5-17 0,1-3-8 16,-2-1-9-16,8-3-2 0,6 1-1 15,0-2-1-15,-7 2 0 0,7 6-4 16,1 0 1-16,-7 4-4 0,-1 4-4 0,-6 3 1 16,0 4-2-16,0 8 1 0,-6-1 0 15,0 8 5-15,-2 3 3 0,-4 0 2 16,-1 8 5-16,-13-1 0 0,6 5 1 0,-12 3-1 15,-1-4 3-15,-6 7 0 16,-6-2-2-16,-1-1 4 0,-6 0 1 0,7-1 2 16,-7 2 1-16,-1-5-3 0,8-3 2 0,0-1-2 15,-1 1 3-15,7-4-1 0,-1-3 4 16,8-1 7-16,0-4 6 0,0 1 4 0,6-4 0 16,0-4-2-16,6-3-9 0,6-4-11 15,2-4-11-15,11-3-7 0,2-8-4 0,5 0-1 16,1-3 2-16,6 1 0 0,0-6 0 15,0 5 1-15,1 3 4 0,-8 0-3 0,-7 1 1 16,2 7 4-16,-1 3-1 0,-13 0-1 16,0 4-5-16,0 4 0 0,-6 0 1 15,-7 7-2-15,0 0 3 0,0 4 1 0,-7 3 6 16,0 0 4-16,1 4 0 0,0 4 0 16,-8-4 1-16,8 3-1 0,6-2-1 15,0 2 0-15,0-3 1 0,6-1 3 0,8 2 2 16,-2-1 6-16,8-4-1 0,6-3 3 15,7 3-1-15,6-7-2 0,6-3-2 0,7-5-3 16,1 1-3-16,-1-4 2 0,-7-4-5 16,8 4 1-16,-15-4 0 0,-5 4 0 15,-1 0 2-15,-5 1 1 0,-1 2 4 0,-14 1 3 16,2 3 4-16,-1 1 2 0,-1-1-2 16,-4 0 0-16,-2 4-2 0,-6 0-5 15,6 0-5-15,-6 4-3 0,0-4 0 0,7 4-1 16,-7-1-1-16,13 1 3 0,-7 3-17 15,7-3-36-15,7 0-59 0,6 3-63 16,0 0-63-16,1 0-72 0,5-2-55 0,1 1 2 16,5-2 38-16,1-4 52 0</inkml:trace>
  <inkml:trace contextRef="#ctx0" brushRef="#br0" timeOffset="38861.3">11026 2777 70 0,'0'-22'208'16,"6"4"21"-16,-6-1-45 0,-6-3-22 0,6 7-16 16,-7 1-7-16,7 3-8 0,0 0-11 0,-6 3-21 15,6 1-20-15,-7 4-21 0,0 6-24 16,-5 0-21-16,-2 9-10 0,2 6 0 16,-2 0-2-16,1 8-3 0,1-1 4 0,-2 5-2 15,8 3 1-15,0 3 0 0,-1 1 1 16,0 0 1-16,1 3-3 0,-1 0 1 0,1-3 1 15,6 0 2-15,-6-1 0 0,6-3 3 16,-7 1 4-16,0-5 4 0,-5-4 5 16,-2 1 5-16,-5-1 5 0,-1-3 2 0,-12 1-1 15,-1-5-3-15,1-3-2 0,-1-1-4 16,-13-7-2-16,14 1 0 0,-7-5 7 16,6-3 6-16,1-3 5 0,6-5 2 0,6-2 3 15,1-1-5-15,11-4-8 0,8-3-10 16,8-5-6-16,4-2-6 0,15-1-5 0,5-3-3 15,7-4-5-15,7 3-2 0,-1 1-3 16,8 0 6-16,5 3-3 0,1 1 2 0,6 4 6 16,-6-2 0-16,6 4 0 0,6 1-2 15,-6 0 2-15,7 3-2 0,-13 4 4 16,-1-3-1-16,0 6 0 0,-18 1-2 0,-1-1 0 16,-6 1 4-16,-7 3-3 0,-14 0 1 15,2 1-1-15,-8 3 1 0,-12 0-2 0,-14 0 0 16,0 3-3-16,-12 1-1 0,-1 0 4 15,-6 3-1-15,7-4-1 0,6 6 0 16,-1-2-3-16,1-3 0 0,14-1-5 16,-1 1 3-16,6 3-1 0,0-3 5 0,14 0 2 15,0-1 5-15,12-3 6 0,1 4 0 16,12-8 1-16,1 1-3 0,6-1 1 16,-1-3-4-16,2-1-2 0,-1 1-5 0,-6 0-1 15,-1-2 2-15,-6 6 0 0,-6-4 0 16,-7 3-5-16,-1 4 0 0,2-4-1 0,-8 4 0 15,1 0-1-15,0 0 1 0,-7 0 1 16,0 4 3-16,6-4 0 0,-6 8 1 0,0-5 4 16,0 0-4-16,7 2 5 0,-7-1 1 15,6-1 1-15,7 1 1 0,-6 0-3 0,5-4 4 16,2 0-1-16,5-4-1 0,1-3-2 16,0-5 0-16,-1-3-2 0,0 1 0 15,0-4 1-15,1 0-2 0,0-1 5 0,-7 5-5 16,-7-5 2-16,8 5 10 0,-8-2 2 15,0 6 2-15,1 2 0 0,-7 1-3 16,0 4 0-16,0-1-10 0,0 8-2 0,0 3-5 16,-7 0 4-16,1 4 4 0,0 4-3 15,-1 0-1-15,0-1-1 0,7 5 1 16,0-5-2-16,0 5 3 0,7-1 3 16,0-4 1-16,-1-3-2 0,7 3 3 0,0-2-1 15,6-4-3-15,7-1 5 0,0-7-5 16,1 0 0-16,-1 0-3 0,0-4 1 0,7 1 2 15,-7-5-5-15,-1 5 3 0,1-6 0 16,0 3 2-16,1 2-2 0,-7 0-2 0,-8 0-2 16,8 1 1-16,-7 3-2 0,7 0-1 15,-8 0 0-15,2 0 0 0,-2 3 3 0,1 1 5 16,7-4-1-16,-8 8 1 0,2-5 3 16,-1 0-3-16,7 2 3 0,-8 2-4 15,2-3 2-15,5 0-1 0,-6-1-1 0,0-3 2 16,-7 4-2-16,1 0 2 0,0-1 0 15,-1-3 3-15,0 4-4 0,-6-4-1 16,0 0 0-16,8 4-7 0,-8-4-2 0,0 3-4 16,0-3 1-16,0 4 1 0,0 0 0 15,0 3 5-15,6-4 2 0,-6 5 4 16,13-5 3-16,-7 5 0 0,8-5 0 0,4 1 1 16,2 0 1-16,7-4-1 0,-1 0-3 15,0-4 7-15,6 0-2 0,1-3-3 16,-1 0-1-16,1-4 0 0,-7 4-1 0,0-4-4 15,0 3 5-15,-7-3 7 16,-6 4 2-16,1 0 3 0,-2-2 0 0,-4 6-2 16,-2 3-5-16,0-3-9 0,-6 3-7 0,6 0-4 15,-6 0 3-15,-6 3 0 0,6 0-1 16,0 6-4-16,0-6-13 0,-6 5-26 0,6-1-33 16,0 4-31-16,0-4-31 0,-6 4-25 15,6-4-15-15,0 4-3 0,0-3 8 0,0 3 5 16,0-4 17-16,0 0 23 0,0-3 27 15,6 0 28-15,0-4 24 0,7 0 24 0,-6-4 16 16,12-3 13-16,1-4 9 0,-1 0 9 16,1-4 12-16,0 1 12 0,-1-1 13 15,0-3 23-15,1-2 32 0,-7 6 24 16,7 3 18-16,-14 1 10 0,7-2 7 0,-6 2-14 16,-1 2-25-16,1 5-31 0,-7-5-27 15,6 5-22-15,-6 3-23 0,0 0-13 16,0 0-11-16,-6 3-3 0,6 5 1 0,-13-1 4 15,6 7-15-15,-6 1-31 0,-7 3-39 16,1 8-41-16,-7 0-43 0,0-1-49 0,-7 5-58 16,-5-1-9-16,-2-4 19 0,7 1 31 15</inkml:trace>
  <inkml:trace contextRef="#ctx0" brushRef="#br0" timeOffset="39029.41">12804 3081 215 0,'6'-15'253'0,"1"0"19"0,-1 1-73 16,7 2-55-16,0-2-40 0,7-1-34 0,-1 4-23 16,7 0-16-16,0 0-11 0,0 0-6 15,7 8-11-15,-1-1-26 0,1 0-40 0,-7 8-45 16,0 3-46-16,-13 1-70 0,7 3-33 16,-20 3 6-16,0 1 26 0</inkml:trace>
  <inkml:trace contextRef="#ctx0" brushRef="#br0" timeOffset="60990.68">5483 6964 148 0,'-20'-4'264'16,"1"4"38"-16,-7-3-31 0,6-1-13 15,8 4-16-15,-8-4-13 0,7 4-5 0,-7-3-3 16,8 3-3-16,-2 0-14 0,8 0-18 16,-7 3-21-16,6-3-32 0,1 0-34 15,-1 0-33-15,1 4-23 0,0-4-21 0,6 0-15 16,-8 0-9-16,8 0-1 0,0 0-1 15,0 0-1-15,-6 0 1 0,6 0 2 0,0 0 2 16,0 0 0-16,0 0-2 0,6 0-2 16,-6 0 4-16,0 0-2 0,8 0 3 0,-8-4-6 15,6 4 4-15,0 0 1 0,1 0-6 16,6 4 5-16,6-4 0 0,1 0 5 16,6 0 3-16,7 4 4 0,6-4 7 15,-1 0-1-15,15 0-1 0,-1 0-4 0,7-4 0 16,6 4-4-16,0 0-7 0,6 0 2 15,2-4-3-15,-2 4 4 0,-6 0-1 16,6 0-1-16,1 0 0 0,-13-3 0 16,6 3 3-16,-6 0-4 0,0 0-2 0,-8-4 4 15,-5 4 4-15,6 0 0 0,-6-4 3 16,-1 4 5-16,1-3 6 0,-1-1 0 16,7 4 0-16,1-4 4 0,-8-3-1 15,14 7-3-15,-7-7-5 0,7 3-2 0,-8 1-2 16,8-1-5-16,-7 4-3 0,1-4-1 15,-2 1-1-15,-5-2 3 0,-1 1-6 16,-5 4 2-16,-1-2-1 0,-7-3 2 0,1 5-2 16,-1-3 1-16,1-1 1 0,-7 4-1 15,0-4 1-15,7 1-1 0,-7-1 2 16,7 1-3-16,-1-1 2 0,1 1 0 16,-1-1 4-16,7-4 1 0,-7 5-1 0,7 0 1 15,1-2 0-15,-7-2 0 0,5 3-4 16,1 1-7-16,-6-1 3 0,6 4 2 15,-6-4-2-15,0 4-1 0,5 0 2 16,-5-3 7-16,-1 3-4 0,1 0-2 0,-1 0 1 16,-5 0 2-16,5 3-3 0,1-3 2 15,-1 0 1-15,1 0 1 0,-7 4 3 16,6-4-4-16,1 0 0 0,-7 0-2 0,0 0 1 16,0 0-3-16,1 0-5 0,-1 0 3 15,-1-4 0-15,1 4-1 0,-6 0 3 16,-1 0 1-16,1-3 1 0,0 3 0 15,-1-4 0-15,-6 4 0 0,6 0-2 0,-5-4-2 16,-2 4 1-16,-4 0 1 0,-2 0 1 16,7-4-1-16,-13 4 1 0,6 0 0 15,1 0 5-15,-7 0 0 0,0 0-1 16,7 0 2-16,-7 0 0 0,0 0 2 0,0 0-5 16,0 0 1-16,6 0 1 0,-6 0 0 15,0 0 0-15,0 0 2 0,0 0 4 16,0 0 7-16,0 0 8 0,0 0 18 0,0-3 23 15,0 3 27-15,0 0 23 0,-6-3 8 16,6-1-2-16,0 0-16 0,0-7-24 16,-7 1-28-16,0-6-29 0,7-2-19 15,-6-4-4-15,-1-3-4 0,-5-1 0 0,4-7-2 16,-4 0 1-16,6-4 1 0,-14 1-1 16,13-4-1-16,-13-1 0 0,8-3 2 0,-2 0-3 15,2 0 2-15,-8 4 0 16,7-4-3-16,-7-1 1 0,8 6-2 0,-2-2 2 15,1 5 3-15,-6-1 3 16,6 5-1-16,-1 2-3 0,2-3 1 0,5 7 3 16,-6 0-6-16,0 4-4 0,1 1 6 0,4 2 0 15,-4 5-2-15,5-1 1 0,-6 1 5 16,6 3-2-16,1 3-5 0,0 0 1 16,6 1-3-16,-7 0 1 0,0 3-3 0,7 1 6 15,-6-1 2-15,6 0 0 0,0 4 1 16,-6-3-3-16,6 3 2 0,0 0-6 15,-7-4 1-15,0 4-2 0,7 0-7 0,-13 0 0 16,7 0-5-16,-7 0-3 0,-6 0 0 16,5 0 1-16,-12 0 3 0,1 4-1 15,-2-1 3-15,1 1 3 0,-6 0 1 16,-1-1 6-16,1 1 2 0,-1 0 6 0,1-1-2 16,-1 0 6-16,-7 1-4 0,2 1-6 15,-1 1 6-15,-7-1-1 0,1-2-1 16,-2 1-5-16,-4 3 1 0,-1-3 2 0,-7 3-1 15,0-3-2-15,-6-1 11 0,0 1-1 16,-6-4 1-16,-1 0-2 0,0 4-4 16,1-4 0-16,-1 0-6 0,-6 0 2 15,13-4 2-15,-7 4 2 0,0 0 5 0,7-4-4 16,0 1 0-16,0-1 0 0,7 0-5 16,-7 1-2-16,-1-1-4 0,8 1 3 0,-14-1-4 15,7 0 4-15,-7 1 1 16,0 3 1-16,1-5 7 0,-7 2-5 0,6 3 5 15,7-3-2-15,-7 3 4 0,7-5 3 16,0 5-8-16,7-4 6 0,-7 4-4 0,12 0-1 16,1 0 1-16,0 0-3 0,6 0 4 15,1 0-2-15,-1 0-1 0,7 0 1 0,7 0 0 16,-1 0 0-16,7 0-1 0,0 0 0 16,6 0 1-16,1 0 0 0,-1 0-3 15,7 0 2-15,0 0 1 0,7 0-5 0,-7 0 5 16,6 0 1-16,0 0-4 0,1 0-1 15,6 0 1-15,-6 0-1 0,6 0-3 16,0 0-3-16,-7 0 3 0,7 0-3 0,0 0 0 16,0 0 4-16,0 0 4 0,0 0 0 15,0 0 0-15,0 0 1 0,-7 0-6 16,7 0-2-16,0 0 3 0,0 0 1 0,0 0-8 16,0 0-2-16,0 4 1 0,0 1 1 15,0-2-5-15,0 0 3 0,0 5 6 0,0 3 2 16,7 0 0-16,-7 4-4 0,0 3 2 15,7 0 1-15,-1 8 4 0,0-4 3 16,8 4 6-16,-8 3 5 0,7 0 0 0,-7 0-1 16,8 4-1-16,-2 0 0 0,-4 0-5 15,4-3-2-15,-5 2-1 0,-1-2 0 0,1 3-1 16,-1-4-2-16,1 0 0 0,-1-3 4 16,0 0-3-16,2 0-1 0,-8 3 1 0,6-4 2 15,0-3 1-15,-6 3-2 0,7 2 3 16,-1-2 1-16,-6-3 1 0,7 4-4 15,-7-1 1-15,6 2 0 0,-6-2-2 0,7 1 4 16,-7-1 0-16,6 1 2 0,-6-1-4 16,7-2-1-16,-7 2 1 0,7-3-7 15,-7 4 1-15,0-4 1 0,0 3 5 0,0-2 0 16,6-2 1-16,-6 1 2 0,0 0-3 16,0 1-2-16,0-5 1 0,0-1 0 0,6 1 3 15,-6 2-3-15,0-9 0 0,0 3 3 16,0-3-1-16,0 0-2 0,0 0-2 15,0-4 3-15,0 1 0 0,0-4 1 0,0-1-2 16,0 1 4-16,0-1 2 0,7 1-3 16,-7-4 4-16,0 4 0 0,0-4-2 0,0 0-4 15,0 0 1-15,7 0-1 0,-7 0-5 16,0 0 4-16,6-4-2 0,-6 4-2 0,7-4 2 16,-7 4-1-16,6-3 5 0,-6 3-7 15,0-4 4-15,6 4 1 0,1-3 0 16,0 3 0-16,-1-4-1 0,8 4 3 0,-2-4 4 15,8 0 1-15,5 1-5 0,2-5 4 16,5 1-3-16,1 0-1 16,6 0-2-16,0-1-5 0,6 1 5 0,1 0-1 15,7-1-1-15,-2 5-1 0,2-5-2 0,5 1 2 16,-5 0 0-16,-2 3 2 0,2-4-1 16,-1 4 2-16,-1 1 1 0,2-4-2 15,-8 3-5-15,7 1 3 0,-6-1-3 0,0 0 7 16,0 0 1-16,-8 1 2 0,8 0 5 15,0-1-3-15,-8 0 2 0,9 4-3 0,-2-4-1 16,1 1 0-16,5 3-4 0,-5-4-3 16,6 4 4-16,0-4-1 0,7 4-1 15,-7 0-4-15,0 0 2 0,6 0 2 16,-5 0-2-16,-1 0-2 0,-7 0 4 16,8 0 5-16,-8 0 0 0,-5 4 2 0,5-4 2 15,-6 0-3-15,0 0-4 0,0 0-1 16,-6 0-1-16,5 0-4 0,1 0 1 15,1-4 6-15,-7 4-2 0,5-3 2 0,1-1 0 16,1 0 0-16,-1 1-2 0,0-1-2 16,-1 4 5-16,2-4-3 0,-1 1 2 15,0-1 1-15,1 4-4 0,-1-4-2 16,-1 4 0-16,-5 0-1 0,-1 0-1 0,1 0 1 16,-1 0 4-16,1 0-1 0,-7 4 1 15,0-4-1-15,0 0 4 0,-7 4-3 0,1-4-3 16,0 0 1-16,-1 0 2 15,-5 3 3-15,-2-3-2 0,-5 0 2 0,6 0 1 16,-7 0-2-16,1 0-1 0,0 0-3 16,-7 0-1-16,6 0-1 0,1 0 3 0,-7 0 1 15,6 0-1-15,-6 0 1 0,0 0 5 16,0 0 2-16,6 0 2 0,-6 0-2 16,0 0 0-16,0 0 1 0,0 0-3 15,0 0-1-15,0 0 1 0,0 0 2 0,0 0 3 16,0-3 10-16,8 3 7 0,-8 0 1 15,0-4 0-15,6-4-2 0,0 1-4 16,1 0-7-16,-1-7-8 0,1 3-10 16,-1-1 1-16,1-2 3 0,-1-1-1 0,8 5-3 15,-8-6 4-15,0 5 3 0,1 0-2 16,-7 1-9-16,7-2 3 0,-1 2 1 16,0 3-2-16,-6-1 3 0,7 0-1 0,-7 1 7 15,6 0 0-15,-6 3-3 0,0-3 2 16,7-1 2-16,-7 1-1 0,0 0-4 15,7-1 2-15,-7-2 0 0,0-1-2 16,0-4 0-16,-7-3-1 0,7-1 3 0,-7-3-4 16,1-3 1-16,-1-8 2 0,-5 0-1 15,-2-4 0-15,-6-3-5 0,1-1 1 16,6-6-1-16,-6-4 1 0,-1 3 3 0,7-7-1 16,-7 0 1-16,8 0 1 0,-2 0 0 15,2 4-6-15,5 0 5 0,0-1-4 16,-6 8 1-16,7 0 0 0,0 7-1 0,-1 5 2 15,0 2-5-15,7 8 3 0,-6 1 1 16,0 2 1-16,-2 5-3 0,8 2-2 16,-6 5-11-16,6 0-6 0,-6 0-13 15,6 3-8-15,-7 0-5 0,7 0-12 0,-6 4 3 16,6-3-1-16,0 3 6 0,-7 0 6 16,7 3 6-16,-6-3 16 0,6 4 4 15,-7 0 8-15,1 0 5 0,6-4 4 0,-6 3 1 16,-2 1-1-16,2-1 4 0,0 1-3 15,-7 3 4-15,0-3 2 0,0 4 2 16,-1-6-1-16,-12 7 1 0,7-2 0 16,-13 0-2-16,-1 4 0 0,1 0-1 0,-14 0 2 15,0 0-1-15,0 0 4 0,1 0 2 16,-7 0-7-16,-7 0 2 0,0 0 0 16,1-4 3-16,-7 5 0 0,-7-6-5 0,1 2-3 15,-1 0 0-15,-6-1-2 0,-7-4-3 16,7 5-1-16,-6-1 5 0,-1-3 1 15,6-1 2-15,-5 5 2 0,6-5 3 16,-7 1 0-16,1 0 1 0,-1-1-1 16,-6 1-4-16,-1 0 1 0,-5-1 5 0,6-3 2 15,-1 0 5-15,1 0 4 0,0-3-1 16,0 3-1-16,12-4-2 0,2 0 5 0,4 1 2 16,8-1 6-16,8 0 6 0,10 4 4 15,2-3-1-15,12-1 0 0,0 0-2 0,8 1-7 16,5-1-6-16,0 4-8 0,8-4-5 15,-2 4-3-15,8-3-5 0,-7 3-1 16,7 0-1-16,-1 0 4 0,0 0 0 0,7 0-2 16,-6 0 0-16,6 0-3 0,-6 0 5 15,6 0-4-15,0 0 1 0,-7 0 2 16,7 0 0-16,0 0 0 0,0 0-4 0,0 0 2 16,0 0-5-16,0 0-2 0,-7 0-1 15,7 0 3-15,0 3 4 0,0-3-2 16,0 0 3-16,0 0 2 0,-6 4 0 0,6-4-1 15,0 0-2-15,0 0-1 0,0 0 2 16,0 0-1-16,0 0 3 0,0 0 0 0,0 0 1 16,0 0 5-16,0 0-4 0,0-4 2 15,6 4-7-15,-6 0 2 0,0 0 0 16,0-3 2-16,0 3-1 0,0 0-3 0,0 0 2 16,0 0-5-16,0 0-7 0,0 0-11 15,0 0-6-15,0 0-4 0,0 0-2 16,0 0-6-16,0 0-5 0,0 0-4 0,0 0-11 15,0 0-21-15,0 0-50 0,0 0-73 16,7 0-89-16,-7 0-82 0,0 0-43 0,7 0-31 16,-7 0-37-16,12 3 32 0,-5 1 74 15,6-8 80-15</inkml:trace>
  <inkml:trace contextRef="#ctx0" brushRef="#br0" timeOffset="69481.85">5256 8495 110 0,'-8'4'285'0,"2"0"19"0,-7-4 6 15,7 0-102-15,-7 0-84 0,0 0-56 0,7 0-27 16,-2 3-8-16,2-3 6 0,0 0 9 16,-1 0 10-16,7 4 1 0,-7-4-3 0,7 0-9 15,0 0-16-15,-6 4-14 0,6-4-13 16,0 0-9-16,0 0-5 0,0 3-3 16,0-3 3-16,0 0 0 0,0 0 1 0,0 4 2 15,0-4 2-15,0 0 1 0,0 4 0 16,0-4 3-16,0 0 1 0,0 0 0 15,0 3 4-15,0-3 4 0,6 0 7 0,1 0 10 16,0 4 17-16,-1-4 16 0,8 4 13 16,-2-4 8-16,8 3 6 0,-1-3-4 15,7 4-5-15,0-4 1 0,7 4 1 0,0-4 2 16,13 0 3-16,-1 0 4 0,13-4 0 16,1 4-5-16,12-4-10 0,8 1-10 0,5-1-12 15,1-3-8-15,6 3-14 0,0 0-7 16,1 1-7-16,-1-1-4 0,0 0-1 15,0 4-4-15,-6 0 2 0,-1-3 1 16,1 3 0-16,-6 0-4 0,-2 0 0 0,-4-4 2 16,-2 4 0-16,-6 0-3 0,0 0 0 15,0 0 2-15,-13 0 0 0,1 0-4 16,-8 0 0-16,1 0 2 0,-7 0 0 0,0 0 1 16,-7 0-1-16,1 0 2 0,-1 0-4 15,-6 0 1-15,0 0-1 0,1 0-1 16,-8 0-1-16,0 0 0 0,1 0 1 15,-7 0-2-15,7 0 2 0,-14 0-1 0,7 0 1 16,0 0-2-16,0 0 1 0,-7 0 2 16,8 0-1-16,-1 0 1 0,0 0-2 15,0 0 3-15,-7-4 1 0,8 4 0 16,-8 0 0-16,7 0 0 0,-6 0 2 0,-7 0 0 16,6 0-2-16,0 0 2 0,-6 0 1 15,0 0 2-15,7 0-2 0,-7 0-1 16,0 0-1-16,7 0 1 0,-7 0-4 15,0 0-2-15,0 0 3 0,0-3-1 0,0 3-1 16,6 0 0-16,-6 0-2 0,0-4 0 16,0 4 1-16,0 0 2 0,7-4-1 15,-7 4 0-15,6-3 4 0,-6-4 1 0,6 7-4 16,-6-8-1-16,8 5 2 0,-8-6-3 16,6 6 0-16,-6-4 1 0,0 0 0 15,6-1 1-15,-6 1-2 0,0 0 1 16,6-4-1-16,-6 0 0 0,7-4-1 0,-7 0-2 15,7-3 0-15,-7-1 4 0,6 1 4 16,-6-3-1-16,7-5 0 0,-1-3-1 16,-6-1 3-16,6-2-5 0,-6-9-2 0,8 1-4 15,-8-4 2-15,0-8 4 0,0-2-4 16,-8-2 0-16,8-2 4 0,0-1 3 16,-6-3 0-16,0 3-6 0,-1 4 3 15,-6 0-2-15,6 4-2 0,1 3 0 16,-6 5-1-16,4 2 4 0,-4 4 1 0,5 5 0 15,1 2 0-15,-8 5-1 0,8 3 0 16,0 4-1-16,-1 4-1 0,0-2-2 16,1 5-3-16,0 4-3 0,6-4 1 0,-7 7-1 15,7 0-1-15,-7 1 4 0,7-1 2 16,0 0 1-16,-6 1-2 0,6 3 6 16,0-4-2-16,-7 4 1 0,1 4 2 15,0-4 0-15,-8 3 3 0,8 1-5 0,-14 0 2 16,1 3 1-16,-1 1-1 0,-6-1 0 15,0 4-2-15,-7-4 2 0,1 0-1 16,-7 5 0-16,0-1 1 0,-1-4 2 16,-5 4 2-16,-7 0-3 0,7 3-1 0,-8-3-1 15,1 0 2-15,0 4-2 0,-6-4 1 16,5 0 0-16,1 3 6 0,1-3-1 16,-8 1-6-16,6-1 2 0,-5 3-1 0,5-3-1 15,-12 4-1-15,7 0 4 0,-7-1 0 16,0 1-2-16,0-1 0 0,-7 1 1 15,-6-4-1-15,6 4-2 0,-6-4 1 16,6 0 2-16,-5-1-1 0,4 2-1 0,-4-5 1 16,4 0 1-16,8-3 3 0,-6 0-2 15,12-1 3-15,-6-3 2 0,13 5 0 0,1-5 0 16,5 0 0-16,0-5-3 0,7 5-1 16,0 0 2-16,13 0-3 0,-7-3 0 0,13 3-1 15,1 0 3-15,-1 0-2 0,8-4 2 16,-2 4-3-16,2 0-2 0,5 0-1 15,1-4-2-15,-1 4 2 0,0 0 0 0,7 0 2 16,-6 0 1-16,6 0 3 0,0 0 3 16,-6 0 0-16,6 0 0 0,0-3 1 15,0 3 3-15,-8 0-2 0,8 0 1 16,0 0-3-16,0 0 1 0,0 0-3 0,0 0-2 16,0 0-3-16,0 0-1 0,0 0-1 15,0 0-1-15,0 0 1 0,0 0 1 0,0 0 0 16,0 0-1-16,0 0 1 0,0 0-1 15,0 0-1-15,0 0 0 0,0 0 1 16,0 0 1-16,0 0 1 0,0 0 4 0,0 0 0 16,0 0 1-16,0 0 1 0,0 0 1 15,0 0-1-15,0 0-4 0,0 0 0 0,0 0-2 16,0 0 0-16,0 0 0 0,0 0-2 16,0 0 1-16,0 0 0 0,0 0 1 0,0 0-2 15,0 0 1-15,0 0-2 0,0 0-2 16,0 0-3-16,0 0-3 0,0 0-2 15,0 3-4-15,0-3 1 0,0 4 2 0,0 3 1 16,0 1 5-16,0 7 2 0,0 2 4 16,-6 5 0-16,6 5 1 0,0 2-1 15,-6 8 1-15,6-5 2 0,0 9 0 0,0-5-1 16,0 5-1-16,0-6 1 0,0 6 0 16,6 0-2-16,-6-5 2 0,6 5-2 15,-6-5 0-15,8 5 3 0,-2-5 1 16,-6 1-1-16,6-5 0 0,1 2 1 0,-7-5 1 15,7 1-2-15,-7-5 0 0,0-3 2 16,6 0 1-16,-6-7 1 0,0 0-1 0,0-5 0 16,7-2-3-16,-7-1 2 0,0 0 1 15,0 0 1-15,0-2-4 0,0-2 4 0,6 1 0 16,-6-4-2-16,0 4 1 0,0-4 0 16,0 0 3-16,0 0-3 0,0 0 0 15,0 0 2-15,0 0-3 0,0 0 0 0,0 0 0 16,0 0 2-16,0 0-2 0,0 0-2 15,0 0 2-15,0 0 1 0,0 0-3 0,0 0-1 16,0 0 0-16,0 0 1 0,0 0-2 16,0 0-1-16,0 0 2 0,0 0 2 15,0 0 1-15,6 0 1 0,-6 0-2 0,0 0 1 16,0 0-1-16,0 0-2 0,0 0 2 16,0 0 1-16,0 0 4 0,0 0-2 0,0 0-3 15,0 0-14-15,0 0-21 0,0 0-26 16,0 0-32-16,0-4-35 0,0 4-39 15,0 0-41-15,0-4-36 0,7 1-34 16,0-2-30-16,5 1-42 0,-5 1-35 0,6-8 10 16,6 4 34-16,-5-7 47 0</inkml:trace>
  <inkml:trace contextRef="#ctx0" brushRef="#br0" timeOffset="71424.69">11866 7324 24 0,'7'-12'218'0,"-7"4"21"0,0-3 18 0,6 1-87 0,-6 2-51 16,0 1-24-16,0 0-16 0,0-1-21 15,6 5-19-15,-6-1-14 0,0 0-14 16,0 4-11-16,0 0-7 0,7 0-1 0,-7 4 1 16,6 0-1-16,1 7 3 0,6 0 3 15,-7 3 5-15,8 8 1 0,-2 0 4 16,1 4 4-16,-6 7 4 0,6 0 4 0,-7 3 2 15,8 9 7-15,-8 3 4 0,0-2 7 16,-6 6 2-16,7 0 1 0,-7-1 0 16,0 4-5-16,-7-1-5 0,7 2-2 15,-6-5-4-15,6 3-1 0,-6 1-2 0,0-3-1 16,-2-1-2-16,8-4-1 0,-6-2-1 16,6-1 0-16,0-1 2 0,0-6-1 15,0 0 2-15,0-7 1 0,6-1 0 16,-6 0 0-16,8-7 8 0,4 0 12 0,-6 0 15 15,8-8 18-15,-1 5 14 0,7-8 14 16,-2 0 7-16,9 0-3 0,-1-4-5 16,6-3-11-16,1-1-12 0,6 1-10 15,7-4-10-15,-1 0-9 0,1 0-10 0,5 0-6 16,2 0-6-16,6-4-5 0,6 4-4 16,0-3-2-16,0-1 0 0,1 4-1 15,5-7-6-15,0 3-2 0,-6 0-2 0,8 1-3 16,-2-1-1-16,-6 1-2 0,6-1 0 15,-12 0 2-15,6-3-1 0,-6 3 1 16,-1-2 2-16,1 0-4 0,-6 0 5 0,-8 2 0 16,-6-3-1-16,0 3-2 0,-6 0 4 15,-7 1 12-15,-7-1 13 0,1 4 18 16,-8-3 13-16,2-1 6 0,-1 0 3 0,-7 0-8 16,1-3-18-16,-1-4-21 0,-6 4-13 15,0-8-5-15,0-3-6 0,-6 0-5 16,-1-5 4-16,1-2 5 0,-7-4-2 15,7-4-4-15,-8-4 0 0,1-3 2 0,0-4-1 16,7-4-2-16,-7-3-3 0,-1-4 5 16,8-3 0-16,0-9-1 0,-1 5-3 15,0-4 0-15,1-3 0 0,0 3-2 16,6 3-1-16,0 1-1 0,-7 3 5 0,7 5 0 16,0 2 2-16,0 5 1 0,0 6 2 15,-6 1 3-15,6 7-3 0,0 4 2 0,0 3-4 16,0 4-1-16,0 0 1 15,0 7-3-15,0 1 0 0,-7-1-1 0,7 4 0 16,0 0 1-16,0 4-1 0,0 0 1 16,-7-1-1-16,7 1-1 0,-6 3 0 15,0 1-2-15,-1-1-3 0,-6 0-1 0,-6 1 0 16,-1 3 0-16,-6 0 4 0,-7 0 2 16,-5 0 2-16,-2 0 2 0,-5 3 1 0,-8-3 0 15,-12 4 0-15,-6-4-2 0,-14 4-4 16,-6-1 3-16,-13 1-4 0,-1 3 2 15,-11-3 0-15,-2 3 2 0,1-3 5 16,-1 3-3-16,8-3 2 0,5 0-1 16,8-1-2-16,12 4-1 0,7-7-2 0,6 4 1 15,13 0-10-15,14-4-35 0,6 3-55 16,0-3-61-16,13 4-63 0,7 0-70 16,6 0-64-16,6 3-52 0,7 0-48 0,0 4 6 15,13-7 33-15,6 2 58 0,1-6 66 16</inkml:trace>
  <inkml:trace contextRef="#ctx0" brushRef="#br0" timeOffset="72535.35">17219 7429 223 0,'7'-4'280'0,"0"1"18"0,-7-1-59 16,0-3-69-16,0 3-51 0,-7-7-37 0,0 4-25 16,-5-4-12-16,-8-4 3 0,0 4 6 15,-5-3 5-15,-8-4 6 0,-7-1 1 0,2 1 0 16,-15-1-5-16,2 5-11 0,-8-5-9 15,-6 1-11-15,-7 0-6 0,-6 0-4 16,-7 6-3-16,-6-2 4 0,0 3 4 16,-7 0 9-16,-7 3 8 0,2 1 4 0,-1 0 7 15,6 0-1-15,7 3-1 0,12 4-10 16,2-4-9-16,11 4-10 0,8 0-9 16,12 0-4-16,1 4-8 0,5-4-2 15,7 4-2-15,7-1-1 0,1 1-2 0,5 3-1 16,7 0 3-16,-6 1 0 0,12 6 2 15,-6 1 1-15,6 1 1 0,7 5 3 16,0 1-2-16,0 3-1 0,0 8 1 16,0 4 0-16,0 3 3 0,7 8 3 0,-7 8 6 15,-7 5 10-15,7 1 12 0,-6 8 11 16,0 3 7-16,-8 4 11 0,2 0 3 0,-2 4 3 16,1 0 1-16,0-1-2 0,-6 1-4 15,13-1-4-15,-8-3-2 0,1 0-13 16,7-4-9-16,-1-3-5 0,7-1-9 0,-6-6-4 15,12-8-4-15,-6-4 6 0,7-4 6 16,6-6 12-16,-7-1 9 0,8-7 11 16,5-4 14-16,0-3 11 0,0-4 6 15,15-7 1-15,5 0-6 0,6-8-6 0,13 0-20 16,7-3-13-16,8-8-13 0,4-3-13 16,8 0-10-16,7-8-6 0,-1 0 5 15,6-7-1-15,-5 0-3 0,5-7 2 16,1 3 0-16,0-7 0 0,0 5-5 0,-7-6-4 15,0 5 2-15,-7-1-4 0,-5 1 3 16,-8 4 1-16,-12 2 2 0,-7 1 0 16,-1 0-3-16,-11 8 1 0,-7-1 1 15,-1 4 0-15,-6 0-1 0,-7 0 6 0,1 5-1 16,-7-3 1-16,0 2-5 0,0 0 1 16,-7-1 2-16,8 1-1 0,-8 0 1 15,1-1-2-15,0 1 3 0,-1-7-2 16,-6-1-2-16,6-3-3 0,-6-4-11 0,0-8-13 15,0-6-24-15,-6-1-28 0,0-10-27 16,-8-9-28-16,2-2-10 0,-8-8-7 16,-6-4 10-16,7-3 20 0,-8 0 20 0,1-1 10 15,6 9-18-15,-6 2-44 0,7 8-57 16,-1 4-70-16,8 10-79 0,-2 6-94 16,8 5-18-16,6 8 34 0,6 0 54 15,0 7 70-15</inkml:trace>
  <inkml:trace contextRef="#ctx0" brushRef="#br0" timeOffset="73933.25">18255 7418 21 0,'13'0'228'0,"-7"0"20"0,8-4 15 0,-8 1-84 15,0 3-48-15,-6-4-26 0,7 4-10 16,0 0 2-16,-7-3 4 0,0 3 1 15,6 0 1-15,-6 0-12 0,0 0-14 16,-6 3-23-16,6-3-19 0,0 4-15 0,-14-1-11 16,2 5-3-16,-2 6 2 0,-11 6 7 15,-1 1 10-15,-7 8 7 0,-7 11 10 16,-5 4 12-16,-1 7 11 0,1 9 6 16,-7 2 4-16,7 3 6 0,-2 5 5 0,-4 0-2 15,5 7-6-15,1 0-4 0,5 0-4 16,7-4-11-16,-5-3-14 0,11-5-8 15,1-2-1-15,7-5 0 0,-1-7 4 0,1-6 4 16,12-2 8-16,-5-10 7 0,5-3-1 16,0-4 7-16,7-5 3 0,-6-3 9 15,6-3 4-15,0 0 4 0,6-4 3 16,1 0-6-16,0-4-5 0,5 0-11 0,2 1-14 16,5-1-10-16,7-3-7 0,6-1-6 15,1 6-6-15,13-7-7 0,5 6 1 16,15-4-4-16,12 3-6 0,7 0-7 0,13 4 3 15,5 0 0-15,15 0-3 0,-7 0 1 16,13 0 6-16,-1 4 0 0,14-4-7 16,0 3 1-16,13-3 0 0,-1 1-1 0,7-1-4 15,1 0 6-15,0 0 1 0,5 0 1 16,-6-1-1-16,1 1 3 0,5-3-1 16,-6 3-5-16,-6 0-4 0,0-4-3 15,-12 4 4-15,-8 0-3 0,0-4 4 0,-13 0 0 16,-13 1 5-16,7 3 1 0,-14-4-5 15,-5 1 1-15,-1-5 1 0,-6 5 1 0,-1-5-5 16,-6 1 2-16,-6 0 1 16,0-4-1-16,-1 0-2 0,-12 0-5 0,0-4 7 15,-1 0 3-15,-12 1 1 0,0-1 2 16,-1 0 0-16,-13-3 5 0,7 0-3 0,-5 0-3 16,-9-4 0-16,7-1 2 0,-6-2-1 15,-6-1-2-15,7 0 0 0,-8-3-1 16,7-4-2-16,-6 0 1 0,-1-7-1 15,0-4 0-15,1-4 0 0,-1 0 0 0,1-7-8 16,6-3-11-16,-7-1-10 0,7-7-6 16,1 0-5-16,5-3-2 0,1-5 1 15,-1-2 4-15,8-1 6 0,-1-1 4 0,0 2 6 16,-1-2 2-16,2-2 6 0,-1 7 2 16,-6-1 4-16,5 1 2 0,2 8 3 15,-7 6-2-15,-1 0 2 0,-6 8-2 16,0 7 3-16,0 0 0 0,-6 7-1 0,-8 4 2 15,8 0 1-15,-7 8 1 16,-6-1-2-16,6 1-1 0,-7 2 1 0,-6 5-4 16,6 0 0-16,2 3 0 0,-8-3 3 0,6 3-3 15,-6 0 0-15,0 1 4 0,0 0-2 16,0 3-6-16,-6-5-2 0,-2 2 2 16,2-1-1-16,-7 4-2 0,0-4 5 15,0 1 3-15,-7 3 0 0,1 0 2 0,-1 0 2 16,-6 0-4-16,-6 0 2 0,-1 0 2 15,-6 3-1-15,1-3-3 0,-15 4 0 16,1 0 6-16,-13-4-1 0,-14 0-2 0,-5 0-1 16,-13 0 6-16,-14 0-4 0,-13-4-5 15,-20-3-1-15,-6-1 5 0,-6 1 0 16,-19-1 0-16,-21-2 4 0,1-5 1 16,0 1-1-16,5 0-5 0,9-2 0 0,5 1 1 15,13 1-3-15,6-1 1 0,8 1 1 16,12 3 2-16,13-1-1 0,6 5-1 15,21-4 1-15,6 4 4 0,6 0-2 0,20 0 1 16,0 2 0-16,13-2-5 0,12 3 3 16,2 1-4-16,5-1 2 0,7 0-3 15,6 1 2-15,1 3 1 0,6-4-5 16,0 4-20-16,0 0-36 0,6 0-61 0,1-3-85 16,-1 3-88-16,1 3-84 0,0-3-69 15,-8 4-73-15,8-4 5 0,-14 0 53 16,1 0 74-16,-1-4 78 0</inkml:trace>
  <inkml:trace contextRef="#ctx0" brushRef="#br0" timeOffset="76138.82">11905 7177 179 0,'7'-15'216'16,"5"0"-2"-16,-5 1-39 0,0-1-11 16,-1 0 2-16,0 4 12 0,-6 0 14 0,7 4 11 15,-7-4 7-15,0 4-3 0,0-1-14 16,-7 5-24-16,7-1-31 0,0-1-36 15,0 3-36-15,0 2-32 0,-6 0-27 16,6 0-14-16,0 0-6 0,-6 7-2 0,-1 0 0 16,-6 8 5-16,0 7 7 0,0 3 3 15,0 5 1-15,-7 4 1 0,8 1 3 16,-8 6 2-16,0 2 0 0,7 5 5 16,1 4 4-16,-8-1 7 0,13 4 4 0,-6 3 2 15,0 1-1-15,0 0-2 0,0-1-2 16,7 1 1-16,-8 0-3 0,8-4 2 15,0 3 0-15,-1-7 2 0,1 4-3 16,6-3-2-16,-7-4-1 0,7-1-3 0,7-3 2 16,-7-4-5-16,0-3 0 0,6-4 0 15,1-4-4-15,-1-3 3 0,0-1 1 16,1-6 10-16,0-1 2 0,-1-3 7 0,0-4 12 16,1 3 3-16,0-6 1 0,6 3 5 15,6-8 4-15,-6 4-5 0,13-3-5 16,0 0-5-16,7-4-1 0,6 0-11 15,7 0-11-15,-1 0 0 0,7 0-1 16,7 0-5-16,6 0-6 0,0 0 6 0,6 0 0 16,8 4-4-16,6-1-2 0,-1-3 0 15,7 4-5-15,7-1 0 0,0-3 1 16,0 4-4-16,-1 0 4 0,-6-1-1 0,7 1 3 16,-7 0-4-16,0-1-2 0,1 0 4 15,-15 3-8-15,8-3 1 0,-13 4-3 16,-7-3 2-16,-6-1 0 0,-14 1-2 0,1 0 5 15,-7-1 1-15,-6 1 2 0,-7-1 4 16,-7-3 6-16,1 4 10 0,-8-4 13 16,2 0 21-16,-8 0 20 0,7 0 9 15,-6-4 0-15,-7 4-7 0,0-3-13 16,0-4-21-16,-7-1-23 0,1-3-12 0,-1-1-5 16,-5 2-4-16,4-5 3 0,2-3 0 15,-7 4-1-15,7-5 3 0,-7-3 0 0,6 0-1 16,1-4-4-16,0-3 2 0,-2-4 5 15,2-4-4-15,6-6 1 0,0-1-6 16,-6-7-7-16,6-8-3 0,0-3-4 0,0-5-4 16,6-6-2-16,-6-1 6 0,0-2 0 15,0 2 3-15,0 2 6 0,0 5 5 16,0 2 2-16,0 7 2 0,-6 2 4 16,6 5-5-16,0 8-4 0,-7-2-3 0,7 8-5 15,-7 1-7-15,1 7-9 0,-1-1-10 16,1 8-12-16,0 0-9 0,-8 4-6 15,2 0-4-15,-2 7 3 0,-5-4 7 0,6 4 12 16,-6 3 10-16,5 1 7 0,-5 0 6 16,-1 3 6-16,0-3 12 0,1 3-2 15,0 0 1-15,-8 1 5 0,8 0-1 16,-7-1 3-16,0 0-3 0,-6 0 2 16,-7 1-1-16,-1-5-6 0,-12 1-5 0,-6 0-8 15,-15-1-9-15,-10 1 0 0,-9-1-6 16,-6 1 3-16,-6 0 3 0,-7 0 4 0,1 0 7 15,-8-2 4-15,7 2 2 0,7 4 7 16,1-1-4-16,5 0-23 0,7 1-48 16,12-1-75-16,8 4-87 0,12 0-88 0,7 4-66 15,13-1-64-15,6 1-32 0,7 3 30 16,6 0 66-16,8 2 73 0</inkml:trace>
  <inkml:trace contextRef="#ctx0" brushRef="#br0" timeOffset="82845.03">17623 7586 105 0,'-6'-3'124'0,"6"-1"-19"0,0 4-12 0,-7-3-1 16,7-1 0-16,0 1 4 0,0 3 2 15,0-4 3-15,-6 0 7 0,6 0 6 16,0 4 9-16,0-3 3 0,0 3 2 0,-7-3-6 15,7 3-9-15,0 0-17 0,0 0-19 16,0 0-21-16,0 0-21 0,0 0-15 16,-7 0-17-16,7 3-9 0,0 0-6 0,0 5 2 15,0-1 3-15,-6 7 5 0,0 6 10 16,6 5 13-16,-6 4 18 0,-2 4 18 16,2 3 11-16,0 5 10 0,-1 3 3 15,0 3 1-15,1 1-5 0,-1 0-9 0,1 3-3 16,-7 0 0-16,13 1 0 0,-7-1-1 15,1 4-2-15,0 0 0 0,6-3-4 16,-7-5-9-16,7 4-9 0,0-7-6 16,7 0-6-16,-7-4-3 0,6-7 1 0,0 4 4 15,8-8 14-15,-2 0 10 0,8 1 11 16,-1-5 6-16,7-7 2 0,7 5-2 16,-1-5-7-16,8-3-11 0,5-1-10 15,1-3-7-15,12 0-6 0,1 0-5 0,13-4-4 16,0-3-2-16,6 0 1 0,6 3-6 15,7-3-1-15,7-4-2 0,0 3 2 16,6 2-1-16,7-1-5 0,-1-4 3 0,8 2-3 16,12 2 5-16,0-4-10 0,1 4 0 15,5-4-1-15,-6 0 3 0,8 0 0 16,-2 0-3-16,1-4 2 0,0 4 0 16,6 0 1-16,0 0-4 0,7 0-1 0,-7 4-3 15,1-4 3-15,-8 8-1 0,1-5 1 16,-6 4-3-16,-8 0 4 0,1 5-1 15,-6-6-1-15,-2 2-1 0,-5 3 4 16,-13-4 0-16,-7 1-2 0,-6 0 4 0,-8-2 7 16,-12-2 15-16,-6 0 21 0,-6-1 40 15,-15-3 50-15,2 4 47 0,-15-4 32 0,2 0 11 16,-8 0-12-16,-6 0-29 16,7-4-46-16,-14 4-46 0,8-3-38 0,-8-5-24 15,7 5-13-15,-7-5-9 0,1 1-5 16,-7-4-1-16,7 4-2 0,-1-5-1 0,0 2-6 15,2-1 5-15,-2-3 1 0,0-2-2 16,7 2 1-16,0-5 1 0,0 1-2 16,1-4-1-16,4-4 3 0,2 1-2 15,0-3-1-15,-1-6-4 0,7-3 2 0,1 1-2 16,5-9-4-16,-6 2-1 0,13-9-2 16,-6 1 0-16,-1 0-2 0,1 0 0 15,5-1-2-15,-4-3 2 0,-2 4 4 0,7 3 3 16,-6-3 0-16,-1 4 2 0,-5-1 3 15,5 4-2-15,1 0-3 0,-7 0-3 16,0 4 1-16,-7-1 2 0,7 4-5 16,-6 5 2-16,6 2 1 0,-13-3 2 0,7 8-1 15,-1-1-3-15,-6 1 2 0,0 7 0 16,0-1 1-16,-6 1 3 0,-1 3 3 16,0 4-2-16,1 0 2 0,0 4-3 0,-7-5-9 15,0 10-8-15,6-3-13 0,-6 1-9 16,0 1-14-16,0-1-8 0,0 0-5 15,0 4-1-15,0-3 0 0,0 3 1 16,0 0 6-16,-6-4 9 0,-1 4 10 0,-6 0 6 16,-7 0 10-16,1 0 8 0,-7 0 6 15,-7 4 6-15,-5-4-3 0,4 0-1 16,-11 0-6-16,-1 3-7 0,-5-3-15 0,-15 4-19 16,-6 0-13-16,-12-4-10 0,-14 0-2 15,-12 0 4-15,-14-4 10 0,-20-3 15 16,2-1 20-16,-22-3 15 0,-11-3 5 15,-21-1 9-15,-13-7 3 0,2 0 2 0,-2-4-1 16,7 1 4-16,0-1 4 0,6 1 2 16,15-1 2-16,5 1 1 0,12 2-1 15,15 1-6-15,12 0 0 0,19 8-4 0,15-1 2 16,11 1-2-16,21 3 0 0,6 0 3 16,6 3-1-16,13 5 1 0,7-6-6 15,7 7-21-15,6-2-26 0,6 0-48 16,1 0-56-16,-1 4-62 0,7 0-63 0,0 0-44 15,0 4-41-15,7 0-36 0,-8 0-33 16,8-2 17-16,-7 7 41 0,6-9 52 16</inkml:trace>
  <inkml:trace contextRef="#ctx0" brushRef="#br0" timeOffset="86060.22">25055 7667 37 0,'-8'4'197'0,"2"0"11"16,0-4-34-16,6 3-50 0,-6-3-32 15,6 4-17-15,0-4-9 0,-8 0-1 16,8 0 1-16,0 4-1 0,0-4-3 16,0 0-5-16,0 0 1 0,0 3-1 0,0-3 3 15,0 0 3-15,0 4 10 0,0-4 10 16,0 0 9-16,8 0 10 0,-8 0 15 15,6 4 21-15,0-4 21 0,8 0 21 16,5 4 10-16,13-4 5 0,1 0-8 0,7 0-18 16,5 0-24-16,7-4-27 0,7 0-19 15,-1 0-13-15,7-3-13 0,0 3-9 16,0-3-9-16,1 3-6 0,-1-3-5 16,0 3-9-16,-7 1-3 0,7-1-7 0,-12 0-7 15,-1 0-4-15,-7 4-2 0,-6-3-3 16,-6 3-3-16,-7 0 2 0,-6 0 5 15,0-3 4-15,-8 3 0 0,1 0 3 16,0 0 2-16,-6-4 3 0,-1 4 0 0,0 0-3 16,-6 0-2-16,8 0-4 0,-8 0-3 15,6 0-6-15,-6 0-4 0,0-4-4 0,6 4-18 16,-6 0-35-16,0 0-54 16,0 0-86-16,0 0-112 0,0 0-119 0,0 0-110 15,0 0-78-15,0 0-5 0,0-7 54 16,0 3 96-16,0-4 111 0</inkml:trace>
  <inkml:trace contextRef="#ctx0" brushRef="#br0" timeOffset="86685.2">27842 7327 8 0,'6'-12'232'16,"8"-2"30"-16,-8-1 27 0,-6 1-58 15,6-1-35-15,1 4 3 0,-7 0 18 0,7 0 24 16,-7 4 17-16,0-1 9 0,0 1-5 16,0 0-26-16,0 3-36 0,0 4-43 15,0-3-40-15,0-1-35 0,0 4-27 0,-7 0-19 16,0 0-12-16,-5 4 1 0,-2 3 4 16,-5 4 8-16,-7 0 9 0,-7 7 14 0,1 0 8 15,-1 4 5-15,1 4 9 16,-2 0 4-16,2 3 0 0,-1 0-5 0,1 4-3 15,-1 0-9-15,7 4-13 0,1-4-11 16,-1 3-10-16,6-3-9 0,0-3-4 0,1 3-3 16,5-4-2-16,2-3 1 0,-1-1 0 15,6-4-1-15,1-1 1 0,-7-2-3 16,6-3-31-16,7-4-54 0,-7-1-63 16,1 1-83-16,6-3-103 0,0-4-116 0,0-1-90 15,6-3-95-15,1-3-17 0,6-5 43 16,7-7 79-16,5-6 103 0</inkml:trace>
  <inkml:trace contextRef="#ctx0" brushRef="#br0" timeOffset="87051.41">27972 7195 2 0,'6'-11'292'0,"1"4"61"0,-7-5 58 16,7 1 0-16,-7 4-52 0,6 0-31 16,-6 3-27-16,0-3-33 0,0 3-39 15,0 0-46-15,0 4-44 0,0-3-45 16,0 3-40-16,0 3-27 0,0 1-20 0,-6 7-4 16,-1 0 4-16,7 10 9 0,-7 2 11 15,1 6 12-15,-1 8 9 0,1-1 4 0,0 5 1 16,6 3-4-16,-7 3-4 0,7-2-5 15,-7 2-6-15,7 1-5 0,0-5-5 16,0-2 0-16,0-1-3 0,0-3-2 16,0-9-3-16,0 3-3 0,7-9-3 0,-7-1-2 15,0-6 1-15,0 0-6 0,0-4-18 16,0-4-34-16,0 0-56 0,0-4-122 16,0 3-134-16,-7-6-118 0,7-6-108 15,-6 0-34-15,0-5 21 0,-8-4 100 0,1-3 121 16</inkml:trace>
  <inkml:trace contextRef="#ctx0" brushRef="#br0" timeOffset="87291.55">27308 7576 200 0,'-20'0'359'0,"8"0"48"0,-2-4 42 0,1 4-79 16,0-3-52-16,6 3-34 0,1 0-25 15,6-4-23-15,0 4-31 0,6-4-31 0,1 0-43 16,13 1-43-16,6 0-33 0,6-2-23 16,1 5-15-16,12 0-8 0,7 5-2 15,1-2 0-15,-1 0-6 0,0 5-37 16,-6-4-89-16,-1 3-120 0,1 0-127 0,-14 0-144 16,1 0-73-16,-14 2-4 0,1-7 68 15,-14 3 110-15</inkml:trace>
  <inkml:trace contextRef="#ctx0" brushRef="#br0" timeOffset="89551.37">24989 9334 74 0,'-7'4'327'0,"1"0"37"0,-6-1 29 15,4-3-31-15,8 0-83 0,-6 0-46 16,6 0-16-16,-6 0 2 0,6 0 5 15,0 0-6-15,0 0-20 0,6-3-33 0,0-1-39 16,14 0-37-16,0 1-32 0,13-6-19 16,5 3-10-16,15-2-4 0,-2 1 4 15,14 0 3-15,8 0 7 0,4-4 7 16,2 3 1-16,-2-3 2 0,15 4-2 0,-7 0 3 16,6-1-3-16,-6 1-3 0,0 3-5 15,-8-3-1-15,2 3 2 0,-14 1-1 16,0-1-5-16,-13 0-3 0,-7 1 6 15,-6 3 5-15,-6-4 4 0,-7 4 6 0,-6-3 12 16,-1 3 6-16,1-4 0 0,-7 4-2 16,0 0-7-16,-7-4-8 0,0 4-13 15,2 0-10-15,-2 0-12 0,0 0-39 0,-6 0-52 16,7 0-66-16,-7 0-77 0,0-3-102 16,0 3-114-16,0 0-81 0,0 0-98 15,6 0-33-15,1-5 25 0,-1 1 75 16,7-3 100-16</inkml:trace>
  <inkml:trace contextRef="#ctx0" brushRef="#br0" timeOffset="90870.56">24976 7371 78 0,'6'-8'259'16,"1"-3"27"-16,0 4 16 0,-1 0-103 0,-6-1-63 15,7 5-45-15,-1 0-32 0,-6-1-28 16,0-1-19-16,6 5-9 0,-6 0-3 16,0 5 2-16,0 2 8 0,8 4 8 15,-8 3 11-15,0 5 6 0,6 6 4 0,-6 1 3 16,0 8-1-16,6-2-2 0,-6 8-3 16,0-3-2-16,6 4-1 0,2-2-4 15,-2 2-5-15,-6-1-6 0,6-3-4 0,-6-1-1 16,0-3-2-16,7 0-2 0,-7-3 0 15,0-5-4-15,0 1-23 0,0-1-33 16,0-3-41-16,-7-3-42 0,7-1-47 16,0-3-57-16,0 3-54 0,0-7-8 15,0 0 17-15,0-7 32 0</inkml:trace>
  <inkml:trace contextRef="#ctx0" brushRef="#br0" timeOffset="91310.62">25406 7378 71 0,'0'-4'265'0,"0"1"29"16,0-5 18-16,0 4-98 0,0 4-67 0,0-3-50 16,0 3-41-16,0 0-30 0,0 0-16 15,0 7 1-15,0 1 11 0,0 3 17 16,0 3 24-16,0 8 22 0,0 4 18 0,0 4 6 15,0 5-2-15,0 2-8 0,6 3-15 16,-6-2-15-16,0 2-14 0,0-3-13 16,0-2-7-16,0 3-9 0,7-9-4 15,-7 0-6-15,0 0-3 0,0-7-2 0,0 1-1 16,0-5-16-16,0-3-37 0,0-1-51 16,0-3-61-16,0 0-61 0,0-4-62 15,0-3-88-15,0 0-19 0,0-4 22 0,7-4 42 16,-1-7 51-16</inkml:trace>
  <inkml:trace contextRef="#ctx0" brushRef="#br0" timeOffset="91594.72">26129 7338 121 0,'7'0'273'0,"5"-8"16"0,-5 5 3 0,6 3-115 15,-6 0-76-15,-7 0-48 0,6 3-30 16,-6 5-8-16,6 6 5 0,-6 1 8 0,-6 7 8 16,6 3 8-16,-6 5 3 0,6 7-5 15,-7-1-7-15,-6 8-7 0,6 1-7 16,1 2-7-16,-7-3-36 0,0 4-51 15,0-1-59-15,-7 0-94 0,0 0-61 16,2-2-28-16,-9-1 13 0,1-4 38 0</inkml:trace>
  <inkml:trace contextRef="#ctx0" brushRef="#br0" timeOffset="92133.4">25236 9114 342 0,'14'-18'410'0,"-2"-4"63"16,2 0 52-16,-8 0-133 0,7 7-88 16,-6 1-70-16,0 3-60 0,-1 0-62 15,0 7-53-15,8 0-32 0,-8 4-7 0,0 8 7 16,1 3 16-16,-1 3 17 0,1 8 16 16,0 8 7-16,-1-1-2 0,0 8-13 15,-6-1-18-15,7 1-16 0,-7 3-14 16,0-3-5-16,0 4 0 0,0-1-3 0,0-4 0 15,-7 1-2-15,7-3-9 0,0-2-38 16,0-3-62-16,-6-7-74 0,6 0-68 16,0-7-63-16,-6-1-68 0,6-2-57 15,0-8-43-15,0-4 19 0,6-9 38 0,-6-5 47 16,6-4 66-16</inkml:trace>
  <inkml:trace contextRef="#ctx0" brushRef="#br0" timeOffset="92367.65">25666 8993 122 0,'14'-25'317'0,"-2"2"43"16,-5 5 31-16,0 1-82 0,-1-1-85 0,7 6-66 15,-13 1-52-15,7 3-34 0,-1 5-10 16,-6-1 10-16,7 8 26 0,-7 7 28 16,6 0 26-16,-6 11 7 0,0 0-8 15,0 4-20-15,0 3-28 0,0 4-32 0,0 4-23 16,-6-4-14-16,6 3-12 0,-7 1-6 15,7 0-29-15,-6-5-53 0,-1 5-79 16,-6-4-85-16,7 4-78 0,-1-8-67 0,7 0-56 16,-7-3-29-16,1-4 31 0,6-8 59 15,0-2 65-15</inkml:trace>
  <inkml:trace contextRef="#ctx0" brushRef="#br0" timeOffset="92643.11">26103 8927 116 0,'26'-17'290'0,"0"-1"38"0,0-2 32 0,-6 6-94 16,-8-1-62-16,8 4-43 0,-7 4-27 16,1 0-29-16,4 3-24 0,-10 4-12 15,11 0-1-15,-13 4 8 0,8 7-1 16,-8 3 2-16,0 8 0 0,0 1 0 0,2 6-7 15,-8-1-18-15,0 6-9 16,0 2-8-16,0-2-6 0,0 2-6 0,-8-3-4 16,8 4-27-16,-6 0-57 0,0-5-68 0,0 1-74 15,-1 0-74-15,0-4-83 0,1-3-66 16,-1 0 6-16,1-4 40 0,0-8 58 16</inkml:trace>
  <inkml:trace contextRef="#ctx0" brushRef="#br0" timeOffset="92858.77">26481 9060 201 0,'6'-18'285'0,"0"2"21"0,1 2-36 16,-7 3-94-16,7 0-58 0,-7 8-29 0,6 3-21 15,1 3-6-15,-7 4-4 0,6 4 4 16,1 3 1-16,-1 9-14 0,-6-1-13 15,7 3-10-15,-1 1-25 0,0 3-45 0,2 5-61 16,4-5-75-16,1-4-100 0,7 1-54 16,0 0-10-16,-1-8 27 0</inkml:trace>
  <inkml:trace contextRef="#ctx0" brushRef="#br0" timeOffset="93548.03">27588 8748 81 0,'6'-6'259'0,"1"-3"35"0,-1 2 23 0,1 0-50 16,0-1-22-16,-7 5 7 0,6-5 17 16,-6 5 19-16,6-1 5 0,-6 0-9 15,0 1-21-15,0 3-40 0,6 0-49 16,-6-4-47-16,0 4-42 0,0 0-38 0,0 4-27 16,0-4-17-16,0 3-8 0,0 5-5 15,-6 3 3-15,6 3 17 0,0 12 19 16,-6 3 20-16,0 8 15 0,-1 7 18 0,0 0 13 15,-6 4 14-15,7 3 3 0,-8 0 0 16,2 0 5-16,-1 1-3 0,6-1-9 16,-6 0-16-16,7 0-15 0,-1-3-13 15,0-4-12-15,1-4-14 0,0-2-28 16,6-3-72-16,-7-9-89 0,7 0-118 0,-7-8-148 16,7 0-153-16,-6-7-148 0,6-3-25 15,-6-4 35-15,-1-8 89 0,7-6 129 16</inkml:trace>
  <inkml:trace contextRef="#ctx0" brushRef="#br0" timeOffset="94155.26">27738 8781 222 0,'-7'-33'360'15,"0"0"52"-15,7 0 54 0,0 0-79 16,0 8-68-16,7-1-37 0,0 0-38 0,-1 4-36 16,7 4-44-16,7 3-41 0,0 1-32 15,12 3-30-15,-7 3-19 0,15 5-16 16,-1 3-6-16,6 3-4 0,1 5-9 16,-1 6-2-16,1 5-1 0,-7-1 1 0,0 4-4 15,1 0-1-15,-14 4 0 0,7-4 1 16,-15 3 1-16,-4-7 2 0,-8 4 4 15,-12-3 2-15,-1-1 0 0,-12-4-1 0,-14-2 0 16,1-5-2-16,-8 0-2 0,1-3 2 16,-6-4 5-16,5 0 12 0,-5 0 12 15,13-4 9-15,-1 1 9 0,1-1 6 16,12 4 4-16,1-3-4 0,-1 3-8 0,6-4-9 16,8 4-12-16,-7 0-10 0,13 0-11 15,0 0-6-15,7 4-6 0,-1-1 0 16,14 4 1-16,6 4-3 0,0 0 4 0,7 8-1 15,-1 3 0-15,7-1-3 0,0 6-1 16,1 2 1-16,-1 4-3 0,-1-4 0 16,1 7 0-16,-6-2 5 0,-1 2-2 15,1 1 5-15,-7-1 1 0,0 1 5 0,-6 3 0 16,-14-3-1-16,1-1 7 0,-7 1 10 16,-7-4 25-16,-13 0 28 0,-5-4 37 15,-15-3 33-15,-5-7 31 0,-13-5 19 0,-7-7 2 16,-8-3-12-16,2-8-25 0,-7-3-22 15,6-4-33-15,7-3-28 0,0 0-23 16,0-6-20-16,13 2-17 0,6 0-32 16,0 0-53-16,8-1-86 0,5 1-92 0,7 0-100 15,0 0-110-15,7-1-97 0,-1 4-58 16,14 1-25-16,-8 3-28 0,14 0 35 16,0 0 82-16,0 0 100 0,7 3 101 0</inkml:trace>
  <inkml:trace contextRef="#ctx0" brushRef="#br0" timeOffset="95917.33">26090 7330 90 0,'-7'-10'68'15,"-5"2"-22"-15,4 0-7 0,2 1-2 16,0 0-2-16,6 0 0 0,-6 3-5 15,6 0-5-15,0-3-11 0,0 3-8 0,0 1-7 16,0-1-3-16,0 0 9 0,6 1 12 16,-6-1 17-16,0-3 17 0,6 3 22 0,-6 0 23 15,0-3 16-15,0 3 14 0,0 1 13 16,0-5 12-16,0 5 7 0,0-1 8 16,0 1 6-16,0-1 5 0,0 4 1 15,0-4 0-15,6 4-3 0,-6-3-5 0,0 3-3 16,0 0-7-16,0 0-12 0,0 0-15 15,0 0-14-15,0 0-14 0,0 0-23 16,0 0-19-16,0 0-19 0,0 0-14 16,0 0-15-16,0 3-13 0,0-3-9 15,0 4-5-15,0 0-2 0,0-1-2 0,0 8 3 16,-6 0 11-16,6 7 18 0,-6 8 12 16,0 3 14-16,-2 4 22 0,2 4 20 0,0 7 21 15,-1 3 11-15,-6 4 6 0,6 5 6 16,1-1 24-16,0 0 6 0,-8-1-15 15,8 2-12-15,0-5-13 0,-1-7-17 16,-6 0-36-16,6-4-23 0,7-7-13 16,-6 0-7-16,0-4-1 0,-1-7-23 0,7 0-62 15,-7-3-79-15,7-5-93 0,-6 1-110 16,6-4-131-16,-6-3-105 0,-1-2-71 16,-6 2-34-16,0-4 30 0,0-4 81 0,-6 0 109 15,11-8 116-15</inkml:trace>
  <inkml:trace contextRef="#ctx0" brushRef="#br0" timeOffset="96509.29">25940 7264 146 0,'-7'-14'253'0,"1"-5"38"0,0 1-23 16,-1 0-19-16,0 0-2 0,1 6 6 15,0-2 6-15,-1 3-3 0,7 0-19 16,-7 3-28-16,7 1-35 0,0 3-42 15,-6 1-43-15,6-1-36 0,0 4-19 0,0-3-23 16,-7 3-18-16,7 0-11 16,0 3-5-16,-6 1 8 0,0 3 24 0,-1 8 28 15,-6 7 28-15,-1 4 24 0,-5 6 25 16,-7 5 10-16,6 7-9 0,-5 7-10 0,5 4-4 16,-6 5 3-16,0 1-4 0,7 1-4 15,-7 0-5-15,6 1-6 0,-6-1-8 16,7-3-18-16,5-4-13 0,1-4-8 15,0-3-6-15,7-5-4 0,-7-6-5 0,13 0-39 16,-7-8-53-16,0-3-66 0,7-3-70 16,0-5-91-16,0-8-124 0,0 1-89 15,0-7-96-15,0-8-16 0,0-3 24 0,7-4 64 16,-7-8 112-16</inkml:trace>
  <inkml:trace contextRef="#ctx0" brushRef="#br0" timeOffset="97037.31">25087 7246 215 0,'0'-7'273'0,"7"3"42"15,-7-3-35-15,0 3-12 0,0 0 3 16,0 1 3-16,0-1-13 0,0 0-29 16,0 4-43-16,0 0-54 0,0 4-55 15,-7 3-35-15,0 4-13 0,1 8 7 0,-7 6 13 16,7 8 23-16,-8 8 20 0,2 3 7 15,-2 3-9-15,1 8-10 0,7 1-13 16,-1-1-15-16,0-5-14 0,1 2-14 16,0-6-5-16,0-1-6 0,6-5-4 0,0-3-24 15,0 0-63-15,0-8-83 0,0 0-104 16,0-3-99-16,6-4-110 0,0-3-80 16,0-5 5-16,1-3 56 0,0-4 85 0,-7-3 91 15</inkml:trace>
  <inkml:trace contextRef="#ctx0" brushRef="#br0" timeOffset="97403.36">24683 7338 6 0,'7'-14'267'0,"6"-2"52"0,-7 1 55 0,7 1-16 16,-6 3-16-16,-7 0-14 0,6 4-19 16,-6-1-34-16,6 1-46 0,-6 3-56 15,0 4-60-15,0 4-48 0,-6 7-21 0,0 4 0 16,-1 10 7-16,-6 13 11 0,0 1 10 15,0 12 5-15,0 9-11 0,0-2-15 16,0 7-12-16,0-2-13 0,7-1-8 16,-8 1-3-16,8-5-21 0,0-3-44 0,6-4-73 15,0-3-86-15,0-3-92 0,6-6-91 16,0-2-85-16,1-1-53 0,6-6 18 16,0-5 57-16,7-7 76 0</inkml:trace>
  <inkml:trace contextRef="#ctx0" brushRef="#br0" timeOffset="97864.32">24423 7708 227 0,'-20'-11'291'15,"7"3"28"-15,0-3-26 0,0 4-77 0,7 0-43 16,-1 3-29-16,7-3-19 0,7-1-13 16,5 4-10-16,8-2-4 0,13-2-6 15,5 1-4-15,15 3-9 0,12 1-6 16,0 3-11-16,20 0-16 0,-8 0-14 0,8 3-10 15,-12 1-30-15,-2 3-58 0,-6 1-76 16,-6-2-75-16,-14-2-82 0,-5 4-100 0,-14-1-29 16,-7-3 23-16,-13-1 58 0,1 1 66 15</inkml:trace>
  <inkml:trace contextRef="#ctx0" brushRef="#br0" timeOffset="98896.56">24937 8913 176 0,'0'-7'242'0,"7"3"22"0,-7-4-41 16,0 6-45-16,6-2-19 0,-6-1 2 16,0 5 4-16,0-3-4 0,0 3-11 15,0 0-28-15,0 0-33 0,0 0-34 0,0 8-23 16,-6-2-9-16,6 10 10 0,-7 1 19 16,7 9 19-16,-6 3 16 0,-1 8 8 15,0 4 1-15,7-1-12 0,-6 7-9 0,6-2-7 16,0 6 6-16,6-4 0 0,1 5-8 15,0-1-5-15,-1-7-9 0,1 4-7 16,-1-8-19-16,8 0-6 0,-8-7-16 16,0-3-38-16,0-9-51 0,-6 1-59 15,7-3-64-15,-7-4-84 0,0-5-79 0,-7-6-79 16,1-4-14-16,-6-4 24 0,-2-6 44 16,-5-5 71-16</inkml:trace>
  <inkml:trace contextRef="#ctx0" brushRef="#br0" timeOffset="99211.84">24149 9287 245 0,'-13'0'268'16,"0"3"17"-16,6-3-68 0,1 0-62 16,0 0-43-16,6 0-18 0,6 0 0 0,0 4 4 15,14-4 5-15,6 0 7 0,7 0 9 16,12 3 1-16,1 1-2 0,12 0 0 16,14-1 0-16,0 5-7 0,-1-2-16 15,7 3-15-15,1 2-24 0,-1-4-52 0,-13 4-87 16,0 0-99-16,-7-4-106 0,-11 1-120 15,-9-5-61-15,-5 1 3 0,-7-8 51 16,-7 1 80-16</inkml:trace>
  <inkml:trace contextRef="#ctx0" brushRef="#br0" timeOffset="101110.68">24989 11371 76 0,'7'-11'355'0,"6"-7"54"16,-7-1 48-16,0 1 4 0,2 0-115 0,-2 3-72 16,0 1-51-16,-6 3-44 0,6 3-44 15,-6 0-42-15,0 5-36 0,0 3-24 16,-6 3-3-16,0 9 11 0,-8 3 19 0,2 6 19 16,-1 5 14-16,-7 7 6 15,0 4-3-15,1-1-5 0,6 5-12 0,-6-1-6 16,5 0-6-16,2 4-7 0,-2-6-8 15,8-3-17-15,-1-2-9 0,1-3-7 0,0-5-3 16,-1-2 1-16,0-9 5 0,7 1 5 16,0-8 3-16,0-4-12 0,7-6-25 15,-7-8-35-15,13-3-34 0,-7-9-32 16,7-6-38-16,1 0-24 0,-2-12-4 0,8 1 9 16,6-7 17-16,-7-1 23 0,7-4 33 15,1 5 29-15,-7 3 37 0,6 4 31 16,-7 3 24-16,-6 4 14 0,6 8 7 0,-5 3 3 15,-8 4-9-15,7 2-14 0,-7 9-12 16,1 0 2-16,0 10 12 0,-7 4 14 16,0 9 16-16,0 6 8 0,-7 7 5 15,-6 0-3-15,6 8-9 0,-5-4-15 0,4 3-9 16,-4-3-3-16,-1 4-3 0,6-7-2 16,1-1-8-16,-1-4 2 0,1 1-5 15,6-8-5-15,-6 0-3 0,12-3-3 0,0-4 2 16,1-3-2-16,13-4-1 15,-2-4-1-15,2-4-5 0,13-4-8 0,-7-3-9 16,7 0-3-16,-1-7-2 0,1 0-5 16,-7-4 2-16,6 3 10 0,-5 1 8 0,-8 4 11 15,0-2 7-15,1 5 12 0,-7 1 1 16,0 2 0-16,-6 5 7 0,-1 3 15 16,-6 3 19-16,-6 5 12 0,-1 2 14 15,-6 6 7-15,0 2-6 0,0 4-19 0,6 0-19 16,-5 0-20-16,-2-1-15 0,8 1-7 15,6 1-32-15,0-5-36 0,0 0-45 16,6 0-38-16,8-3-36 0,-2 0-32 16,8-4-11-16,6-4 8 0,7-3 16 0,-1-4 24 15,1-4 28-15,-1-3 34 0,7-7 30 16,-6-2 30-16,6 2 24 0,-6-4 35 16,-8-1 47-16,2 1 46 0,-1-1 44 0,-6 5 44 15,-8-1 39-15,8 4 14 0,-14 0-17 16,1 4-33-16,-1 0-40 0,-6 3-39 15,-6 0-41-15,-1 4-35 0,-5 4-19 16,-2 3-7-16,-6 1-1 0,8 3 2 0,-1 3-3 16,0 1 0-16,0 3 1 0,-1 1-2 15,8 2-4-15,6-2 0 0,0 3 6 16,0 0 1-16,6 0 1 0,2-4 3 16,4 1 0-16,1-5 0 0,7-3-4 0,0 0 1 15,-1-7-1-15,0-1-4 0,1-6 1 16,-1-1-1-16,-5-7-2 0,-2-3-4 15,1-4-3-15,-6-2-3 0,-7-1-4 16,0-5-1-16,-7 4-3 0,1-4-2 0,-1 9 5 16,-5-6-1-16,5 8-14 0,0 1-43 15,7 3-46-15,-6 4-42 0,6-1-41 16,6 5-27-16,8-1-14 0,-2 4 14 0,8 0 13 16,13 0 12-16,-7 4 9 0,7-1 4 15,5 1 16-15,1 0 22 0,0-4 29 16,1 3 31-16,-1-3 34 0,-7 4 46 15,1-4 52-15,-7 0 56 0,0 0 53 16,-13 0 46-16,7 0 29 0,-14-4-5 0,0 4-29 16,-12 0-40-16,0 0-39 0,-14 0-37 15,-7 4-20-15,-5-1-7 0,7 1-1 16,-9 3-9-16,2 1-4 0,7-1-3 0,-2 4-9 16,1 0-9-16,6 1-4 0,1-2-1 15,12 1-4-15,-6 0-5 0,7 0 1 16,6 0 1-16,6 0 1 0,1-4-1 0,6 1 1 15,6-5-10-15,7-3-15 0,1-3-11 16,5 0-12-16,1-13-5 0,-1 2-6 16,7-8 3-16,1-3 9 0,5-5 9 15,-6-7 7-15,0-3 7 0,7-7 3 0,0-1 6 16,-8 0 2-16,-5 1 11 0,6 3 18 16,-7 0 27-16,-5 7 26 0,-1 3 18 15,-6 5 10-15,-8 4-5 0,1 7-21 16,-6 3-25-16,-7 4-30 0,-7 4-15 0,-6 10-10 15,-7 4-2-15,-5 12-1 0,-1-1 5 16,0 11 6-16,-7 4 4 0,1 4 5 16,-1 4 7-16,7-1 11 0,0 4 5 15,0-4 7-15,6 4 1 0,1-8 2 0,5 5 1 16,8-4 0-16,6-5 6 0,0 1 0 16,13-3 1-16,0-1-3 0,7-3-3 0,6-4-6 15,7-4-9-15,-1-4-6 0,1-2-8 16,6-4-6-16,-1-5 1 0,-5-3-5 15,7-7-1-15,-8-5-5 0,-7-2-1 16,9-5 0-16,-15 1-5 0,7-4 0 0,-13 0 2 16,0 4 4-16,-7 3 1 0,1 0 1 15,-7 4 0-15,0 0 1 0,-7 4-3 16,-5 7 0-16,-2 0 2 0,-5 4-2 16,-1 3 0-16,1 4-1 0,0 5 0 0,5-2-1 15,1 4-5-15,0 0 6 0,7 0-2 16,-1 4-6-16,7 0-25 0,7-4-63 15,-1 5-90-15,7-5-113 0,6 0-146 0,1 1-139 16,6-5-127-16,1-3-75 0,-1-3 17 16,6-4 72-16,1-8 126 0,-7 0 134 15</inkml:trace>
  <inkml:trace contextRef="#ctx0" brushRef="#br0" timeOffset="101941.46">27673 11137 4 0,'6'-19'312'0,"-6"-3"58"0,7-3 50 0,-1 0 23 16,0 2-78-16,1 5-34 0,-7-1-32 15,7 5-37-15,-7 3-45 0,0 4-50 16,-7 2-34-16,0 5-15 0,-5 8 6 15,-8 7 29-15,-7 10 40 0,-5 8 32 0,-1 8 16 16,-5 14-5-16,-1 4-20 0,-7 3-33 16,7 7-34-16,0 1-28 0,0-1-30 15,-1 1-22-15,8-1-17 0,-1 1-16 0,1-4-11 16,-1-3-6-16,7-5-24 0,7-3-62 16,-7-7-94-16,6-5-109 0,8-2-135 15,-8-8-144-15,7-4-112 0,-1-3-97 0,2-8 10 16,6-3 63-16,-8-8 111 0,8-3 128 15</inkml:trace>
  <inkml:trace contextRef="#ctx0" brushRef="#br0" timeOffset="103002.04">26110 9693 223 0,'6'-11'280'0,"0"-3"39"0,1-1-32 0,-7 0-25 16,7 5-2-16,-7-1 5 0,6 4-12 15,-6-2-22-15,0 6-39 0,0-1-48 0,0 4-49 16,0 0-28-16,-6 7-9 0,6 9 13 16,-7 5 22-16,0 9 25 0,-5 7 23 15,-2 6 12-15,1 9 11 0,-7 3 0 16,8 3-8-16,-2 4-8 0,2-3-4 0,-1-4-12 16,-1 0-16-16,2 0-17 0,-2-8-11 15,8-3-11-15,0-4-17 0,-1 1-13 16,0-8-12-16,1-4-6 0,-1-4-2 15,7-2-5-15,-6-5-9 0,6-4-38 0,-6-2-64 16,6-1-84-16,0-4-158 0,0-3-172 16,0-4-181-16,0 0-72 0,0-8 2 15,-7-2 51-15,7-6 136 0,0 2 161 0</inkml:trace>
  <inkml:trace contextRef="#ctx0" brushRef="#br0" timeOffset="103655.3">25569 10437 132 0,'6'-4'242'0,"1"-3"26"0,-1 4-26 15,-6-1-45-15,7 0-17 0,-7 0 1 16,6 1 7-16,-6-1 8 0,6 4 1 16,-6 0-12-16,0 0-23 0,0 0-30 15,0 0-23-15,8 0-16 0,-8 7-4 0,6-3 8 16,-6 7 16-16,6 0 19 0,1 3 6 15,0 5 0-15,-1 3-6 0,-6 4 6 16,7 3 12-16,-1 0 13 0,7 3 11 16,-6 6 10-16,-1-2 6 0,0 5-13 0,8-4-18 15,-1-1-23-15,0-3-18 0,0 0-18 16,-1 1-13-16,2-9-13 0,-8 0-14 16,7-3-4-16,0-4 0 0,0 1 3 15,1-5 1-15,-2-3 3 0,8-4 3 0,-7-2-9 16,7-5-12-16,6-5-9 0,-7-6-9 15,7-3-11-15,6-4-7 0,-5-8-2 16,11 1-2-16,-5-8-3 0,7-8-6 0,-1 1-19 16,-7 0-30-16,7 0-47 0,-7 3-88 15,-5 0-112-15,-7 8-177 0,-2 0-177 16,2 6-158-16,-13 2-52 0,-1 2 36 16,1 1 83-16,-7 3 169 0,7 1 187 0</inkml:trace>
  <inkml:trace contextRef="#ctx0" brushRef="#br0" timeOffset="109113.39">1804 10196 111 0,'0'14'279'0,"0"-3"27"0,0-1 16 0,0-2-110 16,0-1-68-16,0 1-49 0,0-5-38 0,0 5-25 15,0-5-12-15,0 1 0 0,0 0 13 16,6-4 29-16,1 3 32 0,5-3 35 0,8 0 25 16,0 0 19-16,12 0 5 0,1-3-9 15,6 3-19-15,7-4-20 0,5-3-11 0,2 3-11 16,5 0-5-16,7-3-10 0,0 0-5 0,7-5-5 16,6 6-10-16,7-6-4 0,13 2-9 15,6-1-1-15,7 0 1 0,6-1-4 16,0 5-6-16,6-4-7 0,-5 0-1 0,6 4-3 15,-1-1-4-15,-5-2 1 0,-1 2 2 16,1 1-1-16,-1 0-4 0,-1 3-3 16,2-3-5-16,-13-1-4 0,-2 1-5 0,1 0 1 15,-13-1 3-15,-6 2 5 0,0-3 6 16,-7-2 8-16,-6 0 15 0,0 1 15 0,-7-1 10 16,0-4 6-16,-7 0 4 0,1 1 2 15,0-1-6-15,-7-3-10 0,0 0-7 16,0-1-3-16,-7 1-8 0,1-4-12 15,-1-4-7-15,-5 4-8 0,-1-3-6 0,-7-2-6 16,1 2-1-16,-7 0 1 0,0-5-4 16,-7 5 1-16,1-4-3 0,-7-1-2 15,0 4-3-15,0-3-2 0,-7 0-2 0,-6 3-3 16,0-3 0-16,0-1 1 0,0 5-1 16,-6-4-2-16,0 4 0 0,6-6 0 15,-7 6 2-15,1-4-2 0,-1-1 0 16,0 1 0-16,1-4-1 0,0 0 0 0,0-3 0 15,-8 3 0-15,8-4-1 0,-7 0 0 16,-1 1-3-16,8-1 1 0,-7 0-1 16,-6 4-1-16,5 0-1 0,1 1 1 0,1 2-1 15,-8 4-5-15,6-3-7 0,-5 7-6 16,-1-3-11-16,2 3-9 0,-2-1-8 16,0 2-6-16,-5 2-5 0,-2-3-3 0,-5 4 1 15,-1 0 4-15,-6 0 7 0,0 2 5 16,-6 2 9-16,-1-1 10 0,0 5 4 15,-12-5 3-15,-1 4 6 0,-6 3 1 0,-7 1-1 16,-6-4-6-16,-13 7-3 0,0 0-7 16,-1 4-4-16,-11 0 0 0,4 4 5 0,-11 0 5 15,5 0 10-15,-11 3 8 0,5-3 1 16,-13 3 4-16,6 0-3 0,-5 1 3 16,-1 3-1-16,0 0-2 0,7-4 7 0,-7 4 2 15,7 3 2-15,0 2-3 0,0-2 2 16,-1 1 5-16,1-1-5 0,7 1-7 0,-8 3 1 15,7-7 1-15,14 4 0 0,-1-4-1 0,13 0 2 16,8-5 4-16,4 6 0 0,15-4 1 0,6-1-3 16,6-3 1-16,7 3-3 0,7-4 0 15,6 1-7-15,6-4-9 0,7 4-12 0,-7 0-17 16,14-1-7-16,-7 4-6 0,6 1 6 16,1 6 7-16,-1 5 14 0,1 3 21 0,0 8 5 15,6 5 9-15,-7 6 0 0,7 3 0 0,0 7 2 16,-7-3-2-16,7 7 1 0,7 0-4 15,-7 0-1-15,0 3-1 0,7 1 4 0,-1-1 1 16,0 5 1-16,7-1 2 0,1 0 1 16,-2 1 2-16,8 3-2 0,0-4-4 0,-1 1 0 15,1 2 1-15,6-3-1 0,7 1 0 0,-1-5 0 16,1 1 1-16,5-4 0 0,8 1 0 16,0-6 1-16,6-2 0 0,-1-5-2 0,8-2 1 15,6-1 1-15,1-3-2 0,-1-4-1 16,6-4 1-16,1-3 4 0,0-4 3 0,6 0-2 15,7-4 4-15,0 0 2 0,-2-3 2 16,9-4 1-16,6 0-1 0,0-3 4 0,-1-1 1 16,7-4 2-16,-5 1-2 0,4 0-5 15,1-4 2-15,1 0 3 0,5 0-5 16,1-4-4-16,7 0-2 0,-2 1 4 0,15-1-5 16,-7 1-6-16,6-5 2 0,0 5 3 15,-6-5 2-15,6-3-2 0,-7 3 2 0,8-2 0 16,-7-5-3-16,6 4-2 0,0-4-2 15,-6 1 2-15,-7-4 0 0,1 2-2 16,-14-1 1-16,0-1 4 0,-6-2 2 16,-7-1-1-16,-7-1 0 0,1 0 2 0,-6 0-1 15,-8 0-5-15,-6-3 3 0,0 2 0 16,0-2-1-16,-6-1 1 0,-1 1 2 16,1-4 2-16,-13 2-6 0,-1 2 3 0,-6-1 8 15,-6 1 6-15,-7 3 6 0,0-3 2 16,-6-6 2-16,-14 6-3 0,7-4-11 15,-13-1-4-15,0 1-4 0,-6 0-6 16,-1-1-2-16,1 1 1 0,0 4 1 16,-8-4-1-16,1 2-4 0,0-1 3 0,0-2-2 15,0-3 5-15,-6 3-3 0,-1-6-3 16,0-1 2-16,-5 1-10 0,-8-4-8 0,1-5-12 16,-2-2-9-16,-5-5-10 0,1 1-2 15,-1-4 10-15,-1 0 4 0,1-3 9 16,0 0 9-16,1-2 9 0,-9 5 0 15,9 4 1-15,-1 0 2 0,-7 3-1 0,1 4 0 16,-1 4-2-16,-7 0-5 0,-5 7-7 16,0 0-9-16,-15 3-5 0,8 1-4 15,-12 7-1-15,-2 0 4 0,2 4 1 0,-8-1 13 16,6 5 8-16,-5 0 3 0,-1-1 5 16,0 4 0-16,0 0 6 0,8 0-4 0,-8-1-1 15,-6 2 2-15,6-1-2 0,1 4 5 16,-7 0-6-16,6-1 2 0,-7 4 1 15,7-4 5-15,1 8 0 0,-8-3-1 0,8 3 1 16,-7 0-2-16,0 3-3 0,0-3-1 16,0 4-1-16,-7 4 4 0,-1 0-1 0,2-6 5 15,-1 10 2-15,7-5-1 0,-6 1-2 16,12-2-4-16,1 6 2 0,-1-5-1 16,6 0 3-16,2 4 1 0,-2 0 2 0,8 1 1 15,-2-2-3-15,8 1-4 0,-6 0-4 0,6 4-2 16,-6 0-1-16,6-4-3 0,-8 3 0 15,8 1 4-15,7 0-1 0,-7-1 1 0,6 1 2 16,0-1-1-16,1 1 0 0,6 4-3 16,0-1 3-16,-1 0-4 0,2 8 2 0,-1-1 1 15,-1 8 0-15,1 1 4 0,0 2-3 0,0 4-3 16,7 5-9-16,-1-2-5 0,1 1-7 16,12 3-12-16,-7-6-5 0,8 7 1 15,6-8-1-15,7 4-5 0,-1 0 4 16,1-4-6-16,12 3-10 0,0 2-14 0,7-1-7 15,0 0-17-15,14-4-23 0,-2 4-26 0,8-3-29 16,6-1-35-16,0 0-46 0,6-3-79 16,8-1-24-16,-7-2 12 0,5-6 31 0,-5-2 47 15</inkml:trace>
  <inkml:trace contextRef="#ctx0" brushRef="#br0" timeOffset="112559.74">11097 8536 79 0,'7'0'217'0,"-7"3"11"0,7-3-16 0,-7 0-17 16,0 0-8-16,0 4 1 0,6-4 5 16,-6 0 16-16,0 4 15 0,0-4 7 15,0 0 0-15,0 0-6 0,-6 0-16 0,6 0-28 16,0-4-37-16,-7 4-38 15,0-4-35-15,1 1-29 0,-14-5-26 0,1 1-18 16,-14-4-6-16,1 0 2 0,-8 0 1 16,-11 0 0-16,-8 0 3 0,0-4 3 0,-6 4-1 15,-13-3-3-15,-6 3-2 0,-8 0-2 16,-6 3 2-16,0 1 0 0,-5 0-1 16,-1-1 1-16,-1 5 4 0,1-5 1 15,13 4-1-15,0 1-3 0,6 0 1 0,13-1-1 16,7 0-1-16,7 1-4 0,12 3-1 15,1 0-2-15,12 0-1 0,7 0-3 16,0 0-2-16,6 0 3 0,1 3 3 0,-1 1 0 16,7 6 4-16,0-2 3 0,6 7 4 15,-5-1 0-15,4 5-2 0,2 6 1 16,0 1 1-16,0 3 0 0,-1 4-2 16,0 0 0-16,1 7 2 0,6 1 3 0,-7 3-3 15,7 0-1-15,0 3-1 0,-6 1 1 16,6 3-1-16,6-3 0 0,-6-1 2 15,7 4 5-15,-7-2 0 0,6 2 0 16,1-4 0-16,0 5-4 0,-1-1 0 0,0-4 0 16,0 5 2-16,8-1 2 0,-8 1-3 15,1-1 6-15,-1 0-1 0,1 4-5 0,0 0 0 16,-1-1-2-16,0 1 2 0,1 5 0 16,0-5-2-16,-1 3 1 0,7-3 2 15,-6 0 0-15,6 0 0 0,-7-4 1 16,14 0 3-16,-14-3-1 0,7-1-2 0,7-6 1 15,-7-1-4-15,0-3 2 0,-1 0 0 16,-4-9 1-16,4-2 4 0,1-4 0 16,-6-3 3-16,6-5 1 0,-7 0 6 15,0-2 9-15,8-1 7 0,-1-3 7 0,7-1 5 16,-1-3 3-16,7-4-3 0,0 0-9 16,6-4-10-16,1 0-8 0,7 1-8 15,-2-1-5-15,1 0-6 0,7 1 0 0,0-1 2 16,12 0 1-16,1-4 3 0,12 4-4 15,8-2 2-15,-2 2 1 0,8-3-2 16,7-1-2-16,5 1 4 0,1 0 3 16,6-1-3-16,14 1 1 0,-2 0 1 0,15-1-4 15,-1 1-3-15,7 0 1 0,0 0 0 16,-1-4-2-16,8 3 3 0,-8 1 4 16,8 0 0-16,0 0-2 0,-2-1 1 15,8 4 1-15,0-4-8 0,-6 5-4 0,-2 3 4 16,-4-4 5-16,-2 4-2 0,-6 0-1 15,-6 0 4-15,-1 0 3 0,-5 4-6 16,-7-4-2-16,-1 3 1 0,-5-3-1 0,-8 4 2 16,-5-4-2-16,-7 4 3 0,-8-4-1 15,-12 0 4-15,0 0 1 0,-6 0-2 16,-7 0-1-16,-13 0 2 0,-6 0 15 16,-1 0 15-16,-6 0 7 0,1-4 6 0,-7 0 6 15,-8 1 0-15,2-1-13 0,-8 1-15 16,0-5-9-16,1 1-3 0,-1 0-5 15,-6 0-2-15,0-1-1 0,0-6-2 16,0 3 1-16,7-8-2 0,-7 1-2 0,0-3 2 16,7-6-4-16,-1-2 3 0,0-8-2 15,8-2 1-15,-2-6-1 0,2-2-3 16,-1-8 1-16,6-4-4 0,-6 0 1 0,7-3-1 16,-7-4 1-16,6 0 0 0,-6 0 5 15,7 1 0-15,-7-2 1 0,0 2 0 16,0 2 0-16,-7 1 2 0,8 3-3 0,-14 8 4 15,6 0-2-15,0 3-1 0,-6 8-2 16,0 0-1-16,0 6-2 0,0 5-2 16,-6 0 4-16,6 6-3 0,0 5 3 15,0 1-1-15,-6 1-3 0,6 5-4 0,-14 4-3 16,8-4-1-16,-7 7-1 0,-7 1 1 16,-6 3-1-16,-6 3 5 0,-1 1-2 15,-6 3 4-15,-7 1 2 0,-5 4 1 0,-2-2 4 16,-5 1 0-16,-7 3 2 0,0-2 0 15,0-1-3-15,-8 0-1 0,8-1 4 16,-6 1-1-16,0-3 1 0,-2-1 0 16,2-3 7-16,0-1 0 0,-2 1-1 0,2 0-2 15,-14-1-1-15,0-3 2 0,1 0-5 16,-13 0 1-16,-8 0-1 0,-5-3 0 16,-1-1 0-16,0 0-6 0,0 1 4 0,0-1-1 15,1 0 0-15,-1 1-1 0,7-5 2 16,-7 5 8-16,7-5-6 0,-7 1 0 15,7 4 0-15,0-5 0 0,0-3 0 16,0 4-1-16,5-1 2 0,-4-2-4 0,5 3 0 16,-7-5 3-16,8 6 1 0,-7-6-2 15,-1 1 1-15,-5 0 4 0,-1 4-2 16,-7-4-1-16,2 3-1 0,-1-3-1 0,-1 4-6 16,1 3-4-16,-1-3-3 0,2 3-4 15,5-3-2-15,7 3 4 0,-7 4 4 16,7-3 0-16,-1-1 2 0,8 0 3 0,-1 1 0 15,7 3-1-15,6-4 0 0,7 1 4 16,13-1 6-16,-1 4 2 0,15-3 0 16,5 3 2-16,13-4-1 0,1 4-3 15,6-5-7-15,7 5-5 0,-1 0-3 0,7-3 0 16,0 3-1-16,6 0-2 0,1 0 4 16,0 0 2-16,-2 0 2 0,2 0-3 15,0 0 2-15,6 0 3 0,-7 0-2 16,7 0 2-16,-6 0 0 0,6 0 1 0,0 0 1 15,-7 0-1-15,7 0 1 0,0 0-3 16,0 0 1-16,0 0-2 0,0 0-2 16,-6 0 1-16,6 3 2 0,0 2 0 0,-7-1 1 15,7 6 4-15,-6 1-1 0,6 3 3 16,-7 1-3-16,0 7 3 0,7 0 1 16,-6 7 3-16,0-2-2 0,-1 5-3 15,0 1 2-15,-5 4 0 0,5 0-1 0,1 3-3 16,-8 0 0-16,8 3 3 0,-7 6-2 15,0 2 0-15,7-1 2 0,-1 3 2 0,-6 1 0 16,6 2-1-16,7 2 2 16,-6 0-1-16,6-2 0 0,0 2-1 0,6 1 2 15,-6-4 0-15,7 0-2 0,-1-4-1 16,1 0-1-16,0-3 0 0,5 0-1 16,-5-5 0-16,0-2 1 0,-1-4-2 15,7-1 3-15,-6-3 0 0,-1-4 1 0,-6 0 3 16,7-3-2-16,-1-4 3 0,0-3-4 15,1-1 2-15,-7-4-1 0,7 1 0 16,-1-4-1-16,-6-4 1 0,6 1 1 0,-6 0 4 16,7-5-2-16,0 1 0 0,-1-1 2 15,7 1 0-15,7-4-2 0,0 0-5 16,12 0 0-16,1 0 0 0,5 0 4 16,8 0-3-16,0 0-2 0,12-4 0 0,1 4 1 15,0 0-3-15,12 0-4 0,-6 0 5 16,6 4 5-16,8-4 4 0,6 4 2 0,-1-4 1 15,14 3-1-15,0 1-2 0,12 0-3 16,8-1-4-16,-1 5-2 0,7-1-2 16,-7 4 0-16,13-4 4 0,-6 4 1 15,0 0 2-15,6 0 1 0,1 0 1 0,5 4 0 16,0 0-4-16,2-1 2 0,-8 1 0 16,7-1-2-16,-7 5 5 0,-6-5 6 15,-7-3-1-15,0 4-3 0,0-4 2 16,-6 0-5-16,-1-3-5 0,-5-2-2 0,-1 2 4 15,-7-4 2-15,-5-1-2 0,-1-3 3 16,-13 0 2-16,-6 4-5 0,-1-4-1 16,-12 0-3-16,-7 0 0 0,1 0-2 0,-8-4 2 15,-5 4 2-15,-8 0 0 16,1 0 0-16,-8 0 2 0,1-3 0 0,-6 3 1 16,0-4 5-16,-1 4-3 0,-6-3-2 15,0-2 4-15,-1 2 0 0,2-5 1 0,-8-3-6 16,8 4-2-16,-8-4 1 0,1-3-4 15,-1-5 0-15,7 1-4 0,-6-4 1 16,-1-3-2-16,0-5-11 0,1-3-18 16,-7-8-23-16,7-2-33 0,-1-8-44 0,-6-8-40 15,0-3-21-15,0-8-15 0,-6-3 1 16,-1-4 15-16,0 4 27 0,1-1 25 0,-7 1 11 16,0 4-2-16,-6 2-15 0,-1 8-34 15,-6 2-74-15,-7 9-39 0,1 0-6 16,-7 7 17-16,-7 5 31 0</inkml:trace>
  <inkml:trace contextRef="#ctx0" brushRef="#br0" timeOffset="116740.33">5418 11876 97 0,'7'-7'282'15,"-7"-7"35"-15,6 3 37 0,-6 0-78 16,0 0-41-16,0 3-27 0,7-3-11 16,-7 4-11-16,0 0-18 0,0 3-19 0,0 1-29 15,0-1-27-15,0 0-25 0,0 4-26 16,0-3-19-16,0 3-13 0,0 0-7 0,0 0-3 16,0 0-3-16,0 0-2 0,0 0-1 15,0 0 4-15,0 0-2 0,0 0 3 16,0 0 2-16,0 0 1 0,0 3 3 15,0-3 0-15,0 0 5 0,0 0 2 0,0 0 2 16,0 0 3-16,0 0 5 0,0 0 0 16,0 0-2-16,0 0-3 0,0 0-4 15,0 0-5-15,0 4-3 0,0-4-2 0,0 0 1 16,0 4-2-16,0-4 1 16,0 0-1-16,0 0-1 0,0 3-1 0,0-3 1 15,0 0-1-15,0 4-1 0,0-4 2 16,0 4 1-16,0-4 2 0,0 3-3 0,0-3 4 15,0 0-2-15,0 3-2 0,0 1 2 16,0-4-1-16,0 0-1 0,0 0 1 16,0 4 2-16,0-4-3 0,0 0 2 15,0 0-3-15,0 4 0 0,0-4-1 0,0 0-1 16,0 0 2-16,0 0-1 0,0 0 1 16,0 0 0-16,0 0 3 0,0 0 1 15,0 0-2-15,0 0 1 0,0 0-2 16,0 0 0-16,0 3 0 0,0-3-1 15,0 0 2-15,0 0-1 0,0 0 1 16,0 0-1-16,0 0-1 0,0 0 0 0,0 0-3 16,0 0 3-16,0 0 3 0,0 0 1 0,0 0 0 15,0 0 1-15,0 0 1 16,0 0-2-16,6 0-1 0,-6 0-1 0,0 0-3 16,0 0-1-16,0 0 1 0,0 0 1 15,0 0-5-15,0 0-4 0,0 0-3 16,0 0-10-16,0 0-11 0,0 0-19 0,0 0-22 15,0 0-30-15,0 0-34 0,0-3-35 16,0 3-38-16,0 0-44 0,0 0-50 16,0-4-62-16,0-4-9 0,0 2 18 15,0-2 35-15</inkml:trace>
  <inkml:trace contextRef="#ctx0" brushRef="#br0" timeOffset="118460.98">5398 11580 90 0,'8'-8'264'0,"-2"1"43"15,-6 0 26-15,6 0-44 0,-6-1-19 16,0 1-13-16,7 0-5 0,-7 3-20 0,0 0-34 16,0 1-39-16,0 3-48 0,0-4-43 15,0 4-35-15,0 4-23 0,0 3-10 16,0 0 0-16,6 8 13 0,-6 3 20 15,7 8 19-15,-7 3 15 0,0 8 15 0,6 3 11 16,-6 7 1-16,7 5-8 0,-7 3-7 16,0 4-5-16,6-1-7 0,-6 0-8 15,0 2-13-15,6-6-4 0,-6 2-6 16,8-5-10-16,-8-4-4 0,6-3-6 0,-6-3-3 16,0-9-3-16,6 1-5 0,-6-7-11 15,0-4-26-15,7-7-42 0,-7 0-67 16,0-1-85-16,6-7-103 0,-6 1-110 15,0-8-106-15,0-4-25 0,7-7 29 0,-7-3 66 16,0-5 95-16</inkml:trace>
  <inkml:trace contextRef="#ctx0" brushRef="#br0" timeOffset="118691.36">5431 12199 175 0,'-13'-14'308'15,"7"-1"36"-15,-8 0 33 0,8 4-97 0,0-4-53 16,-1 4-34-16,7-3-26 0,0 3-28 15,7-4-25-15,-1 1-24 0,8-6-23 16,5 2-16-16,0 1-9 0,14-5-4 0,-1 0-3 16,14 0 1-16,-7-4-2 0,13 3 0 15,-6 2 0-15,5 3-3 0,-5-4-5 16,0 7-15-16,-13 0-40 0,0 5-55 16,-1-1-63-16,-13 3-62 0,1 5-47 0,-14-1-32 15,0 1-8-15,-6 6-7 0,-12 1-14 16,-8 3 19-16,-6 0 25 0,-7 4 28 0</inkml:trace>
  <inkml:trace contextRef="#ctx0" brushRef="#br0" timeOffset="119246.88">5529 11946 171 0,'-13'11'220'0,"0"-3"-5"0,0-1-47 16,6-3-37-16,7-1-16 0,0 5-4 16,0-5 8-16,0 4 17 0,7 1 22 15,6 3 17-15,-7-1 16 0,7 2 12 16,7 3 12-16,-7 3 4 0,6 0-9 0,1 4-9 15,7 0-17-15,-9 0-23 0,9 3-29 16,-1-2-27-16,0-1-19 0,-7 0-26 16,7 0-15-16,-6-4-14 0,-1 0-7 15,1-3-7-15,0 0-3 0,-8-4 2 0,2-4 9 16,-1 0 23-16,-1-3 19 0,-4-4 9 16,4-4 5-16,1-3 4 0,0-4-9 15,0-3-17-15,1-5-18 0,-8-3-8 0,6 4 2 16,-4-4 9-16,4 0 11 0,-5 7 12 15,-7-4 5-15,6 8-6 0,-6 1-13 16,7 2-20-16,-7 1-27 0,0 3-22 16,0 4-9-16,0 0-1 0,7 8 0 0,-7 3 7 15,0-1 9-15,0 6 9 0,6 2 2 16,6 0 1-16,-4 4 3 0,-2-4-1 16,7 1-1-16,0-1-2 0,6-4-2 0,-5 1 1 15,5 0-1-15,1-8 2 0,-1 4 1 16,0-7 2-16,1-4-2 0,0-4 3 15,-1 0 1-15,-5-6 1 0,5-1 0 16,-6-3-3-16,0-2 5 0,0-6-1 0,-6 0 0 16,5 0-1-16,-5-3-4 0,6-1 4 15,-6 4 7-15,-7 0 12 0,6 4 2 16,0 3 5-16,-6 4-7 0,0 0-9 16,7 4-20-16,-7 0-22 0,0 7-8 0,0 0-5 15,0 3 4-15,0 5 4 0,0-1 4 16,0 7-23-16,0 1-28 0,7-4-24 15,-7 7-36-15,6-7-40 0,0 7-58 16,2-2-60-16,-2-6-67 0,7 5-72 0,0-4-72 16,0-4-64-16,13-3 9 0,-7-4 61 15,1-4 83-15,6-3 91 0</inkml:trace>
  <inkml:trace contextRef="#ctx0" brushRef="#br0" timeOffset="120364.23">6832 12089 26 0,'12'-11'343'0,"-5"4"58"0,-7 0 41 15,0-1-5-15,0 5-87 0,0-6-70 16,-7 6-59-16,7 0-45 0,-6 3-34 16,-7 0-31-16,6 0-30 0,-6 6-35 0,1 3-19 15,-2 2-15-15,2 0-6 0,4 3-2 16,-4 4-1-16,5 1 0 0,1-1-2 16,-1 4 2-16,7-3 1 0,0 3-1 15,0-4 1-15,0-4 0 0,7 1 2 0,-1 0 1 16,1-4 6-16,-1 0 2 0,0-4 5 15,8-4 3-15,-8-3 3 0,14 0-3 16,-7-3 2-16,0-4-2 0,0-1 6 16,0 1 5-16,0-4 5 0,0 4 9 0,-6-4 12 15,6 3 12-15,-7 1 6 0,0 0 6 16,-6 3-1-16,8 0-3 0,-2 1-15 16,-6 3-23-16,0-4-17 0,0 4-20 15,6 0-8-15,-6 0-10 0,0 4-1 0,0-1-5 16,6 1-12-16,-6 0-21 0,7 3-29 15,-7 0-33-15,7 1-34 0,-7-1-29 16,6-3-16-16,7 3-8 16,-7-3 3-16,8-4 11 0,-8 0 20 0,14-4 28 0,-7 0 31 15,7-3 31-15,-2-4 30 0,-4 0 29 16,5-4 41-16,-5 5 42 0,-2-6 42 16,2 5 40-16,-8-3 36 0,0 7 25 0,1-4-3 15,0 3-26-15,-1 5-35 0,-6-1-40 16,7 0-38-16,-7 1-35 0,0 3-23 15,0 3-10-15,0 1-3 0,0 3 0 0,0 4 3 16,0 0 3-16,0 0 2 0,0 4 0 16,0-4 0-16,0 4-6 0,6-4-10 15,-6 0-9-15,6 0-10 0,1-4-11 16,0 0-4-16,-1-3 0 0,0 0 9 0,2-1 7 16,4-6 11-16,1-1 8 0,-6-3 7 15,6-1 4-15,-1 1 1 0,-4-4 4 16,4 4 2-16,-5-4 3 0,-1 4 0 15,1-1 3-15,0 5-1 0,-1-5-4 0,-6 5-6 16,6 3-4-16,1-5-2 0,-7 5-1 16,13 0-3-16,-7 5 4 0,8-5 4 15,-1 3 3-15,6 0-1 0,0 2-3 0,8-2 2 16,-1-3-5-16,6 0-3 0,-6 0-6 16,7 0-3-16,-7-3 2 0,0-2 1 15,-7 2 5-15,1-5 4 0,0 1 9 16,-14 0 15-16,7 0 20 0,-7-4 15 15,-6 3 14-15,0 5 7 0,-6-5 7 0,0 5-9 16,-1-1-16-16,1 0-15 0,-8 4-16 16,2 0-8-16,-2 0-13 0,8 4-4 15,-7 0-2-15,6-1-1 0,1 5 0 0,-1-5 1 16,7 5-3-16,0-5-7 0,0 5-2 16,0-1-2-16,7-3-3 0,-1-1 0 15,1 1 2-15,0-1 6 0,5-3 4 16,2 0 4-16,-8-7 4 0,7 4 0 0,0-1 5 15,0-3 0-15,-7-4 0 0,8 3 0 16,-8 1 2-16,0 0 3 0,1-1 1 16,0 5 2-16,-7-1-5 0,6 0-3 15,1 1-5-15,-7 3-6 0,0 3-4 0,6 1-2 16,-6 7-1-16,0 4 5 0,0 7 2 16,0-1 2-16,-6 9 2 0,6 7 7 15,-7-1 7-15,7 4 4 0,-6 4 6 0,-1 0 9 16,7 0 17-16,-7 1 18 0,1-5 23 15,0 0 29-15,0-4 27 0,-2-2 27 16,2-1 15-16,-7-4 10 0,7-7-2 16,-1 0-11-16,-6-4-12 0,7-3-19 0,-1 0-22 15,0-8-23-15,1 0-23 0,0-3-20 16,-1-4-22-16,0-4-18 0,1-7-19 16,-1-3-12-16,7-1-9 0,7-7-9 15,-1-4-10-15,1 1-7 0,6-5-7 0,7 1-18 16,-8-5-28-16,15 2-52 0,-1-5-70 15,0 1-73-15,7-5-87 0,5 5-100 16,1-4-91-16,1 3-68 0,5 4-52 16,0-4 17-16,1 1 63 0,-1-1 103 0,8 4 113 15</inkml:trace>
  <inkml:trace contextRef="#ctx0" brushRef="#br0" timeOffset="122473.06">10237 11737 358 0,'8'-14'448'16,"-2"3"51"-16,0 0 26 0,0 0-138 15,-6 3-118-15,0 5-102 0,7-1-64 16,-7 11-24-16,-7 1 4 0,7 11 17 0,-6 6 25 16,-6 5 22-16,4 9 8 0,2 9-2 15,-7 4-14-15,7 2-12 0,-1 5-12 0,7 0-7 16,-7-1-11-16,7 0-17 0,-6-6-15 16,6-4-14-16,0-7-11 0,0-6-10 15,0-1-4-15,-6-8 4 0,6-5 24 16,0-7 26-16,0 2 12 0,0-12 0 0,-6-1-2 15,6-10-12-15,-8-9-32 0,2-5-37 16,0-5-22-16,-1-7-14 0,0-7-12 16,1-4-7-16,6-7 0 0,0 0 3 0,6-8 1 15,8 0 4-15,-2 0 5 0,2 5 8 16,5-5 3-16,7 12 1 0,-6-1 3 16,6 8-1-16,0 3 4 0,7 7-1 15,-8 5 3-15,7 7-1 0,2 3 4 16,-9 4 3-16,1 8-6 0,7 6 1 0,-13 4 0 15,6 4 5-15,-7 4 0 0,-6 3 1 0,-6 5 12 16,-1 2 6-16,-12 1 7 16,-1 3 4-16,-6 0 2 0,-6 0 0 0,-1 0-2 15,1-2-4-15,-7-2-7 0,6-4-11 16,0 2 0-16,1-5-3 0,6 1-7 16,6-5-16-16,-5 1-10 0,12-4-3 0,0 0-5 15,0 0 4-15,6 0 2 0,7 0 13 16,0 0 11-16,0 0 6 0,7 0 2 15,-1 0-2-15,1 3 1 0,-7-3 1 0,6 4-3 16,1-1 1-16,-7 5 0 0,0-4 0 16,-7 7 3-16,1-4 3 0,-1 0 6 15,-6 4 0-15,-6-4 0 0,-1 5 3 16,-6-5 0-16,0 0-3 0,-7 1-1 0,8-1-2 16,-8-4 4-16,1-3-1 0,-1 0-3 15,7 0 3-15,0 1-3 0,7-8 5 16,-1 3-1-16,1-4 1 0,-1 1-8 0,7-4-15 15,7-4-11-15,-1-6-22 0,7-2-12 16,7-3-12-16,-1-3 6 0,7-4 6 16,0 0 10-16,0-7 17 0,7 3 8 15,-1-3 9-15,1 0 4 0,-1 3 4 0,1-3 4 16,-7 3 0-16,0 7 8 0,0-2 10 16,-7 6 5-16,1 0 3 0,0 4 1 15,-14 4-1-15,7 0-4 0,-6 3-4 16,0 4 3-16,-1 4 5 0,-6 3 7 0,6 4 8 15,-6 4 4-15,7-4-6 0,-7 7-7 16,7-4-5-16,-7 2-9 0,6-2-4 0,0 1-3 16,1-4 1-16,6 0 0 0,-6 0-2 15,5-4 0-15,2 0 0 0,-2-7 0 16,8 0-1-16,-7-3 3 0,1-5-2 16,-2 1-4-16,1-8 0 0,0 1-1 0,0-1 3 15,-6 1-3-15,0-2 4 0,-1-2 8 16,0 7 12-16,-6 0 4 0,7 0-1 15,-7 0-1-15,0 4-6 0,7 3-8 0,-7 1-14 16,0-1-6-16,0 4-2 0,0 0-6 16,0 4-16-16,6-4-22 0,-6 7-18 15,6-3-15-15,1-1-20 0,-1 5-11 16,8-1 3-16,-2-3 6 0,8-1-2 0,0 1-2 16,-1 0 2-16,1-4 6 0,6 0 12 15,0-4 14-15,-7 4 20 0,1-4 20 16,-1-3 20-16,1 3 12 0,-8 1 13 15,-4-1 10-15,4 0 4 0,-5 4 3 16,0-3 1-16,-7 3 0 0,6 0-7 0,-6 3-5 16,-6 1-4-16,6 0-4 0,-7 3-1 15,0 0 2-15,7 4 1 0,-6 0-4 16,0 0-2-16,6 1 5 0,0-6-3 0,0 6-3 16,6-5-4-16,-6 0-3 0,6 1-1 15,1-1-8-15,0-3-5 0,-1-4-7 16,1 0-4-16,5-4 0 0,-5 0 0 0,6-3 1 15,0 0 6-15,0-4 9 0,-6-1 8 16,5 1 2-16,2-3 7 0,-2 3 1 16,-4-4-1-16,4 4 2 0,-5 0-1 15,-1 4 1-15,1 0-4 0,-1 0 1 0,1 3-1 16,-1-3-1-16,-6 3 0 0,6 0-2 16,-6 4 0-16,8 0-2 0,-8 0 2 15,6 0 0-15,-6 0 2 0,6 4 2 16,1 0 1-16,0-1 1 0,-1 1 0 0,1 3 2 15,5-3 1-15,2 3-1 0,-2 0 0 16,2 1 2-16,5-5-1 0,-6 1 0 16,6 0-3-16,1-4 1 0,-7 3 1 15,7-3-2-15,0-3 1 0,-8-1 0 0,8 0 0 16,-7-3 0-16,0 0 0 0,0-1 3 16,0 1 2-16,0 0 9 0,-7 0 17 15,1-1 13-15,-1 1 7 0,1 3 4 0,0-3-2 16,-7 3-8-16,6 1-17 15,-6 3-14-15,6 0-12 0,-6-4-5 0,0 4-4 16,8 0-3-16,-8 0-3 0,6 4-2 16,0-4-4-16,7 3-10 0,0 1-7 0,0 0-5 15,1-4-3-15,4 3-1 0,2-3 5 16,0 0 9-16,-7 0 8 0,7-3 8 16,-8 3 9-16,1-4 7 0,1 0 9 15,-8 1 11-15,0 3 17 0,-6-4 8 0,8-1 4 16,-8 5 2-16,0-3-2 0,-8 3-11 15,2 3-11-15,0-3-10 0,-1 5-3 16,-6-1-8-16,6 3-6 0,1-3 0 0,0 3-3 16,6-3 0-16,-7 3-2 0,7 0 4 15,0-3-1-15,0 0 1 0,0-1 2 16,7 1-2-16,-7-1-1 0,6 1 2 16,0-4 1-16,1 0 1 0,-1-4-1 0,1 1 9 15,0-1 15-15,5-3 15 0,-4 3 14 16,-2-3 16-16,0 0 14 0,-6 3 3 15,6 0-8-15,1 1-16 0,-7-1-13 0,0 0-19 16,0 4-17-16,0 0-12 16,0 0-5-16,0 8-4 0,0-1-4 0,0 8 5 15,-7 3 3-15,1 4 0 0,6 0-5 16,-6 7 2-16,0 1 3 0,-2 6-5 0,2 1 4 16,0 3-2-16,-1 0 7 15,-6 4 1-15,6 0-3 0,1-3 2 0,-7-1-2 16,0-4 2-16,0 1-3 0,0-4 5 15,0-4 1-15,-7-3-4 0,8-4 3 0,-8-4 1 16,0-7 1-16,7 0-2 16,-7-4 2-16,8-4 0 0,-2-6-7 0,1-4-5 15,7-4-3-15,6-3-3 0,6-8-6 16,7-4 1-16,1-3 2 0,12 0 4 16,0-5 2-16,7 1-1 0,-1 1 1 0,7-1 3 15,0 3-5-15,1 4-8 0,5 4-20 16,0 1-29-16,1-2-56 0,6 6-97 0,0 2-116 15,-6 0-138-15,12 0-96 0,-6 4-28 16,7 0 24-16,6-3 81 0,-7 3 111 16</inkml:trace>
  <inkml:trace contextRef="#ctx0" brushRef="#br0" timeOffset="126165.23">15135 11525 273 0,'0'-11'379'0,"0"-4"66"0,0 5 56 15,0-1-102-15,0 3-81 0,0 5-64 16,0-2-59-16,-6 2-53 0,-1 6-19 15,1 8-3-15,0 8 11 0,-2 3 16 16,-4 11 18-16,-8 0 6 0,7 7-23 0,1 4-17 16,-2 4-20-16,1 0-11 0,0-1-10 15,7 1-10-15,-1 0-6 0,1-5-19 0,-1-2-7 16,0-5-14-16,7-3-7 0,-6-3-4 16,6-5-2-16,0-3 13 0,-6-7 32 15,6-1 33-15,0-6 16 0,-7-1 7 16,7-7-1-16,0-7-13 0,-7-1-36 0,7-10-31 15,0 0-19-15,0-8-12 0,7-7-9 16,0 0-5-16,-1-7-9 0,0-5-12 16,8 2-9-16,5-4-5 0,1-1-3 0,0-7-2 15,5 8 6-15,1-9 8 0,7 8 6 16,-7 1 9-16,6 3 1 0,-6 8 4 16,1-1 1-16,5 7 0 0,-12 5 2 15,5 7-4-15,-5-1-2 0,6 8 0 0,-7 4-2 16,1 7 1-16,0 4 1 0,-7 7-1 15,7 3 5-15,-8 8 2 0,2 4 3 16,-2 3 4-16,-5 7 6 0,0-2 12 16,-1 2 9-16,1 1 6 0,-7 3 6 0,0-3 2 15,0-4-1-15,0 3-8 0,0-6-4 16,0 3-3-16,-7-8-3 0,7-3-2 0,-6-3 0 16,6-1 2-16,0-7-3 0,-7-1 3 15,7 2-1-15,0-8-2 0,0 0-7 16,7-8-15-16,-1 0-11 0,1-8-14 15,5 2-14-15,2-8-20 0,5-4-9 16,7 0-6-16,0-4 0 0,0 1 6 0,7-2 7 16,-1 2 15-16,-5-1 14 0,-1 8 14 15,0 0 7-15,-7 3-1 0,-6 1-3 16,0 3 0-16,1 3-3 0,-2 4 0 0,-5 4 4 16,-1 4 10-16,-6 7 14 0,0 4 14 15,-6 3 9-15,6 1 10 0,-7 6 2 0,1 1 3 16,0 3-3-16,-2 1-3 15,8-1-3-15,-6-4 0 0,12 5-3 0,-6-5-3 16,8 1-1-16,-2-4-2 0,7-4-2 16,0 1-5-16,6-5-2 0,1-3-3 0,6-3-4 15,-7-1-3-15,7-7 5 0,1-4-3 16,-1-3-1-16,0-4 3 0,-7-4 1 16,1 1-2-16,-8-8-7 0,2-4-4 0,-8 0 0 15,1 4-4-15,-1-3 0 0,-6-1-2 16,0 1-1-16,-6 6 0 0,-1 1-2 15,-5 3-2-15,-2 4-1 0,1 4 1 16,-6 3 2-16,6 4 2 0,-7 0 2 0,0 7 3 16,8 1 2-16,-1-1 0 0,-1 8 0 15,2-4 2-15,5 4-2 0,7-4 3 16,0 7 1-16,0-4-2 0,7 1-4 16,5 0-7-16,2-1-11 0,5-3-19 0,1 0-18 15,-1-4-15-15,7-2-5 0,0-2-2 16,-6-6 6-16,6-2 17 0,-7-2 11 15,7-4 12-15,-12 0 8 0,5-7 11 0,-6 3 2 16,0-7-2-16,0 4 8 0,0-4 3 16,0 0 4-16,-6 0 2 0,-1 4 5 15,7-1 2-15,-13 5-1 0,6 3 4 0,2 0-3 16,-8 0-3-16,6 4-9 0,-6 3-5 16,0 1-4-16,0 3-2 0,6 0 1 15,-6 3-1-15,0 4 5 0,6 0 8 16,-6 1 0-16,7 3 4 0,0 0-4 0,6 0 3 15,-7-4 0-15,8 5-3 0,-8-6 4 16,6 2-5-16,2-1 0 0,-1 0-6 16,0-3-3-16,0-4-1 0,-7 0-5 0,8 0 4 15,-2-4 0-15,1 1 5 0,-6-5 0 16,0 5 0-16,5-5 3 0,-4 5 1 16,-8 0-4-16,6-5-6 0,-6 8 2 0,6-4-6 15,-6 4 2-15,0 0 0 0,0 4 2 16,-6-1 2-16,6 5 4 0,0-1 7 15,-6 0-4-15,6 1 0 0,0 2 7 0,0 2 3 16,0-4-1-16,0-1-3 0,6 4 1 16,0-4-1-16,0-3-6 0,8 2-11 15,-1-2-9-15,7 0-7 0,-2-4-14 16,2-4-7-16,0 0-1 0,-1-2 5 0,1-2 7 16,-7 1 7-16,7-4 10 0,-8 0 11 15,2-4 3-15,-2 4 17 0,-5 0 13 16,0 1 16-16,-1 2 4 0,1 0 3 15,-7 5-4-15,0-1-13 0,0 0-12 16,0 4-14-16,0 0 0 0,0 8-6 0,0-5 7 16,0 5-3-16,6 0 1 0,-6-2 4 15,6 5 0-15,8-3 6 0,-2 2-3 16,2-2 0-16,5 4-5 0,1-9-8 0,6 4-7 16,-7-3-14-16,1 0-5 0,6-4-3 15,-6-4 0-15,-1-3 6 0,-6 0 3 16,6-1 9-16,-5-4 8 0,-1-2 4 0,-7-1 2 15,7 1 5-15,-6-1 3 0,-7 1 9 16,6-1 8-16,-6 0 3 0,0 5 6 16,0 2-3-16,0 1-2 0,0-1-6 15,0 4-13-15,-6 4-2 0,-1 4-5 0,1 4 1 16,-7-1 1-16,6 8-3 0,-6 3 2 16,0 0-4-16,0 8 7 0,6 7 3 0,-5 0 3 15,-1 3 5-15,-1 5 9 0,2-1 10 16,4 4 1-16,-4 0 4 0,-1 3 3 15,0-2 4-15,0 2-3 0,-1-3-2 16,2-3-3-16,-1-1-6 16,0-4-3-16,0-7-3 0,-1-2-4 0,-5-2 3 0,6-7 1 15,7-7-1-15,-7 0-3 0,6-3-4 16,0-8-17-16,1-4-33 0,12-7-31 16,-6 0-31-16,14-7-27 0,-1-4-29 0,13-4-10 15,0-7 2-15,6 0 5 0,1-3 11 16,12-1 19-16,-5-4 25 0,5 5 22 15,1-4 22-15,-1 3 21 0,0 4 18 16,1-1 4-16,-7 6 10 0,7-2 8 0,-7 8 13 16,-6-3 19-16,-1 6 18 0,-6 1 18 15,1 0 13-15,-8 3 8 0,0-3-2 16,-6 6-15-16,-6 2-14 0,0-5-17 16,-7 8-14-16,0-4-15 0,-7 7-8 0,-6 0-6 15,0 4-4-15,-7 0 0 0,1 8-7 16,-7 0 5-16,6 6-2 0,-6 4 2 15,7 1 0-15,-7 3 2 0,12 3 2 0,-5 1-1 16,6 0 1-16,6-1 2 0,1 1-2 16,6-1 0-16,0 1 1 0,6-4-3 15,1-4 0-15,6-3 1 0,6-5 1 0,-5 2-5 16,12-9-1-16,-1-3-5 0,2-3 3 16,-1-9-3-16,6 2-1 0,1-9 6 15,-1-2 1-15,1-6 7 0,-1-5-1 16,2-1 1-16,5 0-3 0,-7-7-1 15,7-4-2-15,0-4-1 0,0 1-1 0,0-5-3 16,0 1 4-16,-6 3 6 0,-1 5 18 16,-6-2 21-16,1 9 25 0,-8 3 26 0,0 4 20 15,-5 6 6-15,-1 2-7 0,-7 2-24 16,1 8-29-16,-1 0-23 0,1 8-22 16,-7 3-12-16,-7 3-5 0,1 8 3 15,-7 7 10-15,0 8 10 0,-1 4 18 0,2 3 24 16,-8 3 18-16,1 4 15 0,-1 5 9 15,0-2 2-15,1 5-9 0,-7 4-16 16,12-2-18-16,-4 2-16 0,-2-4-11 16,0 3-9-16,7-4-8 0,0-3-7 0,0 0-15 15,0 0-45-15,7-7-81 0,-8-8-97 16,8 0-137-16,0-3-169 0,6-8-163 16,0 1-106-16,0-9 0 0,0-2 54 0,6-8 114 15,0-8 157-15</inkml:trace>
  <inkml:trace contextRef="#ctx0" brushRef="#br0" timeOffset="126362.81">18073 11547 38 0,'-14'-18'430'0,"8"-4"92"0,-7 4 77 16,7 2 55-16,-1 2-127 0,7 3-86 15,7 4-75-15,12-1-48 0,1 1-38 16,6 7-35-16,13 0-33 0,0 0-42 0,7 7-60 15,-1 1-117-15,1-1-153 0,-1 4-201 16,1 0-197-16,-7 0-171 0,0 0-78 16,-7-4 26-16,-12-3 91 0,-1-4 165 0</inkml:trace>
  <inkml:trace contextRef="#ctx0" brushRef="#br0" timeOffset="129965.84">4207 13302 183 0,'0'0'323'0,"0"3"24"16,0-3 12-16,0 0-112 0,-7 4-89 16,7-4-53-16,0 0-25 0,0 3-8 0,0-3-2 15,0 0-2-15,-6 0-4 0,6 4-11 16,0-4-14-16,0 0-18 0,0 0-11 16,0 0-6-16,0 4-3 0,0-4-1 0,0 3 0 15,0-3 2-15,0 5-1 0,0-5 2 16,0 2-1-16,0-2 2 0,0 4-1 15,6-4 0-15,-6 0 1 0,0 5 0 0,0-5-1 16,0 0 2-16,0 0-1 0,0 0 1 16,0 0-1-16,0 0 1 0,0 0 0 0,0 0-3 15,0 0 0-15,0 0 1 0,0 0-2 16,0 0 2-16,0 0 0 0,0 0 1 16,0 0-2-16,0 0-1 0,0 0 0 0,0 0-1 15,0 0 0-15,0 0-4 0,0 0-20 16,0 0-31-16,7 0-43 0,-7 0-56 0,6 0-76 15,1 0-102-15,-1-5-35 0,8 1 3 16,-2-3 26-16,8 0 49 0</inkml:trace>
  <inkml:trace contextRef="#ctx0" brushRef="#br0" timeOffset="131664.96">6422 13415 133 0,'6'-3'385'0,"0"-5"59"0,-6 1 53 16,0 0-16-16,0-1-86 0,0 1-64 15,-6 3-56-15,6 1-40 0,0-1-44 16,0 1-47-16,0 3-47 0,0 0-41 0,0 3-26 16,-6 1-15-16,6 3-2 0,-8 8 0 15,2-1 9-15,0 9 11 0,-1-2 9 16,0 8 11-16,1 1 2 0,-7-1 6 0,7 4 10 15,-8-4 2-15,8 5 0 0,-7-5-6 16,6-4-7-16,1 1-10 0,0-4-17 16,-1 0-9-16,0-7-10 0,1-1-35 15,6 1-51-15,-7-4-60 0,7-4-77 0,0 1-86 16,0-5-75-16,7 1-42 0,-1 0-16 16,1-8 7-16,6-3 36 0,7-1 52 15,-1-7 61-15,-6 1 61 0,6-7 60 16,7 1 50-16,-6-5 44 0,0 3 43 0,-1 0 32 15,1-4 30-15,-1 5 29 0,-6 2 28 16,7 1 30-16,-7-1 25 0,0 5 23 16,-6 3 12-16,-1 0 5 0,0 4 2 0,1-1-11 15,-1 1-21-15,-6 3-27 0,7 1-25 16,-7 3-27-16,0-4-28 0,0 4-16 16,0 4-3-16,0-1 5 0,0 5 16 15,0-1 14-15,0 8 15 0,0-1 12 0,0 4-1 16,7 1-3-16,-7 7-12 0,0-4-10 15,6 0-8-15,-6 3-10 0,6-3-11 16,1 0-11-16,6-4-9 0,-7 5-8 16,8-5-8-16,-1-4-4 0,-1 1-4 0,2-4-1 15,5-4 1-15,1 1 0 0,6-5 0 16,-6-3-3-16,5 0 3 0,1-7 1 16,-6 0 5-16,6-4 13 0,-7-4 15 0,1-3 22 15,-7 0 17-15,0-9 15 0,-6 2 11 16,-7-1 5-16,-7-3-4 0,-6 4-14 15,0-5-11-15,-7 4-17 0,1 4-13 16,-13-3-14-16,6 7-16 0,-1-1-9 16,-5 5-6-16,6-1-14 0,-1 7-36 0,1-3-57 15,7 4-65-15,-1 4-88 0,8-1-111 16,-2 4-97-16,2 0-54 0,5 4-33 16,7-1-48-16,0 1 26 0,13-1 79 15,-7-3 89-15,8 0 80 0</inkml:trace>
  <inkml:trace contextRef="#ctx0" brushRef="#br0" timeOffset="132422.32">11651 13075 25 0,'0'-8'445'0,"-7"-3"95"0,1 1 59 16,0-2 40-16,-8 1-118 0,8 0-140 0,-7 4-117 15,6 0-80-15,-6 3-52 0,7 0-35 16,-8 4-23-16,-5 4-12 0,0 3 3 16,-8 4 1-16,8 4 7 0,-7 4 8 15,6 2 4-15,0 5-1 0,2 0-7 0,4 6 4 16,8 1 2-16,-1 1 1 0,7-2 2 16,0 5 0-16,0-4 4 0,7 4-5 0,-1-1-8 15,8-2-4-15,-8 1-5 16,6-1-6-16,2-1-13 0,-8-4-10 0,8-3-6 15,-8-1 0-15,1-6 2 0,-1-1 8 16,-6 1 10-16,0-9 8 0,0 1 1 16,0-3-3-16,0-1-10 0,-6-3-12 0,-1-1-30 15,1 1-45-15,-1-8-80 0,0 4-106 16,1-7-125-16,0 0-154 0,6-4-128 16,6-4-99-16,0-3-59 0,8-4 29 0,5 0 85 15,-6-4 132-15,6 0 136 16</inkml:trace>
  <inkml:trace contextRef="#ctx0" brushRef="#br0" timeOffset="132660.78">11709 13170 54 0,'-6'-15'322'0,"0"-3"58"16,-1 7 63-16,0-4-1 0,1 4-41 15,0 0-27-15,6 4-26 0,0 0-26 16,-7 3-45-16,14-3-55 0,-7 3-54 15,6-3-46-15,7 0-35 0,6 2-28 16,1 2-13-16,6-1-5 0,1 0-5 0,5 1-4 16,1-1-8-16,5 4-3 0,-5 0-13 15,6 4-40-15,-7-1-71 0,1-3-103 16,-1 4-129-16,-6-4-129 0,7 0-143 0,0-4-44 16,-7 1 25-16,0-1 79 0,6-3 116 15</inkml:trace>
  <inkml:trace contextRef="#ctx0" brushRef="#br0" timeOffset="135316.82">16471 12895 194 0,'0'0'230'0,"0"-4"-1"16,6 4-39-16,-6-3-27 0,6-1-1 15,1 4 16-15,0-4 32 0,-1 1 33 16,0-1 24-16,1 0 14 0,-1 1 0 16,-6-1-11-16,7 0-24 0,-7 4-25 0,7-3-24 15,-7 3-24-15,0-4-24 0,0 4-28 16,0 0-24-16,0 0-27 0,0 0-14 16,0 4-5-16,-7-1 8 0,0 8 20 0,-6 4 26 15,7 1 29-15,-14 1 22 0,1 9 5 16,-1-1-6-16,0 5-18 0,-6 2-19 0,7-2-23 15,-7 3-22-15,0 0-19 0,7-4-13 16,-1 4-11-16,0-7-7 0,1 3-8 16,6-3-7-16,0-8-1 0,0 4-3 15,6-3 3-15,1-5-1 0,0-3-3 0,-2-3-18 16,2-1-38-16,6 0-65 0,-6-3-84 16,6-1-101-16,0-3-128 0,6 0-107 15,0-3-68-15,2-5-21 0,4 1-6 16,8 0 7-16,-1-4 81 0,1-5 100 0,0 2 91 15</inkml:trace>
  <inkml:trace contextRef="#ctx0" brushRef="#br0" timeOffset="136517.24">16757 12990 40 0,'6'-3'242'0,"1"-5"35"16,0 1 19-16,-1 0-40 0,-6-1-14 16,6 5 9-16,-6-5 17 0,7 5 17 15,-7-1 8-15,0 0-12 0,-7 1-25 16,7 3-39-16,-6 0-42 0,-7 0-37 0,0 3-21 16,-7 1 1-16,1 3 9 0,-1 1 20 15,-6 3 20-15,1 0 10 0,5 3 3 16,0 1-9-16,-6-1-16 0,13 5-20 0,1-1-18 15,-2 4-19-15,1-3-14 0,6 3-16 16,7-1-7-16,0 5-6 0,0 0-9 16,7 0-3-16,6-1-5 0,1 4-3 0,-2 1-8 15,14-4-5-15,-7 3-2 0,1 0-6 16,0 0-4-16,-1-3-3 0,-5-5 0 16,-2 2-2-16,2-1 2 0,-2-7 3 15,-5-1 9-15,-1 1 11 0,1-4 4 0,-14-4 4 16,1 0 1-16,-7-3-2 0,-7-4-6 15,1 0-11-15,-7 0-6 0,6-7-4 16,-6 3-15-16,7-7-33 0,-1 4-63 16,0-4-112-16,8 0-129 0,-2 0-158 0,14-4-142 15,0 1-108-15,7-1-76 0,0-4 40 16,13-2 87-16,-2-1 139 0,9 0 140 16</inkml:trace>
  <inkml:trace contextRef="#ctx0" brushRef="#br0" timeOffset="136719.28">16900 13012 386 0,'-6'-22'478'0,"-1"4"72"16,1 0 61-16,-1 3-106 0,1 1-74 15,6 3-66-15,0 0-30 0,6 3-2 16,1-3-4-16,6 7-11 0,6 1-23 0,1-1-31 16,6 4-52-16,13 0-67 0,-6 4-55 15,5 3-37-15,8 0-25 0,-7 2-50 16,6 0-112-16,-5 3-141 0,-1-1-209 0,-7-4-224 15,7 4-151-15,-13-4-46 0,1-7 63 16,-1 4 114-16,-13-8 196 0</inkml:trace>
  <inkml:trace contextRef="#ctx0" brushRef="#br0" timeOffset="147657.24">7333 13485 69 0,'-6'-11'274'0,"-1"3"25"0,-6 1 23 16,6-4-70-16,1 4-51 0,-8 0-22 16,8-4-2-16,-6 3 6 0,5 5 0 0,0-5-11 15,7 5-19-15,-6-5-32 0,-1 5-36 16,7-1-32-16,-6 4-24 0,6-4-14 15,0 4-10-15,0-3-8 0,0 3-4 16,-6-4-6-16,6 4-7 0,0 0-9 0,0 0-4 16,0 0-2-16,0 0 1 0,0 0 1 15,0 0 6-15,0 0 7 0,0 0 3 16,0 0 7-16,0 0 4 0,0-4 5 16,0 4 0-16,0 0 1 0,0 0 2 0,0 0-2 15,0 0 0-15,0 0 1 0,0 0 1 16,0 0-2-16,0 0-1 0,0 0-1 15,0 0 1-15,0 0-3 0,0 0-3 0,0 0 1 16,0 0 0-16,0 0-3 0,0 0-8 16,-8 0-11-16,8 0-13 0,0 0-22 15,0 0-29-15,0 0-34 0,0 0-36 16,0 0-39-16,0 0-50 0,0 0-65 0,8 0-20 16,-8-3 14-16,0-1 30 0</inkml:trace>
  <inkml:trace contextRef="#ctx0" brushRef="#br0" timeOffset="148431.76">7404 13401 102 0,'7'0'249'0,"-7"0"24"16,0 0-24-16,7 0-58 0,-7 0-38 15,0-4-22-15,6 4-7 0,-6-4 7 16,0 4 13-16,0-3 13 0,0 3 10 16,0-4 3-16,0 4 3 0,0 0-2 0,0 0-3 15,0-4-3-15,0 4-10 0,0 0-9 16,-6 0-15-16,6-3-23 0,-7 3-22 15,0-4-21-15,1 4-20 0,-7 0-13 16,0-4-12-16,0 4-3 0,-7 0-1 0,8 4 0 16,-8 0 6-16,1-1 5 0,-7 1 2 15,6 3 1-15,-7 1 4 0,8 3 3 16,-7-4-1-16,6 4-2 0,-6 0-1 0,7 3-4 16,-1-3-7-16,8 3-2 0,-8 6-7 15,0-2-2-15,7 0 2 0,-7 4 8 16,8 4 4-16,-8-4 4 0,7 4 4 15,0 3 2-15,0-4-4 0,7 5-5 0,-8-5-3 16,8 2-1-16,-7-2-8 0,7 0 2 16,-1 1-4-16,0-1-4 0,7-3 4 15,0 1 2-15,-6-5 0 0,6 0-1 16,6 1 6-16,-6-5-2 0,7 1-3 0,-7 0 0 16,13-5 0-16,-6-3 0 0,5 5 1 15,2-6 4-15,-2 3 0 0,8-6 5 16,-7 1-2-16,7-4-1 0,6 0 0 0,0-4 0 15,-1-4-5-15,2 2-2 0,5-6-1 16,-6 1 3-16,7 1 3 0,-1-5 4 16,1-4 5-16,-7 1 7 0,7 0 4 15,-1 0 1-15,1-5-3 0,-7 1-3 16,0-3-2-16,0-1-8 0,-6-3 0 0,-1 0-2 16,-5-1-4-16,-8-3-1 0,0 4 0 15,1-4 3-15,-7 5-2 0,-7-6 0 16,1 4-2-16,-8 5-1 0,-5-4-3 0,6 3-3 15,-6 4-2-15,-1 0-3 0,0 0 2 16,-5 4-5-16,5 3-1 0,-6 1-1 16,6 3-13-16,1 0-33 0,-1 0-48 0,-6 3-51 15,13 0-59-15,-7 5-62 0,8-4-71 16,-2 3-67-16,8 1-48 0,0 3-19 16,-1-4 10-16,7 4 22 0,7 4 46 15,-1-1 49-15,0 1 26 0,8-1 25 0,-2 1 27 16,2-1 26-16</inkml:trace>
  <inkml:trace contextRef="#ctx0" brushRef="#br0" timeOffset="149181.41">7933 13412 165 0,'6'-4'267'0,"0"0"29"15,-6 1-22-15,6-1-34 0,-6 4-14 16,7-4 7-16,-7 4 18 0,0-3 12 16,0 3-1-16,0-4-19 0,-7 4-31 0,1-4-43 15,6 4-43-15,-12-3-34 0,4 3-17 16,2 0-10-16,-7 0 1 0,-7 3 4 16,8 1 7-16,-8 0 5 0,0 3 2 15,1 4 0-15,-7 0-1 0,6 4 4 0,1-1 6 16,-1 0 3-16,8 9 10 0,-8-1 7 15,0 4 0-15,1 3-2 0,5 0-12 16,-5 4-8-16,6 0-16 0,0 0-8 0,-7 0-6 16,14 0-3-16,-8 0-2 0,8 0-2 15,0 0-2-15,-1 0-6 0,7 0-4 16,0-4-9-16,0 0-4 0,7 1-6 16,-1-5-3-16,0-2-4 0,8-1-1 0,-1-1 3 15,0-6-3-15,6 0 2 0,1 0-3 16,0-8 1-16,6 0 0 0,-1-3-4 15,1-1 0-15,1-6 3 0,5-1-1 16,-6 0 1-16,7-6-1 0,-7-2 3 0,7 1-2 16,-1-3-1-16,1-5-1 0,-7 1-5 15,6-5 1-15,-5 2 0 0,-1-1 0 16,-1-4-1-16,1 0 1 0,-6-2 3 16,0-1-1-16,-7-4 1 0,-1 3 1 0,-5-3-1 15,-7-3-1-15,0 2 3 0,-7-2 0 16,-5 3 0-16,-8 0-3 0,1 0 1 0,-1 0 3 15,-6 4-2-15,-7-1 1 0,7 1 0 16,1 7 1-16,-1 0-1 0,-1 4-2 16,-5-1-4-16,6 5-6 0,-1-1-4 0,1 8-9 15,0 0-18-15,-6-1-30 0,5 8-55 16,2 0-83-16,-1 0-85 0,0 4-104 16,6 3-114-16,7 1-101 0,0 2-56 15,0 5-56-15,7-4 7 0,6 4 70 16,0-4 112-16,6 0 116 0</inkml:trace>
  <inkml:trace contextRef="#ctx0" brushRef="#br0" timeOffset="150895.87">12419 13111 119 0,'-6'-11'358'15,"6"0"54"-15,0 4 48 0,-6-4-25 16,-1 0-61-16,7 4-32 0,-7 0-20 15,1-1-2-15,-1 0-9 0,1-3-18 0,0 8-34 16,-8-4-48-16,2 3-37 0,-2 4-35 16,-5 0-27-16,-1 0-7 0,-6 4 4 0,0 3 8 15,1 7 8-15,-2-3 2 0,-5 8-3 16,-1 3-20-16,-7 4-18 0,8-1-13 16,-1 4-16-16,-5 5-14 0,-1-1-11 15,-1-1-3-15,8 2-3 0,-7 1-6 0,0 3 0 16,6-2-2-16,1 1 1 0,6-4-2 15,0 4-5-15,6-8-3 0,1 4-2 16,5-4-1-16,1-3-1 0,7-1 0 0,6-3 3 16,6-3 2-16,1-1 0 0,5-3 0 15,15-4 0-15,-7-4-2 0,12 0-1 16,7-7 0-16,1 0-5 0,-2-4-3 0,8-3-3 16,0-4-5-16,-1-3-5 0,1-8-4 15,-1-4-8-15,1-7-2 0,-1 0-2 16,1-7-1-16,-7 0 3 0,-6-5 5 15,-7 2 8-15,0-1 3 0,-7 4 5 0,-5-5 4 16,-8 9 0-16,-6-1 1 16,-6 5-3-16,-1-2 3 0,-6 8-1 0,0 1 0 15,-1 3 0-15,-4 0 0 0,4 7-1 16,1 0-8-16,0 4-31 0,0 0-63 0,7 4-74 16,0 0-70-16,6 7-60 0,-8-4-46 15,16 1-16-15,-8 6 19 0,12-3 29 16,1 4 28-16,7-4 26 0,0 4 29 15,5-1 30-15,8 1 37 0,0-4 42 0,-1 3 42 16,1-3 36-16,6 0 29 0,-13 0 38 16,6 0 41-16,-6 0 49 0,1-3 50 15,-8 3 48-15,1 0 40 0,-8 0 29 0,2 0 12 16,-8 0 7-16,7 0-2 0,-6 0-9 16,-7 0-15-16,6 3-23 0,-12-3-25 0,6 4-32 15,-7 3-32-15,-6 1-26 16,-1 4-21-16,-4 2-14 0,-2 7-16 0,1 2-14 15,-1-1-9-15,0 7-3 16,1 0-3-16,-1 4-5 0,0-4 0 0,1 8 0 16,6-4-1-16,-6 0-6 0,5 4-2 0,8 0-1 15,0-5-5-15,-1 5 0 0,7-4-2 16,0 0-1-16,0 0-3 0,7-4 1 16,-1-3-3-16,6-1-3 0,8 1-2 0,-6-8-1 15,5 1-2-15,7-5-2 0,0 2 0 16,7-9 0-16,-1 0-1 0,1-4-1 15,-1 1 0-15,7-8 0 0,1-3-1 16,-1 0 0-16,0-5 0 0,-7-2-1 0,7-1 2 16,-6-7-2-16,0 0 2 0,-1-3 1 15,-5-1 0-15,-2-3 1 0,-12-1-1 16,6 1 1-16,-11-4-4 0,-8-1-2 16,-8 2-1-16,-4-4-2 0,-8-1 0 0,-13 1-2 15,-6-5-1-15,-6 4 2 0,-1 1 1 16,-6 3 1-16,0 0-1 0,6 0 1 15,-5 7 1-15,5 1 0 0,7 3-4 0,-1-1-14 16,1 5-23-16,1 4-37 0,5-1-75 16,7 4-105-16,0 0-114 0,7 4-140 15,-1-1-131-15,7 5-98 0,6-1-65 16,7 4 29-16,7 0 77 0,6 0 134 0,7 0 142 16</inkml:trace>
  <inkml:trace contextRef="#ctx0" brushRef="#br0" timeOffset="152553.35">17057 12869 131 0,'12'-3'293'16,"2"-5"39"-16,-8 5 29 0,1-1-64 0,6 4-24 16,-13-4-2-16,6 4 11 0,-6 0 11 15,0 0 1-15,0 0-10 0,-13 0-18 16,-6 4-23-16,-14 0-16 0,-13-1-8 15,1 8 2-15,-20-3 18 0,-1 3 5 0,1 4-5 16,-6-4-15-16,-8 3-26 0,14 1-33 16,-6-4-42-16,12 3-33 0,0 1-28 0,8-4-21 15,11 4-16-15,1-5-11 0,13 5-2 16,6-3-2-16,8-2 2 0,12 5 0 16,6-1 1-16,20-2 0 0,7-1-8 0,13 0-12 15,-1 0-16-15,14-4-15 0,-1-4-11 16,7 2-6-16,0-2 2 0,0-3 7 15,0 0 13-15,-6 0 11 0,0-3 10 16,-13-2 9-16,-7 5 5 0,-13-3 2 0,-7-1 0 16,-5 1-3-16,-21 3 0 0,-19-4-3 15,-7 0-2-15,-19 1 4 0,-7 3 10 16,-12-4 10-16,0 4 13 0,-8-4 11 16,8 4 6-16,-2 0 1 0,8 0-6 0,14 0-7 15,-1 0-13-15,13 4-10 0,5 0-6 16,9-1-1-16,12 5-2 0,13-1-3 15,6 1-9-15,14 2-14 0,12 1-18 0,7 0-27 16,13 0-29-16,1 1-27 0,12-2-20 16,0-2-5-16,0 3 8 0,0-5 18 15,0 2 26-15,-6-1 25 0,-7 1 28 16,-7-1 13-16,-5 0 8 0,-21-2 11 0,1-2 14 16,-20 4 12-16,-13 1 16 0,-13-5 17 15,-7 4 13-15,-6 0 15 0,-6-3 9 16,-8 3 5-16,14-2-6 0,-7 1-5 0,7 2-15 15,13-4-18-15,0 3-17 0,7 1-13 16,6-1-7-16,6 0-5 0,7 0-6 16,14 4-7-16,5-3-15 0,7 3-20 15,6-4-22-15,1 1-20 0,13-1-11 0,-1 0-6 16,1-3 9-16,-1-1 15 0,-6 1 17 16,1-1 20-16,-8-3 14 0,-5 4 13 15,-8-4 6-15,-6 3 1 0,-6-3 7 0,-14 4 10 16,-6 1 11-16,-14-2 14 0,-5 0 21 15,-1 0 20-15,1 2 15 0,-1-1 6 16,-5 3-2-16,11-7-9 0,-5 4-18 16,12-1-19-16,1-3-17 0,-1 4-14 0,8-4-10 15,4 4-5-15,8-4-3 0,0 3-1 16,8 1-7-16,10 0-8 0,2-1-10 16,0-3-7-16,5 4-5 0,2-4 1 0,5 0 4 15,-6-4 8-15,-6 4 7 0,-1 0 10 16,1-3 5-16,-6 3 2 0,-8 0 0 15,-6 0 0-15,-6 0 3 0,-8 0 0 16,-6 3 4-16,1 1 6 0,-7 0 6 0,0-1 2 16,0 1 2-16,-1 3-2 0,15-3-6 15,-8-1-11-15,7-3-9 0,7 4-22 0,0 0-62 16,12-1-95-16,0-3-122 16,14 0-156-16,5 0-144 0,15-3-141 0,-1-1-49 15,6-3 35-15,8-4 96 0,-1 0 143 16,-1-4 141-16</inkml:trace>
  <inkml:trace contextRef="#ctx0" brushRef="#br0" timeOffset="153393.5">18405 12900 141 0,'6'-5'333'0,"7"-6"61"15,-7 4 63-15,8-1-51 0,-8 1-26 16,1 0-13-16,0 3-3 0,-1-3 17 15,-6 3 26-15,6 0 13 0,1-3-7 0,-7 7-25 16,0-3-43-16,0 3-62 0,0-4-82 16,0 4-71-16,0 0-50 0,-7 4-31 15,-5-1-19-15,-8 1-11 0,-13 7-3 16,1-4-2-16,-1 8 0 0,-6 3-1 0,6-2 0 16,1 5-3-16,-1 4-3 0,1 1 0 15,13 0 0-15,-8 3 1 0,14 4-1 16,0-4 3-16,0 4-1 0,13-4-1 0,0 4-1 15,0-3 0-15,7 3 0 0,-1-3-2 16,7-2-1-16,7 1 1 0,-8-2-2 16,8-2 0-16,0 1-2 0,-1-1 0 15,1 0-1-15,0-2 0 0,-8-5 0 0,1 1-2 16,1-5 1-16,-8 1 6 0,7-4 8 16,-6-4 15-16,-7 4 9 0,0-7 6 15,-7-1 3-15,-6-3-4 0,0 0-7 16,-13-3-11-16,0-5-7 0,0 1-3 0,0 0-5 15,-1-1-2-15,8 1-3 0,0-4-19 16,-1 4-29-16,1 0-48 0,12-4-91 16,-6 3-125-16,7-6-148 0,6 2-155 0,6-3-123 15,7 1-114-15,6 0-11 0,8-1 72 16,5-3 122-16,7-1 155 0,1-2 142 16</inkml:trace>
  <inkml:trace contextRef="#ctx0" brushRef="#br0" timeOffset="153666.26">18588 12869 186 0,'-14'-14'389'0,"1"-1"85"0,0 4 79 0,0 0-37 16,7 4-37-16,-1-4-24 0,0 7 2 15,1-3 5-15,6 3-9 0,6 4-19 16,1 0-24-16,12 4-39 0,8 0-64 15,5 3-70-15,13 4-57 0,1 0-40 0,13 3-32 16,0 1-23-16,6 3-20 0,6 1-17 16,-6 2-12-16,7-2-10 0,0 3-6 0,-1-4-10 15,-6 1-27-15,-6-5-44 0,0 1-73 16,-7-8-168-16,-7 4-281 0,1-11-300 16,-7 0-137-16,0-4-43 0,-7-7 26 15,-6-3 141-15,7-8 267 0</inkml:trace>
  <inkml:trace contextRef="#ctx0" brushRef="#br0" timeOffset="157277.56">8304 11679 7 0,'0'-11'351'0,"0"-4"47"15,-8 1 28-15,-4-8 14 0,-1 3-159 16,0-3-98-16,-6-3-67 0,-8 3-33 0,1-4-9 16,-6 1-3-16,-8-1-2 0,1-4 5 15,-12-3 2-15,-2 1-1 0,-5 1-5 16,-1-1 2-16,-6-1 5 0,-6 3 4 0,-2 2 2 15,2-2-5-15,0 4-6 0,-2 1-11 16,2 3-15-16,-8 0-12 0,2 4-13 16,-2 4-10-16,-5-2-5 0,6 2-5 15,-7 6 4-15,1 1 0 0,-7 3-1 0,-1 4 3 16,-6 0 2-16,0 8 4 0,-5 3-1 16,-1 3-4-16,-7 9 1 0,-1 2 4 15,9 4 0-15,-15 8 2 0,14 4 4 0,-7 2 2 16,7 5 8-16,0 2 1 0,0 2 9 15,0 3-4-15,5 4 2 0,8 0 0 16,1 7-4-16,5-1-4 0,6 9-6 0,2-1-4 16,5 4-2-16,7 4 0 0,6-1-4 15,0 4 1-15,14 4 0 0,0 1 0 16,5 2-1-16,8-3 1 0,-1 7 12 0,13 0 9 16,1 4 14-16,13 5 14 0,-1 1 8 15,14 5 12-15,-1 0-3 0,13 4-3 0,15-1-9 16,-2-3-9-16,13 0-4 0,8-4-11 15,-2 0-9-15,8-3-7 0,6-4-2 0,1-5 1 16,-1-1-5-16,6 2 1 0,-6-7 8 16,6 0 5-16,8-4 1 0,-8-4 1 0,8-2 8 15,6-5 0-15,-1-7-8 0,7 0-6 16,0-3-4-16,14-9-1 0,5-3-7 0,1-3-1 16,7-8-3-16,6-3 3 0,-1-12 1 15,1 0-4-15,6-9 1 0,0-9-3 16,7-3-1-16,0-4-3 0,0-7-3 0,-1-1-2 15,1-6-3-15,-6-5 3 0,-1-3 3 16,-7 0 0-16,1-8 1 0,-14-2 2 0,1-9 1 16,1-6-4-16,-9-4-4 0,-5-8-2 15,-1-7 0-15,-5-7-2 0,-14-8-2 0,0-7 2 16,-6-7 1-16,-7-8-13 0,-6-10-11 16,-14-8-29-16,-12-11-18 0,-7-10-17 15,-13-13-10-15,-20-2 7 0,-18-12 8 0,-21-3 23 16,-26-8 16-16,-25 1 16 0,-21 3 12 15,-12 8 5-15,-13 21 6 0,-13 12 5 16,-1 14 3-16,1 18-2 0,6 14-29 16,7 13-49-16,6 11-61 0,6 6-77 0,15 8-101 15,5 6-102-15,13 9-75 0,7 6-53 16,12 5-59-16,21 3 12 0,6 4 65 16,20-1 88-16,12 4 92 0</inkml:trace>
  <inkml:trace contextRef="#ctx0" brushRef="#br0" timeOffset="158281.04">12478 11569 106 0,'0'-11'231'0,"0"0"15"0,-6 0-25 16,-1-4-75-16,-6 1-40 0,0 3-16 15,-1-7-2-15,2 2 6 0,-14-2 8 16,7 0 5-16,-7-4 4 0,-1 4 1 0,-5-4-4 15,-1 0-7-15,1 0-3 0,-8 0-7 16,1 0-9-16,-6 4-10 0,-1-1-10 16,-5 5-9-16,-8 3-11 0,0 0-9 15,-6 4-8-15,-13 3-4 0,6 4 0 0,-13 4 5 16,0 3 7-16,8 7 13 0,-8 0 8 16,0 5 12-16,-6 7 7 0,6-1 0 0,1 9-1 15,-1-1-4-15,0 7-7 16,0 4-10-16,1 3-11 0,-7 5-4 0,6 6-4 15,-6 5-8-15,6 6-4 0,7 4-5 16,0 7-2-16,6 9-2 0,7 6-4 16,7 7 0-16,5 5 2 0,8 3-3 15,13 4 4-15,5 7 2 0,1 3 0 0,14 4 0 16,4 0-5-16,8 0 5 0,8 4-4 16,-2-3-4-16,13-1 1 0,7-7 0 0,0 0 3 15,13-4-2-15,7 0-3 0,7-3 1 16,4-4-3-16,9-3 0 0,6-2-1 15,-1-6-2-15,8-3 1 0,12-5 3 0,0-10 2 16,0-5-1-16,13-2 1 0,7-12 1 16,-1-3 0-16,14-8-1 0,0-7-4 15,-1-4 0-15,7-3-3 0,-6-8 8 0,7-3 7 16,-7-8 7-16,6-4 9 0,-6-2 4 16,6-8 6-16,0-4-2 0,1-4-5 15,-1-8-9-15,0-2-6 0,-6-4-3 0,-7-8 0 16,0-3-6-16,1-8 1 0,-8-3 1 15,1-8-1-15,-1-7-3 0,-5-4-4 0,-1-6-1 16,1-5-1-16,-8-3-1 0,1 0 3 16,-13-8 4-16,-1 0 1 0,-6-2 1 0,-13-6 1 15,-6 1-1-15,-7-3-2 0,-13-5-2 16,-13-3-2-16,-7 1-1 0,-11-5-1 16,-16 0-3-16,-4 2 2 0,-15-3 0 15,-11-2-1-15,-15 3 0 0,1 1-2 0,-13-4-4 16,-7 3-13-16,1-3-11 0,-14 0-11 15,0-1-15-15,-12 1-17 0,-1 3-15 16,-13 1-14-16,-13 3-14 0,-6-4-18 16,-13 8-17-16,-13 0-8 0,-1 10-14 0,-5 9-18 15,-14 6-13-15,-1 8-10 0,-4 7-12 16,-1 11-14-16,5 11-25 0,1 4-40 16,7 7-2-16,6 4 18 0,7 7 29 0</inkml:trace>
  <inkml:trace contextRef="#ctx0" brushRef="#br0" timeOffset="160989.29">7014 14477 414 0,'13'-11'507'0,"-7"1"49"0,-6-1 30 16,7 0-121-16,-7 0-128 0,0 0-117 16,0 3-78-16,0 1-43 0,0 3-24 0,0 1-13 15,0 3 6-15,0 3 16 0,0 5 20 16,0 3 34-16,0 8 55 0,0 2 41 15,7 9 16-15,-7 6-3 0,0 4-15 0,0 8-27 16,0 7-44-16,0 0-41 0,6 7-28 16,-6 4-20-16,0-3-10 0,0 2-9 0,0 1-9 15,0-3-7-15,6 2-5 0,-6-2-4 16,0-5-4-16,6 1-3 0,-6-4-7 16,8-7-1-16,-8-1-5 0,0-3-1 0,6-7-3 15,-6-4 0-15,0-4-1 0,6-3-1 16,-6-1-3-16,0-10-13 0,0 3-22 0,7-7-45 15,-7 0-73-15,0-4-102 0,0-3-132 16,0 0-163-16,0-4-142 0,0-4-117 16,0-3-13-16,0-4 53 0,-7 4 110 0,7-4 165 15</inkml:trace>
  <inkml:trace contextRef="#ctx0" brushRef="#br0" timeOffset="161361.09">6949 15581 273 0,'-7'-8'425'0,"7"1"66"0,-7-1 55 16,7 1-89-16,-6 3-91 0,6 1-75 15,0-1-66-15,-6 4-41 0,6 0-13 16,0 4 22-16,0 7 37 0,0 0 30 0,0 7 21 16,0 4-1-16,0 8-25 0,0-1-48 15,6 4-56-15,-6 0-47 0,6 2-33 0,1 6-21 16,0 0-15-16,6 3-8 0,-1-4-7 15,2 4-4-15,-2-3-6 0,2-2-5 16,-1-2-1-16,0-4-2 0,0 0-2 0,7-4 1 16,-8-3 2-16,1-4 3 0,1-3 1 15,-8-1 1-15,14-7 0 0,-8-4 1 16,8-3-2-16,6-12 2 0,7-3-2 0,0-10-2 16,5-5 0-16,1-7 0 0,1-8-1 15,-1-6-4-15,6 0 1 0,-5-5 1 16,-2 4 0-16,-5-3-1 0,-1 8-9 0,1-2-41 15,-7 5-89-15,-6 3-111 0,5 1-173 16,-5 3-178-16,0 0-189 0,5 3-67 0,2-2 32 16,5 2 81-16,8 1 156 0,-1 0 169 15</inkml:trace>
  <inkml:trace contextRef="#ctx0" brushRef="#br0" timeOffset="162017.25">11384 14064 39 0,'25'-18'374'0,"2"-5"85"16,-7 1 78-16,6-3 39 0,-7 2-71 15,1 6-20-15,-8-5-5 0,8 6-10 0,-6-2-22 16,-8 7-37-16,7 0-48 0,-7 4-73 15,1 0-93-15,-7 3-71 0,6 4-39 16,-6 8-19-16,0 2-1 0,0 9 6 0,0 6 11 16,-6 9 9-16,-1 6-4 0,-6 11-5 15,7 4-9-15,-8 4-6 0,8 7-7 16,0 3-8-16,-1 5-6 0,0 2-6 0,1 5-7 16,0-1-9-16,6 1-5 0,0-4-4 15,6-4-4-15,-6 0-3 0,6-6-1 0,1-2-3 16,-7-6-2-16,7-4-1 0,-1-4 0 15,8-7-1-15,-8-3-4 0,0-5-14 16,1-2-19-16,-1-5-31 0,1-7-34 0,-1 0-54 16,-6-7-89-16,0-5-125 0,0 1-182 15,0-7-163-15,0-4-173 0,0-4-60 0,-13 1 36 16,0-9 107-16,1 1 184 0,-2-3 183 16</inkml:trace>
  <inkml:trace contextRef="#ctx0" brushRef="#br0" timeOffset="162501.23">11013 15379 133 0,'0'-4'354'0,"0"1"60"0,6-5 58 16,-6 1-37-16,7 4-49 0,-7-1-27 16,6 0-9-16,8 1 15 0,-8-2 22 0,6 1 16 15,2 4-6-15,-8 0-25 0,7 0-37 16,1 4-50-16,-2 4-62 0,2 3-56 0,-2 7-36 16,8 1-23-16,-7 3-19 0,-7 7-17 15,8 0-16-15,-8 4-11 0,0 4-9 16,-6 0-8-16,7 2-8 0,-7 2-2 0,7 3-2 15,-1-4-4-15,-6 1-2 0,13-1-1 16,-7 1 0-16,8-4-2 0,-2-2-3 0,2-5 2 16,5-1 0-16,1-7-1 0,6-4 0 15,0-6-1-15,-1-6 0 0,15-1-1 16,-7-10-2-16,6-6 0 0,-1-7 2 0,8-7-2 16,0-8 0-16,-7-4-1 0,7-3 0 15,-8-4-1-15,2-4-5 0,-7 0-5 0,-1 5-9 16,-6-5-12-16,0 3-12 0,-7 10-21 15,-6-2-29-15,1 4-46 0,-8 4-89 16,0 3-95-16,-6 4-112 0,8 4-132 16,-8 3-115-16,0 3-98 0,6 6-12 0,-6 2 48 15,6 0 98-15,0 1 137 0,1 3 137 16</inkml:trace>
  <inkml:trace contextRef="#ctx0" brushRef="#br0" timeOffset="164157.34">19785 11635 315 0,'7'-26'367'0,"-7"-3"34"0,0 0 26 16,-7-1-139-16,-6-2-74 0,1 2-43 0,-8-3-30 15,0 0-18-15,-6 0-17 16,1-1-17-16,-2-1-15 0,-11 2-17 0,4 0-12 16,-5 0-10-16,-6-1-8 0,5 5-8 15,-5 0-3-15,-1-4-3 0,1 3 0 0,-7 1-4 16,0-4 2-16,0 1 0 0,-7 3-3 15,0-9 2-15,-6 5 1 0,0 1 0 16,-6-1-1-16,-1-1 0 0,-6 2 4 16,-1 2 2-16,-5-2 9 0,6 2 5 15,-1 4 10-15,2-3 2 0,4 3 3 0,2 5-1 16,0-5-8-16,6 4-2 0,-8 3-8 16,2 1-5-16,6 0-3 0,-6 0-1 15,-2 3-4-15,-4 0-6 0,-2 4-1 0,-6 1-3 16,-5-1-3-16,-1 4-3 0,-8-2 3 15,2 2-1-15,-1 7 1 0,-6-4 4 16,0 1 2-16,0 3 5 0,-1 0 4 0,-5 3 7 16,-1 5 6-16,7 0 5 0,-7 3 7 15,1 0 4-15,5 6 2 0,14 6-2 16,-7-1-2-16,13 3-6 0,1 8-1 16,6 4-3-16,6 3 2 0,1 4 10 0,5 4 14 15,-5 3 14-15,12 7 12 0,-6 5 12 16,6 6 5-16,7 4-6 0,0 4-10 0,0 4-9 15,7 4-11-15,5-1-9 0,1 0-6 16,7 8 5-16,-1-4 10 0,13 4 9 16,2 2 8-16,4 2 8 0,14 3 3 15,0 3-7-15,14 1-7 0,-2-4-12 0,14 8-4 16,13-6-9-16,0 2 2 0,13 0-2 16,7-1-4-16,6 1-4 0,7-1-4 0,12 5-3 15,14-1-12-15,0-4-4 0,6-2-4 16,0-6-6-16,7-5-4 0,7-5 1 15,-1-4 1-15,7-3-2 0,-1-7 0 16,7 0 1-16,14-5-2 0,-1-7-2 16,7 2-4-16,0-9 3 0,6-3 0 0,0-4 0 15,0-4 0-15,0-7-4 0,14-7-2 0,-1-1-10 16,1-10-6-16,-7-4-7 0,-1-8-10 16,-6-3-4-16,-6-7 0 0,0-7 3 0,-6-8 5 15,-2-3 4-15,-4-9 8 0,-8-3 6 16,0-3 4-16,-6-8 1 0,-1-3 0 15,-5 0 4-15,-7-8-1 0,-7-4-5 16,-1-6-4-16,-4 0-3 0,-8-5-2 0,0 1-10 16,-13-8-5-16,-7 1 6 0,-5 0 3 15,-14-5 1-15,-6-3 3 0,-7 0 3 16,-19-3 5-16,-8-5-1 0,-12-6-3 0,-12-1 2 16,-8-7 1-16,-13 0 2 0,-6 0 2 15,-13 1 5-15,0 2 4 0,-20 1 0 16,1-4-1-16,-28 1-2 0,-4-5-10 0,-15 0-20 15,-18-3-21-15,-8 3-22 0,-12 5-15 16,-20 2-17-16,-13 5-15 0,-6 2-19 16,-7 13-10-16,13 6-14 0,14 12-23 0,-1 10-33 15,19 8-62-15,1 7-73 0,19 11-75 16,1 11-73-16,6 7-71 0,-1 11-3 16,14 8 54-16,0 11 91 0,12 7 97 0</inkml:trace>
  <inkml:trace contextRef="#ctx0" brushRef="#br0" timeOffset="164828.54">17597 14195 195 0,'32'-15'386'0,"-6"-2"81"0,7-1 81 15,-7-5-44-15,0 1-37 0,1 4-6 16,-8 0 2-16,0 2-3 0,1-2-24 0,-7 8-30 16,0-1-38-16,0 0-58 0,-7 3-77 15,1 5-73-15,0-5-56 0,-7 8-39 0,6-3-26 16,-6 3-8-16,0 3 0 0,-6 5 5 16,6 6 9-16,-14 5 4 0,8 3 2 15,-7 7-3-15,0 4-7 0,0 11-3 0,-7 0-2 16,8 11 2-16,-8 3 0 0,0 5 3 15,7 3-1-15,1 7-5 0,-2 4-5 16,2 0-5-16,5 0-7 0,0-4-6 0,1 0-1 16,6-3-3-16,0-1 0 0,0-6-1 15,0 0 1-15,6-8-1 0,1-5-1 0,0-5 0 16,-7-6-2-16,6-5 2 0,0-5 0 16,-6-4-7-16,6-6-26 0,-6-5-42 15,0-7-75-15,0-3-147 0,0-4-185 0,-6-7-195 16,6-4-156-16,-6-4-126 0,0-3-14 15,-1 0 99-15,-6 0 158 0,0-8 187 0</inkml:trace>
  <inkml:trace contextRef="#ctx0" brushRef="#br0" timeOffset="165255.69">17265 15247 210 0,'0'0'392'0,"-7"0"57"0,7 0 64 15,0-4-51-15,0 4-63 0,0-4-47 16,0 4-21-16,7 0 2 0,-7-3-6 16,7 3 0-16,-1 0-10 0,-6 3-14 0,6-3-24 15,-6 8-36-15,7-1-34 0,0 8-31 16,-7 0-25-16,6 7-17 0,-6 4-19 15,0 6-17-15,0 5-18 0,0-1-19 0,6 9-17 16,-6-1-11-16,0-1-12 0,0 4-4 16,7 2-6-16,-7-5-2 0,7 3-1 0,-1-3-1 15,7 0 3-15,-7-7 0 0,8 0 1 16,-2-4 1-16,2-4 2 0,5-7-1 16,1 0-2-16,0-8-1 0,12-7 0 0,-6-2-3 15,13-5-3-15,-6-8-9 0,6-7-17 16,-1-7-26-16,2-3-40 0,-1-4-45 0,0-8-69 15,-7-4-75-15,1 1-63 0,-7-4-52 16,-6 0-55-16,-7 0-52 0,-13 4-32 0,0 4-5 16,-7-1 5-16,-6 4 6 0,-6 7 6 15,-7 1 41-15,-1 3 69 0,-5 3 71 16,-7 5 65-16</inkml:trace>
  <inkml:trace contextRef="#ctx0" brushRef="#br0" timeOffset="166096.9">17004 16500 74 0,'-26'0'381'0,"0"0"64"0,7-4 51 0,-1 1 4 15,7 0-97-15,7-1-67 0,6 4-49 16,6-5-20-16,7 2 14 0,7 3 22 16,13-4 25-16,-1 0 11 0,7 1-1 0,7-1-11 15,5 0-35-15,8 1-44 0,6-4-48 16,7 3-39-16,6-3-31 0,7-1-30 0,6 1-27 16,7 0-22-16,6-1-21 0,0 1-12 15,0 0-9-15,1 3-6 0,-1 4-6 0,-13 0-23 16,0 4-41-16,-12 3-97 0,-8-3-161 15,-6 3-256-15,-12-3-259 0,-8 3-119 16,-7-7-32-16,2 0 57 0,-15-11 139 0,2 0 246 16</inkml:trace>
  <inkml:trace contextRef="#ctx0" brushRef="#br0" timeOffset="168408.67">19661 12884 50 0,'-6'-11'281'16,"6"0"25"-16,-6-4 11 0,-1 1-60 0,-6-1-99 16,0 1-43-16,-7-1-16 0,8 0 5 15,-8 0 15-15,7 0 21 0,-13 1 12 16,6-1 4-16,1 1-4 0,-7-1-9 0,6 1-8 16,-6-1-11-16,1 0-9 0,-2 1-13 15,1-5-12-15,-6 4-11 0,5 1-11 16,-5-4-12-16,6 3-6 0,-7 0-6 15,1 0-2-15,-7-2-3 0,6 6-3 0,-6-4-2 16,6 0 0-16,-6 0 4 0,1 1-5 16,-2 3 0-16,1-4 6 0,0 4 0 15,-7 0-2-15,1 4-6 0,6-1-1 16,-7-2-2-16,1 6-7 0,-8 1-6 16,8-1-1-16,-7 8-1 0,0-1-1 0,6 1-2 15,-6 6-2-15,0 5-2 0,0 4-3 16,6 2-1-16,-6 5 0 0,0 4 2 15,-6-1 2-15,5 7 0 0,1-2-1 16,0 1 2-16,0 6-3 0,-1 0-4 0,8-1-2 16,-7 4 0-16,7 4 2 0,-1-1 2 15,7 5 7-15,0-1 4 0,7 3 1 0,-1 1 4 16,7 5 4-16,0-2-1 0,6 8 3 16,13-5-2-16,-5 6 5 0,12-2 8 15,6 2 2-15,0-1 6 0,8 0 6 16,11-4 10-16,-5-3 7 0,13-4 5 0,-1-1 8 15,1-6 10-15,13 0 10 0,-7-5 5 16,13-2 0-16,-1-1-5 0,2-6-13 16,6-2-13-16,6-2-17 0,6-5-17 0,1-3-14 15,6 0-10-15,-6-7-4 0,6-1-5 16,7-3 0-16,-8 0-2 0,2-8-1 0,-1 3 3 16,0-3 0-16,1-6 1 0,5-3-5 15,-6 0 3-15,0-5 2 0,1-4-7 16,-2 0 0-16,2-3 0 0,-2-4 0 0,2 0-4 15,-8-4 3-15,8 1 2 0,-8-4-2 16,-6-1-1-16,0-2 2 0,-6-1 1 16,-7-4 1-16,-7 0-1 0,2-3-1 15,-9-1 1-15,-11-2-3 0,-1-5 1 0,-6-4-1 16,-1 1-2-16,-13-3 2 0,1-2 2 16,-7-2-1-16,0 0 0 0,0-5 1 15,-13 1 1-15,6-4-2 0,-13 0-2 0,2 3 2 16,-9-3-2-16,1-3-3 0,-13-1-1 15,-1 1 0-15,-11-4 0 0,-8 3-6 16,-6-3-11-16,-7 3-24 0,-6 4-34 0,-13 0-34 16,0 8-36-16,-7 7-36 0,-6 2-34 15,-6 9-39-15,-2 7-55 0,-5 12-72 16,-7 5-70-16,8 13-71 0,-2 11-71 16,7 3-1-16,1 10 56 0,5 5 89 0,8 3 99 15</inkml:trace>
  <inkml:trace contextRef="#ctx0" brushRef="#br0" timeOffset="169880.72">15110 11965 162 0,'-20'3'259'0,"0"5"14"0,7-5-30 0,1 1-75 15,4-4-35-15,2 4-2 0,0-1 27 16,-1-3 50-16,7 0 48 0,0 4 37 15,0-4 17-15,7 0-5 0,-1 0-25 0,8 0-35 16,5 0-30-16,7-4-19 0,6 4-14 16,7 0-5-16,7 0-3 0,6 0-7 15,6 4-11-15,1-4-19 0,6 3-18 16,7-3-21-16,-7 4-20 0,-6 0-19 0,-8 3-19 16,2-3-14-16,-14-1-11 0,0 1-7 15,-12-4-5-15,-2 3-4 0,1 1 1 16,-12-4-6-16,-2 4-11 0,1-4-37 15,-6 4-40-15,-1-4-53 0,1 0-59 0,-1 0-54 16,1 0-59-16,-7 0-50 0,7 3-48 16,-7-3-34-16,0 0-33 0,0 0-63 15,0-3 6-15,-7 3 49 0,0-8 72 16,1 4 79-16</inkml:trace>
  <inkml:trace contextRef="#ctx0" brushRef="#br0" timeOffset="174190.91">14946 11774 109 0,'14'4'306'0,"-2"0"23"0,-5-8 12 16,-7 0-76-16,0 1-109 0,0-4-58 15,-7-1-30-15,1-4-11 0,0 2 8 0,-8-9 12 16,-5 1 16-16,-1 0 11 0,-6-8 4 15,-6 1-1-15,-1-1-3 0,-6-7-8 16,0 0-12-16,-13 0-12 0,0-3-6 0,-1-5-10 16,-12 1-10-16,0 0-9 0,0-1-7 15,-12 4-7-15,4-3-4 0,-4 0-2 16,-2-1-3-16,1 1 1 0,-7 4 5 16,-6-1 2-16,6 0 3 0,-12 4 1 0,-1 0 5 15,-7 1-3-15,2 2-6 0,-15 1 0 16,1 0-2-16,0 3-2 0,-6 4 1 15,-1 0 2-15,0 4 3 0,0-1-1 16,-7 5 0-16,-5 3 3 0,-8 0 1 0,2 3-3 16,-2 1 4-16,1 7 5 0,-7 0 0 15,7 0 0-15,-1 7 0 0,1 1-1 16,0 6-2-16,6 1-9 0,7 7-4 0,0 3-3 16,0 5-5-16,6 3 0 0,7 3-4 15,-1 5 1-15,7-1-3 0,1 4 3 16,12 4 0-16,1-4-1 0,6 3-2 0,-1-3 0 15,14-3-2-15,0-2-1 0,12-2-3 16,8-4 0-16,0 1 1 0,12-9 0 16,1 1 0-16,12-8-2 0,1 0 3 0,12-3 1 15,0 0 2-15,1-5-1 0,5-2 6 16,8 0 4-16,-7-5-4 0,6 1-16 16,7-4-41-16,-6 0-66 0,6 0-103 15,6-4-110-15,-6 1-121 0,7-5-100 0,0 0-25 16,-1-2 37-16,-6-5 82 0,6 0 99 15</inkml:trace>
  <inkml:trace contextRef="#ctx0" brushRef="#br0" timeOffset="174841.94">8949 11023 238 0,'18'-4'275'0,"9"1"24"0,-7-5-52 16,-2 5-52-16,2-1-22 0,0 0-15 0,-1 4-7 15,-5 0-11-15,-8-3-9 0,7 3-6 16,-7 3 1-16,-6 1 18 0,0 3 24 16,-6 4 24-16,-13 7 14 0,-1 5 10 15,-13 6-5-15,-5 4-13 0,-9 7-11 0,-5 4-1 16,-6 8 20-16,0-1 23 0,-15 4 5 15,8 3-11-15,0-2-22 0,0 2-31 0,7-7-44 16,-1 4-49-16,14-7-35 0,-1-1-16 16,13-6-11-16,1-1-6 0,5-3-3 15,8-1 1-15,6-6 7 0,7-2 9 0,6-1 12 16,12-9 9-16,14 0 8 0,7-7 2 16,19-4-5-16,13-7-10 0,14 0-11 15,18-7-9-15,7-4-7 0,14 0-26 16,5-3-68-16,-5-5-141 0,6 5-247 0,-1-5-276 15,-5 1-147-15,-1-1-58 0,-7 1 23 16,-12-3 120-16,-13-5 232 0</inkml:trace>
  <inkml:trace contextRef="#ctx0" brushRef="#br0" timeOffset="177789.4">20052 12943 2 0,'-6'-11'236'0,"0"-4"21"0,-8-2 12 0,2 1-62 16,5-2-68-16,-13-1-33 0,8 1-14 15,-8 0-1-15,0 3 1 0,7-3 6 16,-13-1 2-16,6 1 3 0,-5 0 1 16,-1 0 1-16,0-4 7 0,-1 3 8 0,1 1 8 15,-6 0 3-15,-1-5 0 0,7 5-7 16,-13-4-10-16,7 4-15 0,-1-4-18 15,-6 4-8-15,0 0-9 0,-7-1-1 0,8 1-7 16,-15-1 1-16,7 5 2 0,-5-4 0 16,-2 3 3-16,1 4-3 0,0 0 2 15,0 0-1-15,0 4-2 0,0 3-8 16,6 0-1-16,-6 1-9 0,7 3-4 16,-8 3-3-16,2 5-4 0,-2-1 0 0,-5 7 1 15,-1 1 13-15,0 4 10 0,1 2 7 16,5 5 13-16,-5 4 13 0,6-1 15 15,0 4 12-15,0 0 3 0,6-1 2 16,7 5-4-16,-1-4-11 0,2 7-13 0,5 1-19 16,1-1-11-16,5 0-11 0,1 1-6 15,1 7-6-15,5-1-3 0,-6 0-1 16,6 5-3-16,7-1 0 0,-7 4-4 0,8-3-1 16,-1 2-4-16,0 2-4 0,6-2 1 15,7 5-3-15,0 0 1 0,0-5 0 0,7 2-2 16,-1-5 1-16,1 0 1 0,6-3 0 15,7-1 0-15,-1-2 3 0,1-6 2 16,12 2 0-16,1-5 0 0,5-2-1 16,2-1 0-16,12 0-4 0,6-8-3 0,1 1-1 15,12-1-3-15,-6-3-1 0,8-4-1 16,-2 1 2-16,0-1-2 0,8-7 0 0,-8 0 3 16,2 0-2-16,-2-7-1 0,-6 0-5 15,6-4 2-15,2-4-2 0,-2 0-3 16,0-3-2-16,8-4 2 0,-2 0 1 0,2-4 1 15,6-3-1-15,-7-1 0 0,6-2 0 16,-5-1 0-16,-8-4-2 0,7 0-2 16,-6-3 3-16,-7-1 1 0,0-2 1 0,-6-5 0 15,-7 1 1-15,0-5 1 0,-12-3-2 16,-2-3-4-16,-5-1 0 0,-7-3-1 16,0 0-1-16,-13-5 0 0,-7 2-1 15,1-5 2-15,-14 0 3 0,1 1 1 0,-7-1 1 16,-7-4-1-16,1 1 2 0,-8 0-3 15,-5 1-2-15,-1-2-1 0,-5 1 0 16,-1-1-2-16,-7 1 0 0,-6 3 2 16,6 1-1-16,-13 3-1 0,8 0-1 0,-8 4 2 15,-6 3 0-15,7 4-2 0,-7 4 0 16,-8 3 0-16,8 0 2 0,-12 4 2 0,4 8-1 16,-4-1 1-16,-8 4 1 0,0 3 1 15,0 5-3-15,-6 3-2 0,7 7 2 16,-7 4-1-16,-1 4 1 0,1 7 0 15,0 8 4-15,6 2 0 0,0 9 3 0,7 6 4 16,0 9 3-16,0 6 1 0,6 3 2 16,7 9 5-16,0 3-2 0,13 4 2 0,0 3-1 15,6 0 1-15,7 4-3 0,7 3-1 16,5 1-2-16,1-4-2 0,7 7-4 16,6-3-3-16,6 0-1 0,1-5 2 15,6 1 1-15,13 0-1 0,0-7 5 0,6-1-1 16,7-2 3-16,7-5-2 0,7-3 1 15,5-5 2-15,7-3-4 0,0-4 1 0,6-2-1 16,7-5 0-16,8-7-4 0,11-4-1 16,-6-3-2-16,7-7 0 0,-1-5-1 15,7-3 4-15,1-7 1 0,6-4 0 0,0-11 0 16,-1-4-6-16,1-3-6 0,13-12-8 16,-7 1-4-16,7-7-3 0,-1-5 2 15,-5-2 1-15,-8-5 5 0,1-3 4 16,-7-5 2-16,-14 5 3 0,-4-4 2 0,-8 0 1 15,-13 0-1-15,-13-2 0 0,-6-3 0 16,-14-2-2-16,-12 0 0 0,-7-1 2 16,-14-3-3-16,-11 1-2 0,-15-5 0 15,-5 0-1-15,-7 0-1 0,-13 1 0 0,0-1-1 16,0 5 4-16,-8-2 0 0,2 5 0 16,-7 4 0-16,6 6 0 0,-13 1 3 15,7 7 2-15,-13 7-1 0,0 4 0 0,0 8 1 16,-7 7-3-16,1 10-1 0,-8 8-1 15,1 8-1-15,0 10 0 0,0 12 1 16,6 5 3-16,0 10 1 0,7 7 3 0,6 5 0 16,0 6 1-16,14 6 4 0,6 1 2 15,13 12-1-15,0-3-4 0,12 6 3 16,8 6-2-16,13 1-1 0,5 0 0 0,14-4 0 16,7-1 4-16,6-3-2 0,6-3 3 15,7-8 0-15,14-7-1 0,-7 0-2 16,12-7 0-16,7-7 3 0,0-5 0 0,6-3-2 15,15-8 1-15,-8-3 0 16,12-4 0-16,2-6-2 0,6-1-1 0,-7-11-1 0,0 0 1 16,6-8 2-16,-5-6-1 0,6-5-4 15,-8-6 0-15,8-5-4 0,-6-2 0 16,5-9-4-16,-6-7-3 0,7 1 1 16,-7-8-1-16,-7-3 3 0,1-5 0 0,-13-3 0 15,0-7 3-15,-14 4-1 0,-13-9 1 16,-5 1-1-16,-21 0-2 0,-12-7-1 15,-14 4-7-15,-13-5-8 0,-12 1-11 16,-20-4-10-16,-7 4-5 0,-6-1-14 0,-19 5-20 16,-1-4-25-16,-13 3-36 0,-6 4-46 15,-1 3-65-15,2 9-59 0,5 2-67 0,7 12-65 16,5 7-46-16,8 8-34 0,13 10-46 16,7 8-4-16,5 3 53 0,1 8 76 15,14-1 83-15</inkml:trace>
  <inkml:trace contextRef="#ctx0" brushRef="#br0" timeOffset="179729.74">15187 12280 161 0,'-32'7'318'0,"6"-3"35"0,7-1 33 16,-1 1-85-16,0-4-43 0,7 0-17 15,1 3 0-15,4-3-1 0,2 0-6 16,12-3-16-16,2 3-21 0,4-7-26 0,14 3-26 16,7-3-18-16,12-1-15 0,20 1-7 15,7 0-11-15,12-4-3 0,15 7-7 16,11-3 4-16,1-1 13 0,13 5 11 0,6-1 11 16,7-3 5-16,-1 3 3 0,8 1-5 15,5-1-12-15,-12 0-17 0,0 4-14 16,-6-3-17-16,-15-2-13 0,-5 5-11 0,-13-3-7 15,-7 3-4-15,-20 0-6 0,-5 0 1 16,-8 0 1-16,-12 0 1 0,-13 0 2 16,-1-3-2-16,-18 3-2 0,-8 0-6 15,-20-5-4-15,-4 5-5 0,-29-3-4 0,-5-1-3 16,-26 1-2-16,-7-5 3 0,-18 1-2 16,-15 0-2-16,-5-4-1 0,-8-4 3 15,-6-3-2-15,-5 0-1 0,-2-1-1 16,8 1 1-16,-2-5 4 0,8 6 2 0,13-2 5 15,19 5 3-15,7-1 1 0,20 3-2 16,6 2-6-16,19 3-6 0,7-1-1 0,13 8-1 16,13 0 3-16,19 0 4 0,21 4 2 15,11 3-1-15,21 4-1 0,12 0 0 16,14 4-2-16,13 0 1 0,6 3-2 0,13 0 2 16,7 3-1-16,13 2-3 0,-1-1-1 15,2 0 0-15,-2 4-1 0,-6-4 1 16,-6-1 0-16,-7-2 0 0,-6 3-1 0,-19-4-2 15,-8-3 1-15,-19 0-5 0,-7-4 6 16,-12 0 1-16,-19-4 0 0,-9 0 1 16,-24-3 5-16,-14-1 2 0,-19-3-2 15,-13-3-1-15,-13-1-1 0,-26-3 0 0,-7-4-3 16,-12 0 0-16,-7-4 0 0,-7-3 0 16,-6 0 2-16,-1-4-1 0,1 4-2 0,12-5 1 15,2 5 0-15,18 0-3 0,14 3-7 16,18 4-1-16,8 4 2 0,18 0 0 15,8 7-2-15,19 0 1 0,19 3 7 16,14 1-3-16,13 3-4 0,18 4-6 0,15 0-6 16,5 4-10-16,21-1-6 0,5 5-2 15,7-1-2-15,7 1 5 0,7-1 4 16,-8 4 9-16,1-4 7 0,-14 0 6 16,-5 0 6-16,-8 1 0 0,-12-4-1 0,-14 0-1 15,-5-5-1-15,-14 1 1 0,-19 0 3 16,-14-3 0-16,-20-1 3 0,-25 0 3 15,-12 0-3-15,-28-3-7 0,-12-4-10 16,-13 0-5-16,-13-4 1 0,-7 1-1 0,-6-8 4 16,-7 0 5-16,1 0 7 0,5-4 5 15,7 5-5-15,14-2-1 0,12 2-4 0,20 2-4 16,13 0-3-16,19 5-4 0,13-1-2 16,14 8-2-16,25-4-1 0,7 7-5 15,27-3-7-15,5 4-10 0,14 2-5 16,19 2-7-16,0-2-7 0,13 1 4 0,14 4 7 15,-1 0 9-15,13 3 9 0,-7-4 10 16,8 5 12-16,-14-5 3 0,0 2 2 16,-12-6 5-16,-8 5 4 0,-12-5-3 15,-14-2 2-15,-19-1 3 0,-6 1 1 0,-20-5 2 16,-20 1 1-16,-18-4 0 0,-21 0 2 16,-19-7 0-16,-14-1-4 0,-12-2-2 0,-7-5-6 15,-5-3 6-15,-1-1 0 0,-1-3 1 16,1 1 0-16,7-5-32 0,12 4-61 15,6 3-120-15,14 1-152 0,13 4-160 16,13 2-141-16,6 1-45 0,7 0 26 0,13-3 92 16,7 3 139-16</inkml:trace>
  <inkml:trace contextRef="#ctx0" brushRef="#br0" timeOffset="182611.36">9111 10192 335 0,'-14'14'445'0,"8"-3"49"16,-6 0 29-16,5-4-121 0,0-3-121 15,1 3-100-15,6-3-65 0,6 0-33 16,1-4-8-16,6 0 8 0,13 0 9 0,7-4 8 16,5 0 8-16,21-3 2 0,6-1-1 15,20-2-4-15,13-1 6 0,25-3 15 16,27-1 12-16,13-4 17 0,13 1 8 0,6 3 6 15,13-3-9-15,14 3-18 0,6 4-21 16,-13 0-22-16,0 0-19 0,-7 4-18 16,-6 7-12-16,-6-4-9 0,-8 8-4 0,-11 0-14 15,-22 3-8-15,-12 0-8 0,-12 1-6 16,-21 3-11-16,-12-4-16 0,-20 0-6 16,-6 1-5-16,-13-5 0 0,-14 1 3 0,-19-1 6 15,-7 1 11-15,-25 0 6 0,-13-1-2 16,-14 1 0-16,-13 0-5 0,-12-4 0 15,-14 3-2-15,0-6 4 0,-13 3 5 16,1-4 5-16,-14 0 4 0,-6-3 0 0,0 3 2 16,-7 1 0-16,7-1-4 0,6 1 1 15,0-1 1-15,20 0 1 0,6 4-4 16,20-3-8-16,7 6-1 0,19 1 0 16,13 0 0-16,13 3 3 0,19 4 6 0,21 0 7 15,18 0 1-15,13 0-3 0,14 4-3 16,19-4-4-16,6 0-9 0,2-4-24 15,11 0-47-15,1 4-76 0,-7-8-133 16,-6 1-172-16,-7 0-186 0,-6-8-81 0,-20 0-7 16,-7-10 50-16,-12-4 119 0,-13-8 165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15T11:29:00.0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22677 5763 118 0,'0'0'162'0,"-7"0"-17"0,7 0-17 0,0 0-17 16,0 0-17-16,0 0-14 0,0 0-18 15,0 0-17-15,0 3-14 0,0-3-12 16,0 0-7-16,0 0-5 0,0 0-4 16,0 0 1-16,0 4-1 0,0-4 1 0,7 0 2 15,-7 0 0-15,0 3 1 0,0-3 1 16,7 0 0-16,-7 0-1 0,6 4 1 16,1-4 4-16,5 0 11 0,2 4 9 15,12-1 6-15,0 1 3 0,0 0 0 0,6-1-3 16,8 1-10-16,-1 0-8 0,6-1-8 15,1 1 1-15,6 0-3 0,-7-1-1 16,14 1-2-16,-7 0 1 0,14 3 2 0,-8-3 1 16,14 3 4-16,-1-4 23 0,1 5 15 15,6-5 6-15,0 5 2 0,0-1-2 16,7 0-3-16,0 2-22 0,-8-6-10 16,8 4-9-16,0 0-1 0,0-3-2 0,-1 3 2 15,1-3-2-15,6-1-4 0,-6 1 4 16,0-4-2-16,5 4 3 0,-11 0 6 15,6-4 12-15,-8 3 14 0,-4-3 5 16,-2 0 2-16,0 0 1 0,2 0-6 0,-2 0-13 16,0 0-13-16,2 0-5 0,-8 0-3 15,12 0-2-15,-12 0-1 0,14 0 0 16,-8 0-3-16,8 0 0 0,-8-3-4 16,8 3 0-16,-2 0-1 0,-4 0 3 0,-2-4-3 15,0 4 1-15,1 0-1 0,-6-4-1 16,-9 4 4-16,9 0 20 0,-7 0 25 15,-1 0 17-15,-6 0 9 0,7 0 4 16,0 0 2-16,-7 0-20 0,7 4-23 0,-1-4-16 16,0 4-8-16,7-4-5 0,1 0-5 15,-1 0 0-15,0 0-3 0,7 0 2 16,-1 0 1-16,-5-4 1 0,5 0 3 0,-6 4-1 16,0-7-2-16,-6 3-1 0,0 1 4 15,-1-1 6-15,-5-3 12 0,-2-1 12 16,2 5 10-16,-1-6 3 0,-7 6-3 15,1-4-8-15,-1 3-14 0,0-3-9 16,2 0-10-16,-9 3 0 0,2-3 0 0,-1 3 16 16,-6-3 21-16,-7 3 14 0,0 1 20 15,-1-1 14-15,-5-3 15 0,-7 3-4 0,0 0-15 16,0-3-13-16,0 3-18 0,-6 1-17 0,-1-1-16 16,0-3-15-16,2 3-5 0,-8 0-3 15,6 1-6-15,-6 3-1 0,6-4 2 16,-6 1 1-16,7 3-3 0,-7-4 1 0,6 0 5 15,1 1 1-15,-7-2 0 0,6-1 0 16,7-3 0-16,-7 3 3 0,8-5-3 16,-1-4-2-16,0 4 0 0,0-4-2 0,0-3 0 15,6 0-1-15,1-4-1 0,-1 4-2 16,1-8 4-16,0 4 1 0,6-4 1 0,-7 1 2 16,7-1-5-16,-6 1 3 0,6-2-2 15,0-2 1-15,-7 4-2 0,8-5 1 16,-7 4 4-16,-2-3-3 0,9 4 1 0,-7-4 0 15,-2 3 0-15,-4-3-6 0,5-1 0 16,1 4 4-16,-8 1-4 0,8-1 0 16,-7 1 3-16,1-2 1 0,4 2 2 15,-4 3-2-15,-1 0 0 0,0 1 2 0,0-1-1 16,1 0 2-16,-8-1-1 0,6 5 0 0,-5-4 5 16,0 4 0-16,-1 0-4 0,1-1 0 15,-7 1-1-15,6-1-2 0,-6 1-5 0,0 0 1 16,0 3 2-16,0-3 0 0,0-1 2 15,0 5 3-15,-6-4-1 0,6 3 0 16,-7-3-1-16,7-1-1 0,-6 1-2 0,-1 0-2 0,0 0-1 16,1-1-4-16,0 1 0 0,0-1-2 15,-8 1 1-15,8 0 4 0,-1 0 7 16,-6-1 1-16,0 1-1 0,-1 0-2 0,8-2-5 16,-6 2-4-16,-8 1-9 0,7-1 3 15,-1-1 1-15,-4 1 4 0,4-1 9 0,-5 1 0 16,-1 4 3-16,0-5-1 0,-5 4 0 15,5 1-2-15,-6-5-5 0,-7 8 6 0,1-3-4 16,-1-1 7-16,-5 1-3 0,-8 3 0 16,7 0 5-16,-7-1-6 0,0 1 5 15,0 0-3-15,1 4 1 0,-1-3 0 0,1 2-1 16,0 4 3-16,-1-3-3 0,1 0 2 16,-1 3-1-16,0 0-1 0,-6-3 1 0,6 7-1 15,-5-4-3-15,4 4 2 0,-4 0 0 16,-1 0 2-16,-1 0 1 0,-5 0 4 0,6 4 0 15,-14-4-3-15,8 4 0 0,0-1-2 16,-1-3-2-16,-6 4 0 0,0 0-2 16,6-1 3-16,-6-3 0 0,6 4 0 0,-7 0 3 15,9-4 3-15,-9 3 4 0,8-3-2 16,-1 0 0-16,-6 0 2 0,7 4-6 0,-1-4-4 16,6 3-3-16,-5-3-3 0,-1 5 4 15,8-5-4-15,-8 3 3 0,0 0 3 0,7 1 2 16,-7 0 3-16,7-1-4 0,-6 1 3 15,6 0-1-15,-7-1-1 0,6 1 0 16,2-1-1-16,-1 1 1 0,-1 0-3 0,2 0 1 16,-2 0 2-16,1-4 2 0,0 4 5 15,6-4-4-15,-6 0 4 0,-7 0-3 16,14 3-3-16,-7-3 1 0,-1 4-9 0,8-4 7 16,-7 0-5-16,7 3 2 0,-8 1 1 15,8 0-4-15,-7 3 6 0,-1-3 0 0,2-1 2 16,-1 5-3-16,-1-5-1 0,2 1 5 15,-2 3-4-15,7-3 0 0,1-1 0 16,-1 1 3-16,1-4 2 0,-1 4-3 0,7-4-1 16,-6 3-3-16,5-3 1 0,1 0-2 15,0 0 4-15,1-3 2 0,-8 3 7 16,7 0-1-16,-7-4-4 0,1 0-4 0,-2 4-4 16,9-3 0-16,-7-1 1 0,5-3 3 15,1 3 0-15,0 1 6 0,7-2 0 0,-1 2-3 16,1 0-6-16,5-1 3 0,-5 4-2 15,-1-4 1-15,1 4 1 0,-1-3 0 16,1 3 5-16,-2 0-8 0,2-4 3 0,-1 4-4 16,1 0 0-16,-1 4 3 0,1-4-6 15,-1 0 6-15,1 3-1 0,-7-3 4 16,6 4-2-16,-5 0 6 0,4-1 1 0,2-3 1 16,-1 3 0-16,1 2-2 0,5-2-2 15,2-3-9-15,5 4 1 0,0 0-6 0,1-1 2 16,0 1 2-16,6-1 5 0,-1 1 2 15,-5 3-4-15,12-2 4 0,-5-2 1 0,5 4-2 16,-6-3-7-16,6 3 2 0,1 0 9 16,-8 0-4-16,8 1-6 0,0 2 2 15,-7 2 4-15,6-1-4 0,-6 0 0 0,1 0 1 16,-2 4 4-16,2-4 2 0,-2 3-2 16,1 1 2-16,-7-4-4 0,8 7 1 15,-2-3 0-15,2 0-2 0,-1 3 1 16,-1-3 0-16,2 3 2 0,-2 0 3 0,2-3-6 15,5 3 4-15,-6 0-2 0,6-3 3 16,-5 4 1-16,-2-1-4 0,8 0 1 0,0 0-1 16,-1 1 1-16,0-1-2 0,1 0-6 15,-1 1 3-15,7 3 4 0,-6 0-6 16,6 0 4-16,-7 0 1 0,7-1 1 0,0 1 1 16,-7 1-5-16,7-1 4 0,0 0-6 15,-6-1 4-15,6 2 4 0,0-2-2 16,-6 2 0-16,6-1 0 0,0-1 4 0,-6-2-4 15,6 3-2-15,-8 0 2 0,8-1 4 16,-6 2-4-16,6-1 1 0,-6-4-1 16,-1 8-1-16,1-5-2 0,-1 5-1 15,-6-4 2-15,7 4 2 0,-8 0 4 0,8-5-2 16,-7 5-1-16,6 1 1 0,1-2-3 16,-1-4 0-16,1 5-3 0,0-4 5 15,-1 0 5-15,0-4-4 0,1 5 1 16,6-2-6-16,-6-2 1 0,6-1-1 0,0 0-1 15,-7 0 4-15,7-3-1 0,0 3 0 16,0-4 1-16,0 2-3 0,0-1 1 16,0-1-5-16,0 1 4 0,0-1 5 0,0-3-1 15,0 1 1-15,7-2-3 0,-1 1 3 16,0 0-2-16,-6 1-2 0,7-1 1 16,6-4 0-16,-7 0-2 0,1 0 3 15,6 1-1-15,0-1 2 0,1 0-3 16,-2 1-3-16,1-5 5 0,7 5-4 0,-8-5 4 15,8 1 0-15,0-4-1 0,-1 4 5 16,1-1-1-16,6-3-5 0,-7 4 4 16,7-4-4-16,0 0 8 0,1 4 1 0,5-4-2 15,1 0 2-15,-1 3-8 0,1-3 1 16,-1 0-3-16,1 0-4 0,-1 4-6 16,-6-4-40-16,1 0-66 0,-1-4-91 0,-6 4-109 15,-1 0-112-15,1-3-119 0,-8-1-24 16,-6 0 31-16,8-3 75 0,-8-4 97 15</inkml:trace>
  <inkml:trace contextRef="#ctx0" brushRef="#br0" timeOffset="6101.48">9287 8466 70 0,'-13'-3'163'0,"0"-2"-14"0,-1 5-55 16,2-4-24-16,-2 1-9 0,2-1-7 16,5 4-2-16,1-3-3 0,-1 3-3 15,0 0-7-15,7 0-9 0,-6 0-11 16,0 0-12-16,6 3-3 0,0-3-4 0,0 0-1 16,-7 4-2-16,7-4 3 0,0 3 3 15,7 1 1-15,-7 1 2 0,0-2 17 16,6 1 16-16,-6 0 7 0,6 3 8 15,1 0 7-15,0-3 6 0,6 3-2 16,7-3-2-16,-8 3 3 0,14-3 0 0,-6-1-1 16,13 5-8-16,-1-5-13 0,1 1-9 15,6 0-10-15,-1-1-9 0,8 1-2 0,6 0-1 16,0-1 0-16,1 1 1 0,5-1-1 16,1 1 2-16,0 0-1 0,6 0-1 15,0-1 0-15,0-3-3 0,-6 4 0 16,6-4-2-16,0-4 3 0,-7 4 2 0,1-3-1 15,0-1-1-15,6 0-1 0,-13 0 0 16,6-3-3-16,-6 4-1 0,7-5-2 16,-7 1 0-16,0 3 2 0,0-3-3 15,1 0 2-15,-2-1-4 0,1 1 0 0,7 0 3 16,-6-1-4-16,12-2 1 0,-7 2-1 16,1 0 0-16,6-3 1 0,-6 4-1 15,-1 0 1-15,7-4 0 0,-13 4-2 0,7-1 1 16,-7 1-1-16,0 0 0 0,-6 3 0 15,0-3-3-15,-1 3 3 0,1-3 0 16,-1 3 2-16,-6 0-1 0,7-3 1 0,-7 0 1 16,0 3 1-16,7-3-2 0,-8 3-1 15,1 1 1-15,1-4 1 0,5 3 0 16,-6 0-1-16,1 0 0 0,5-4 0 0,-6 5-1 16,-7-1 1-16,2-3-1 0,-2 7 0 15,-7-3 2-15,2-1 1 0,-14 0 2 16,6 4 14-16,-5-4 35 0,-2 4 19 15,2 0 13-15,-8-3 10 0,1 3 3 0,5-3-14 16,-5 3-33-16,6-5-20 0,1-2-13 16,-2 0-8-16,8 0-5 0,-7-1-1 15,7 0-3-15,-1-2 0 0,-6 2-1 16,6 1 0-16,-5 0 2 0,-2-4-4 0,2 3 2 16,-8 2 2-16,7-6 0 0,-7 5-1 15,1-1 1-15,0-3 4 0,-1 1 2 16,-6-1-2-16,6 0-1 0,2 0-1 15,-2-4-3-15,-6 0-1 0,0 1-2 0,6-1 1 16,-6-3 0-16,0-1 0 0,0-3 0 16,-6 0-2-16,6-3 5 0,-14-4 0 15,8-1 0-15,0-3-2 0,-8 0 0 0,1-3 1 16,1-1-3-16,-2-3-1 0,-5 3-1 16,-1-4 1-16,7 5 0 0,-6-4 0 15,5-1-3-15,-5 1 2 0,6 0 0 16,0 0 1-16,7-4 0 0,-8 0-1 0,2 3 3 15,5 1-1-15,-6-4 3 0,7 4 0 16,-7 3-2-16,6-3 1 0,-6 3-1 16,7 1 0-16,-8-1-3 0,2 4 0 15,5-4 1-15,-6 4 0 0,0 0 0 0,-1 1-1 16,8-2 3-16,-6 1-1 0,-2 4 0 16,8 0 0-16,-1 3 0 0,1-3 2 15,0 3 2-15,-2 4 1 0,-4-3 1 0,12 6-4 16,-7-2-1-16,0 1-3 0,1 3-1 15,6 2 1-15,-6 0-2 0,-1 4 4 16,7 0 1-16,-6 1 4 0,-1-1 0 16,7 3-3-16,0 5 1 0,-7-5-2 0,7 5-2 15,0-1 2-15,-6 0-2 0,6 4 1 16,-6-3 1-16,6-1 1 0,-7 4 1 16,0 0-2-16,1-5 0 0,0 5 0 0,-7 5 3 15,-1-5-2-15,-6 4 2 0,2-1 0 16,-2 1-2-16,-7 0-4 0,-5 3-1 15,6 0 2-15,-7 1-1 0,1-1 1 16,-1 0 2-16,1 0 0 0,-1 4 2 16,-6-3-4-16,1 3 3 0,-2 0-2 0,1 0 1 15,0 0 3-15,-7-1 1 0,7 2 3 16,-6-1-4-16,5 0-2 0,-5 0-1 16,6 0 1-16,0-4-4 0,0 4-2 0,0 0 3 15,-1-4 2-15,1 4 3 0,1-3-3 16,5 2 0-16,-6-2 2 0,-1 3 1 15,8 1-4-15,-7-2-4 0,0 1 4 16,1 0 1-16,4-4-2 0,2 4 0 0,-7 0 4 16,6 0 0-16,1-4 1 0,-1 1 0 15,7 3-2-15,-7-4 0 0,7 0-3 0,-6 1 2 16,6-1-2-16,-1 4-1 0,-5-3 2 16,7-1 1-16,-2 0 0 0,1 0 0 15,0 1-2-15,-6-1 2 0,5 0 1 16,1 1 0-16,-6-1 3 0,5-3-1 15,-5 3-2-15,6 0 0 0,-7-2-3 16,8 1 2-16,-9 2-3 0,2-4 1 0,-7 3 2 16,7-4-2-16,-1 4 4 0,-6-3-2 15,1 3 0-15,-2-2 0 0,7-3-2 16,-6 7 1-16,7-9-3 0,6 7 2 0,-7-3 2 16,13-4 0-16,-6 3 1 0,13 1-1 15,-6-4 1-15,6 3-1 0,7-3-2 0,-8 0-1 16,8 4 1-16,6-4 1 0,-7 0-3 15,1 0 0-15,6 0 1 0,-6 0-1 16,6 3 0-16,-7-3-1 0,0 4 3 16,1 4-1-16,6-1 3 0,-6 4 1 15,-2 0 1-15,-4 0-2 0,5 3 1 0,1 1 0 16,-1 3-2-16,-6-4-1 0,7 6 1 16,0 2 1-16,-2-4 0 0,8 4 4 0,-6 0-2 15,0 0-1-15,6-4-1 16,0 4 0-16,-7 0 1 0,7 0-2 0,0 0 0 15,0 0 1-15,0 0 0 0,0 0 1 16,0-4-2-16,0 4 1 0,0-3 0 16,0 2 0-16,0-2 3 0,7 4-3 15,-7-5 2-15,0 3 0 0,6 1 1 0,-6 0 1 16,6 4-2-16,-6-5-2 0,8 6 0 16,-2-5 0-16,-6 3 0 0,6-3 0 15,-6 4-1-15,7-5 3 0,-7 2-3 16,0-1 0-16,6 3 1 0,-6-3-1 0,0 0 1 15,0 0 0-15,0-1 3 0,7 2 0 16,-7-5-3-16,0 4 0 0,0 0 0 16,0 0 0-16,0-3-1 0,6 2 1 0,-6 2 0 15,0-2-2-15,7 2 3 0,-7-1-2 16,6-1-1-16,-6 1 1 0,6 1 1 0,-6-2 0 16,8 5 0-16,-8-4 1 0,6 4 2 15,-6-5-3-15,0 6 2 0,0-5-2 16,6 3 0-16,-6-3 1 0,0 0-1 15,0 0 1-15,7 0 1 0,-7 0 0 0,0-4 0 16,7 4-2-16,-7 0 0 16,0 0 1-16,6 0-1 0,-6 0 0 0,6 0 0 15,-6 0 0-15,0 0 3 0,7 4-1 16,-7-8-2-16,6 4 0 0,-6-3 2 0,0-1-2 16,7-4-3-16,-7 1-1 0,0-4 2 15,7 0-2-15,-7-4-3 0,6 1 4 16,-6-5 0-16,6 1 4 0,-6-1-1 15,14-3 3-15,-8 0-2 0,7 0-1 16,0-3 2-16,0-1-2 0,7 1 4 0,6-5-4 16,-7 1 3-16,7 0 1 0,7-1-4 15,-1 1 0-15,-6-4 0 0,13 0-1 16,-6 4 0-16,7-4-1 0,-2 0 2 16,1-1-1-16,0 6 2 0,1-6 1 0,-8 1 0 15,7 4 1-15,0-4-1 0,1 4-2 16,-8-4-1-16,1 3 1 0,6 1 0 0,-7-4 2 15,1 4-1-15,-1-1 3 0,1 5 0 16,5-8-2-16,-4 4-2 0,-2-1-3 16,7 2 3-16,6-3 0 0,-5-2 0 15,5 0 0-15,1 1 0 0,6-2 2 0,0 2-1 16,7-1 0-16,-7 0-1 0,6 0 0 16,1 0 3-16,-7 0-2 0,0 3 1 15,0-2-3-15,0 2-1 0,1 0 2 0,-8 1-2 16,1 0 2-16,-1 3-2 0,-5-3 1 15,5 0 2-15,-6 3-1 0,1-3 0 16,-2 3-2-16,-5-3 3 0,6 3 0 16,0-3 0-16,0-1 2 0,-6 1-3 0,6 0 0 15,-1-1 0-15,-5 1 3 0,7 0-2 16,-8-4 0-16,1 4 0 0,-1 0 0 16,1-1-1-16,-7 0 0 0,-1 1-1 0,-5 0 0 15,0 3 2-15,-1-3 2 0,1 3 2 16,-14-3 2-16,8 4 1 0,-2-5 3 15,-5 0-2-15,0 5-2 0,-1-8 0 0,-6 4-4 16,7-8 0-16,-7 4 0 0,6-3-2 16,-6-2 1-16,0-2-3 0,0-4 1 15,0 0-2-15,0 0 0 0,0-3 1 16,0-4 0-16,0-5-1 0,-6 1 2 0,6-3 0 16,0-4-2-16,-7-1-1 0,7 1 0 15,-6-4 1-15,6 3-1 0,-7-2 2 16,0 2 1-16,1 2-1 0,6-2 0 15,-6 0-1-15,-2 1 2 0,2 3-3 0,6-3 0 16,-6 4 1-16,0-5 2 0,6 1 1 16,-7 0-2-16,0-1 2 0,1 0-3 15,-1 2 1-15,1-5-3 0,0 0 0 0,-2-4 2 16,-4 1-3-16,5-4 3 16,0-1 0-16,1-3 2 0,-7 5-4 0,0-3 2 15,0 2 3-15,7 3 2 0,-14 5-1 16,7 2-1-16,0 5 1 0,0 3-3 0,-7 3-6 15,8 1 4-15,-8 7-1 0,7 0 1 16,-1 8 3-16,2-5 3 0,-1 8 2 16,0 0-5-16,0 1-1 0,6 2-1 15,-6 4-1-15,7-3 1 0,0 3 1 0,-8 4-1 16,8-3 0-16,-1 3 3 0,-6 0 1 16,6 0 1-16,-5 3-2 0,-2 1 1 15,2 0 2-15,-8 3-2 0,1-3-2 0,-1 3-2 16,0 4 2-16,-6-4 2 0,1 4-2 15,-2 0-1-15,1-3 0 0,-6 6 1 16,-1-3-1-16,1 0 3 0,-7 0-1 16,-1 4 0-16,1-4 0 0,-7 3 3 0,1 1-1 15,0 0-3-15,-1-1 3 0,-7 1-1 16,2 4-1-16,-1-1 0 0,-1 0-1 16,2-3 0-16,-2 3-2 0,1 0-1 15,1-3 0-15,-2 4 2 0,1-5 0 0,-1 1 2 16,8-1-2-16,-14 1 2 0,7 3-1 15,1-3-1-15,-2 3 0 0,-12 4-2 16,7-3 3-16,-1-1-2 0,-13 3 3 0,7 2 0 16,-7-1-1-16,1-4-2 0,0 4 1 15,6-3 1-15,-2 2 1 0,10-2-4 16,-2-5 1-16,7 5 1 0,6-4 0 16,0-1 1-16,14-3-2 0,-1-1 4 0,7-2-2 15,0 0 0-15,13-1-2 16,-6 0-6-16,6-3-1 0,6 0 0 0,0-4 2 15,-5 3 2-15,12 1 3 0,-7-4 4 16,0 4 0-16,1-4-1 0,6 0-1 0,0 0-3 16,-7 3 1-16,7-3 0 0,0 0 1 15,-6 0-4-15,6 0-8 0,-6 4-43 16,6-4-58-16,0 0-68 0,-7 4-67 16,7-1-65-16,0 1-81 0,7 0-7 0,-7-1 34 15,12-3 53-15</inkml:trace>
  <inkml:trace contextRef="#ctx0" brushRef="#br0" timeOffset="9618.04">15865 8407 134 0,'-7'12'245'0,"1"-2"12"0,0-2-32 0,6-1-91 16,-8 0-58-16,8 0-38 0,8-2-18 15,-2-5 1-15,0 3 8 0,14-6 10 16,5 3 9-16,8-9 10 0,7 6 5 16,5-8-1-16,14 0 3 0,6 1 8 0,7-5 4 15,19 4 4-15,-1-4 8 0,15 0 4 16,5 1-4-16,8 3-14 0,-1-1-11 15,1 2-9-15,-1 2-7 0,7 1-5 0,6 0 1 16,0 3 2-16,7 1 0 0,-1-1 0 16,8 4-5-16,-1-4-8 0,7 4-5 15,-1 0-2-15,-5 4 2 0,12-4-4 0,1 0-3 16,11 0 0-16,-4 4-10 0,5-4-3 16,1 3 0-16,-8-3 1 0,1 0-2 15,-7 4 1-15,7-1 4 0,-6-3 5 0,-1 4 19 16,-6-1 19-16,-8-3 19 0,-4 8 14 15,-8-8 11-15,-6 4 1 0,-1 0-21 16,-5 0-14-16,-1-2-14 0,0 3-11 0,0-2-8 16,0 1-5-16,7 3-5 0,-6-3-6 15,-1 3-8-15,-1 0 1 0,2-3-1 16,-13 3-2-16,-2 1 5 0,1-1-4 16,-5 0 1-16,-8-3-5 0,7 3-2 0,-7 1-1 15,-7-1-4-15,7-3 4 0,0 3-1 16,-6 0 1-16,6 4 0 0,-6-4-3 15,0 1 1-15,-1 0 0 0,1-1 2 0,-6 0 2 16,4 0-2-16,2 4 6 0,-6-3-2 16,5-1-1-16,1 4-3 0,-7-4-3 15,6 4 5-15,-5 0 0 0,6 0-3 16,-1 0 1-16,-6 0 0 0,7-1 0 0,-7-1-4 16,1 2-2-16,-2 0 5 0,8-1 0 15,-6 2 2-15,-2-2 6 0,2-2-2 0,-1 3 1 16,7-4 0-16,-7 4-4 15,0 0-1-15,0-4-2 0,0 1 3 0,1 4-1 16,-2-6-1-16,-4 2 0 0,-8-1 1 16,6 0-1-16,-12-3-3 0,6 3 1 15,-13-3-2-15,-1-1 2 0,-5 1 2 0,0-1-1 16,0 1 0-16,-14 0-2 0,7 0 4 16,-6-1-2-16,-1-3-2 0,1 0 2 15,-1 4-1-15,-6-4 1 0,0 0-2 0,1 0 3 16,-1 0 0-16,-7 0 0 0,1-4 0 15,-8 4 5-15,8-3-1 0,-6 3 1 16,-2-8-1-16,-5 4 1 0,6 1-1 0,0-1-4 16,-7-3 0-16,8 3 1 0,-8-3-1 15,0 4-2-15,1-1 2 0,6-3 1 16,-6 2 2-16,-1-1-5 0,8-2 4 16,-8 1-2-16,6-1 0 0,-5-3 2 0,6 0-6 15,-6-3 4-15,5-1-7 0,-4-3 1 16,4 0 2-16,1-4-3 0,-6-4 4 15,6 0 3-15,-7 1 2 0,8-1 2 16,-2-3-4-16,-6-1 0 0,8-2 0 0,-1 2 0 16,-7-3 0-16,8 1 0 0,-8-2-1 15,0 1 1-15,0 0 1 0,2-3-1 16,-2-1 1-16,0 0 2 0,1-3-2 16,0 4 1-16,-1-9-1 0,1 5-1 0,-1-4-7 15,7 0 4-15,-6-3 1 0,5 3-2 16,-5-1 0-16,0-2-2 0,6 6 5 15,-7-3 2-15,1 4-4 0,6 4 5 0,-13-1-2 16,12 4 3-16,-12 4-4 0,8 0-1 16,-2-1 4-16,-6 5-5 0,6-1 3 15,-6 0-2-15,7 4 5 0,-7-3-1 16,0-1 0-16,0 1 2 0,0 2-1 0,0-2 0 16,0 3-5-16,0-4 2 0,-7 4-3 15,7-3-2-15,0 2 3 0,-6-2 0 16,6-1 2-16,-6 4-2 0,6-4 6 15,-8 1-2-15,2-1-1 0,6 1-1 16,-6-1 0-16,-1 4 1 0,1-4-3 0,-1 5 3 16,-6-2-3-16,0 5 2 0,0-4 3 15,0 4-2-15,0 0-1 0,-6-1-2 16,-1 5 0-16,0 0-3 0,1-2-2 0,-1 5 8 16,-6-3-4-16,7 6 2 0,-1-3-1 15,-6 4 2-15,0 0 1 0,0-1-4 16,1 1 8-16,-9 3-1 0,2 1-2 0,-1-1 1 15,-6 0 0-15,-6 4-5 0,-1-3 1 16,1 3-1-16,-14 0 0 0,0 0-1 16,1 0 2-16,-7 0 2 0,-8 0-1 0,2 0-1 15,0 3 2-15,-2-3 0 0,8 0-1 16,-6 0 2-16,0 0-1 0,-1 0-1 16,0 0 3-16,1-3 2 0,-8 3-3 15,2 0 2-15,-8 0-3 0,0 0-1 16,-6-4-6-16,-1 4 4 0,-5-4-1 0,-1 1-1 15,1-1 2-15,-1 1 1 0,-7-5 0 16,8 1-2-16,-7 0 4 0,6-2-1 16,0-1 0-16,1 3 0 0,-7-4 1 0,6 0 1 15,0 3-2-15,-6-3 1 16,6 4-2-16,1 0 2 0,6 0 1 0,-7-1 1 16,7 1-1-16,0 0 1 0,-1 3-1 15,1-3-2-15,0-1-1 0,-7 5-1 0,7-6-3 16,0 7-1-16,-7-6 6 0,7 4-2 15,-7 0 0-15,0-3 1 0,7 4 4 16,6-1-2-16,1 1-1 0,6-1 3 16,0 0 4-16,6 0-6 0,0 1 4 15,7 0-1-15,0-1 0 0,0 0-4 0,0 4-2 16,-1 0 2-16,1-4-3 0,0 4 3 16,-6 0-4-16,0-3 4 0,-8 3 1 0,0 0 3 15,2-4-4-15,-8 4 0 0,7-4 2 16,0 1 0-16,6-1-8 0,-6 4-2 15,6-4 4-15,1 1 4 0,-1-2 1 16,7 5-1-16,-7-3 4 0,7 0 1 0,0-1-5 16,-7 0-2-16,1 4 2 0,-8-4-2 15,2 1 2-15,-2-1-2 0,1 4 6 16,-7-3-3-16,7-1-1 0,-6 1 0 16,5-1 0-16,2 0-4 0,-2 1 3 0,8 3 3 15,-2-5 1-15,2 1 2 0,6 2 0 16,0-3 1-16,-6 5-6 0,5-3-1 15,1-1 0-15,0 4 1 0,-7-4 1 0,1 4-1 16,-1-3 0-16,-6 3 0 0,6 0 0 16,0-4-3-16,1 4-2 0,-1 0 2 15,7 0-1-15,0 0 1 0,-6 0-1 0,6 0 3 16,6 0-1-16,-6 0 4 0,6 4 1 16,-6-4-2-16,6 3-3 0,-6 1 2 15,0 3 2-15,-1-2-1 0,-5-3-4 16,0 7 3-16,-2-6 2 0,2 5 2 0,-7-1-5 15,6 0-3-15,1 0 4 0,-1 1-2 16,7-2-2-16,-7 2 1 0,7 0-1 16,6-1 5-16,1 0 4 0,-1-3 0 0,8 4 1 15,-2-2-4-15,8 2 5 0,-1-1-3 16,7 0-2-16,-7-3-2 0,7 3 0 16,0 1 0-16,7-2 0 0,6-1 4 15,-7 2-6-15,13-3 6 0,1 3-4 0,-1-3-3 16,7 0 0-16,-6 3-4 0,5-3 4 15,8 3-4-15,-7 0 2 0,7 0 1 16,-1 1 2-16,1-1-2 0,-1 0 2 0,1 5 3 16,6-2 0-16,-6 1-1 0,6 3-1 15,0-2 3-15,0 3-3 0,-8-1-2 16,8 1 2-16,0 3 1 0,0 1 0 16,0-1-4-16,0 4 4 0,0 1 1 0,0-2 2 15,0 5-1-15,0 3 2 0,0 0 0 16,0 0-4-16,-6 4-2 0,6 4-1 15,0 0-2-15,-6 2-1 16,6-2 6-16,-7 4 1 0,7-1 1 0,-7 4 2 0,1-3 3 16,6-1-5-16,-6-1 2 0,6 2-3 15,-7 0 1-15,1-1 2 0,-1 0-7 16,0-3 7-16,7 0-4 0,-6 3 4 16,0-3-4-16,-1 3-2 0,0-4 4 0,1 4 1 15,6-2-1-15,-6 2-2 0,-1-4 2 16,0 5 1-16,1-5-2 0,-1 1-5 15,1-1 2-15,0 1 1 0,-2 0 0 0,2-4 0 16,0 0 3-16,6-1 1 0,-6 2-3 16,-1-1 3-16,0-1 8 0,7 1-1 15,-6 1-5-15,-1-6 0 0,1 6 2 16,6-5-3-16,-6 1-5 0,-2-1 3 0,8-4 3 16,-6-3-1-16,6 1 0 0,-6-2-4 15,6-7 0-15,0 2-1 0,0-5 0 16,0 0 0-16,-6-4 1 0,6 0 10 15,0 1 9-15,0-5 14 0,0 1 12 0,0 0 9 16,0-1 6-16,0-3-1 0,0 4-10 16,0-4-11-16,0 0-12 0,0 0-9 15,0 0-8-15,0 0-1 0,0 0 1 0,0 0-7 16,0 0-3-16,0 0-4 0,0-4-28 16,0 1-100-16,-8-1-155 0,2-3-148 15,-7-1-148-15,-7-3-79 0,2 0-14 16,-15-3 75-16,7-5 140 0</inkml:trace>
  <inkml:trace contextRef="#ctx0" brushRef="#br0" timeOffset="16363.57">28590 11034 60 0,'-18'0'278'0,"11"0"25"0,0 0 19 16,-6-4-66-16,13 0-68 0,-6 1-41 15,-1 3-9-15,7-4 2 0,-7 4 13 0,7 0 17 16,0-3 14-16,0 3 7 0,0 0-1 16,0 0-15-16,0 0-25 0,0 0-29 15,0 0-34-15,0 0-29 0,0 3-27 16,0-3-14-16,0 0-6 0,0 0-7 0,0 0-3 16,7 4-1-16,-7-4 1 0,13 0 5 15,-6 0-2-15,13 0 0 0,-2 0-2 0,15 3-1 16,-1 1 1-16,2-4-3 0,5 4 2 15,0 4-1-15,7-4 3 0,-1 3 1 16,1-4-4-16,5 5 0 0,2-5-2 16,5 4-2-16,-6-3 3 0,7-1 1 0,-1 5 0 15,1-4 0-15,-7-1 0 0,7 1-1 16,-8-4 0-16,2 0 1 0,-1 0 1 0,-7 0-1 16,2 0 0-16,-2 0 3 0,1-4-3 15,-7 1 0-15,-7-1 0 0,1 0 5 0,-1 0-1 16,-6 1 1-16,0-1 2 0,-6 1-2 15,-1-1-2-15,1 1-2 0,-1-1 3 0,-5 0-1 16,-2 1 1-16,2-1 2 0,-1 1 16 16,-7-1 12-16,7-1 6 0,-6 2 6 15,5-5 1-15,-4 1-1 0,-2 0-16 0,7 0-12 16,-7-4-8-16,1 0-8 0,6 0-2 16,-7 0 1-16,1-4-1 0,6 0-1 15,-7 1 0-15,1-4 0 0,0 3-1 0,-1-4-1 16,7-3 4-16,-7 1-2 0,8-1-1 15,-2-4 3-15,2-4 0 0,-2 1 3 16,2 0-4-16,5-4 2 0,-5 0 5 0,-2 0-7 16,1 0 0-16,0 0 0 0,0-3-2 15,1-1-1-15,-2 4-1 0,2-4 2 16,-2-3 0-16,1 3 0 0,1 1 2 0,-8-4 1 16,6-1-1-16,2 4-3 0,-8-3 3 15,8 4 0-15,-8-1-1 0,1 0-1 0,-1 4 2 16,0-3 0-16,2 2 0 0,-2-2-1 15,0 3 2-15,-6 0 2 0,6 1-2 0,-6 2-1 16,0 0 0-16,0-2 2 0,0 6 0 16,0-4 1-16,-6 5-1 0,0-4 5 15,0 3-1-15,-2 0-5 0,-4 5 3 0,-1-1-2 16,6 3-2-16,-6 1-2 0,-1-1 3 16,2 5 0-16,-1-4 0 0,0 3 0 0,0 0 3 15,-7 1-3-15,1-1 0 0,-7 0-3 16,-6-3 0-16,-1 0 2 0,1-1 0 15,-8 5 0-15,7-5 1 0,-6 5 2 16,7-1 0-16,-1 0-3 0,1 1-3 0,-8 3 2 16,8-4 2-16,-1 8 0 0,-6-4 0 15,7 3 3-15,-1 1 3 0,1 0 0 16,6 0-5-16,-7-1 0 0,1 5 1 0,5-1-2 16,1 4-2-16,-6-4-2 0,5 4 0 15,1 0 0-15,1 0-1 0,-1 0 2 0,6 4 1 16,1 0 2-16,-1-4 0 0,0 3-1 15,8-3-1-15,-8 3-2 0,13-3 3 0,-5 5-1 16,4-5 0-16,-4 0 1 0,6 3 0 16,-1-3 0-16,0 0-2 0,1 4-2 0,-1-4 1 15,1 3 0-15,-8 1 4 0,2 0 3 16,-2-1-2-16,2 5 3 0,-8-1 2 16,-5 0-3-16,5 5-2 0,-7 2-1 0,-5 0 1 15,6 5-4-15,0 3-2 0,-1-4 3 16,2 8 1-16,-1-4-2 0,6 3-1 15,-6 0 1-15,7 2 6 0,-1 2-3 16,0 0-2-16,1 1-1 0,6-1 4 0,-6 0 1 16,5 1-2-16,-5-5-2 0,6 5 3 15,0-4 0-15,-7 3-2 0,7-1-1 0,0-1 2 16,0 2 0-16,0 0-1 0,0-3 2 16,0 3 1-16,0 0-1 0,0 1-1 15,-7-2 1-15,8 3 0 0,-2-6-4 0,2 4-1 16,-2 1 1-16,1-4-3 0,1 3 3 15,-2-4 3-15,2 1 0 0,-2-1-1 0,1 1 2 16,0-4 2-16,0 4-3 0,0-5-1 16,6 2 0-16,-5-1 1 0,-1 0 1 15,-1-4-4-15,2 4 1 0,4 0 0 0,-4 0 2 16,-1 0 0-16,6 0 1 0,-6 0 1 16,1 4 0-16,-2-1 2 0,8 5-5 15,-7-5-2-15,6 4 2 0,-6-4 4 0,7 6 1 16,-8-2-3-16,8 0 4 0,0 0 0 15,0-3-4-15,-2 3-2 0,2 1-2 16,6-5 2-16,-6 4-2 0,-1-3 0 16,7 0 2-16,0 0 2 0,-6-1-2 0,6-2 0 15,0 2 2-15,0-4 0 0,0 2 2 16,6-2-5-16,-6 2 1 0,7-5-1 16,-7 1 0-16,6-2-1 0,0-6-2 15,-6 5 3-15,8-5 3 0,-8-1 0 16,6 1-2-16,0-3 0 0,-6-2 3 0,6 2-3 15,1-4-1-15,-7 0 2 0,7-1 0 16,-7 1-2-16,6 0 4 0,-6-4 0 16,0 3 3-16,0 1-3 0,7-4-3 15,-7 0 2-15,0 0-4 0,0 3 3 0,0-3-3 16,0 0 2-16,0 0 3 0,0 0 2 16,0 0 0-16,0 0 2 0,0 0 0 15,0 0 1-15,0 0-1 0,0 0 1 0,0 0 4 16,0 0 0-16,0 0 5 0,0 0-1 15,0 0 2-15,0 0 0 0,0 0-5 16,0 0-2-16,-7 0-1 0,7 0-2 16,0 0-1-16,0-3-1 0,0 3-1 0,0 0-2 15,0 0-2-15,0 0 1 0,0 0 1 16,0 0 3-16,0 0 0 0,0 0-1 0,0 0 1 16,0 0 3-16,-6 0 2 15,6 0-6-15,0 0 2 0,0 0 5 0,0 0-3 16,0-4-2-16,0 4 1 0,0 0 1 15,0-3-5-15,0 3-2 0,0 0-1 0,0 0-2 16,0 0-1-16,0 0 2 0,0 0 4 16,0-4-1-16,0 4-3 0,0 0-2 15,0 0-5-15,0 0-2 0,0 0 1 16,0 0 2-16,0 0 2 0,0 0 4 16,0 0 4-16,0 0-2 0,0 0-2 0,0 0-2 15,0 0-1-15,0 0-1 0,0 0 1 16,0 0 0-16,0 0 2 0,0 0 0 15,0 0-1-15,0 0 0 0,0 0-3 16,0 0 0-16,0 0-2 0,0 0 3 0,0 0 2 16,0 0 0-16,0 0-1 0,0 0 2 15,0-4 1-15,0 4-3 0,0 0-9 0,0 0-33 16,0-3-36-16,0 3-74 16,0-4-101-16,-7 0-109 0,7-4-104 0,0 2-94 15,0-5-31-15,-7-4 35 0,1 1 84 16,0-9 100-16</inkml:trace>
  <inkml:trace contextRef="#ctx0" brushRef="#br0" timeOffset="23137.89">23315 5440 82 0,'-6'-8'196'16,"0"1"9"-16,6 3-57 0,0 1-30 0,-8 0-27 16,8-1-21-16,0 0-13 0,0 4-3 15,0 0-8-15,-6 0-4 0,6 0-4 16,0 0-3-16,0 0-8 0,6 0-10 16,-6 0-7-16,0 0 15 0,8 0 9 0,-2 0 5 15,7 0 1-15,7-4 0 0,12 4 3 16,1 0-16-16,19 0-12 0,7 0-5 15,-1 0-3-15,14 4 0 16,5 0 13-16,8 3 15 0,0-4 11 0,13 5 10 0,-1-1 4 16,8 0 1-16,5 0-8 0,8 2-14 15,5-2-7-15,7 0-6 0,8 0-3 16,-8 1-1-16,13-1-1 0,-6-3 4 16,13 2-4-16,6 2-2 0,6-4-3 0,8 3-1 15,5 1-6-15,1-1-2 0,-6 1 0 16,5-2-1-16,-5 2 2 0,-1 3-1 15,-5-4 1-15,-2 4-4 0,-12-1-2 0,-14-1-2 16,-6 2-1-16,-6-4 1 0,-13 4 0 16,-13-4 1-16,-7 0 1 0,-19-3 2 15,0 3-1-15,-14-3-3 0,-6 0 0 0,0-1 10 16,-19 1 33-16,-1 0 24 0,-6-4 22 16,1 3 20-16,-8-3 11 0,-6 0-2 15,0 4-32-15,0-4-20 0,-6 0-21 0,-1 0-19 16,1 0-12-16,0 0-4 0,-1 0-4 15,-6 0-3-15,6 0-3 0,0 0 4 16,-6 0-4-16,0 0-2 0,0 0 2 0,0 0-1 16,8 0 1-16,-8 0-4 0,0 0 4 15,0 0-2-15,0 0 0 0,0 0 0 0,0 0 1 16,0 0 3-16,0 0 0 0,0 0 1 16,0 0 0-16,0 0 1 0,0 0-3 15,0 0-3-15,0 0 1 0,0 0 1 0,0 0 0 16,0 0 2-16,0 0-2 0,0 0 2 15,0 0 2-15,0 0-3 0,0 0-1 0,0 0 0 16,0 0 4-16,0 0-1 0,0 0-3 16,0 0 3-16,0 0-3 0,0 0 1 0,0 0-3 15,0 0 1-15,0 0-1 0,0 0-3 16,0 0 0-16,0 0 1 0,0 0 1 16,0 0-1-16,0 0 3 0,0 0 3 0,0 0 2 15,0 0-1-15,0 0 2 0,0 0-2 16,0 0-2-16,0 0 0 0,0 0-2 15,0 0 0-15,0 0-1 0,0 0-1 16,0 0 2-16,0 0 0 0,0 0 1 0,-8 0 1 16,8 0 1-16,0 0 1 0,0 0-3 15,0 0-2-15,0 0 2 0,0 0-2 0,0 0 0 16,0 0 1-16,0 0 2 0,0 0 1 16,0 0-3-16,0 0 0 0,0 0 1 0,0 0 1 15,0 0-2-15,0 0 0 0,0 0 1 16,0 0 0-16,0 0-1 0,0 0-1 15,0 0 2-15,0 0 2 0,0 0-2 0,0 0-2 16,0 0 1-16,0 0 1 0,0 0 1 16,0 0-1-16,0 0 0 0,0 0 3 0,0 0-2 15,0 0-2-15,0 0 2 0,0 0-1 16,0 0 2-16,0 0-3 0,0 0 3 16,0 0-2-16,0 0-1 0,0 0 1 0,0 0-1 15,0 0 3-15,0 0 0 0,0 0-1 16,0 0 3-16,0 0-2 0,0 0-2 0,0 0 0 15,0 0-2-15,0 0 1 0,0 0-3 16,0 0 0-16,0 0 2 0,0 0 1 16,0 0 1-16,0 0 1 0,0 0-1 15,0 0 3-15,0 0 1 0,0 0-4 0,0 0-1 16,0 0-5-16,0 0 1 0,0 0-3 16,0-4-3-16,0 4 0 0,0 0-32 15,0 0-41-15,0 0-62 0,-6-3-52 0,6 3-52 16,-6 0-50-16,0 0-27 0,-8 0-46 15,-5 0 11-15,-1-4 26 0,-6 0 39 16</inkml:trace>
  <inkml:trace contextRef="#ctx0" brushRef="#br0" timeOffset="24967.96">24814 3982 197 0,'-8'7'229'16,"8"-3"-2"-16,-6-1-42 0,6 1-30 0,0 0-11 16,0-1 3-16,0-3 2 0,0 0-5 15,6 0-16-15,2-3-25 0,4-5-30 0,2 1-27 16,5-8 1-16,7 1-2 0,6-4 1 16,7-1 5-16,1-6 4 0,11-1 2 15,8 0 1-15,0-7 2 0,6 0 1 0,0-4 0 16,7 1-2-16,0-1-5 0,-1-3-20 15,-6 6-13-15,1-1-7 0,-8 5-4 0,-6 1-2 16,-6 3-2-16,-7 8-2 0,-7-1-1 16,-5 1-3-16,-8 8-5 0,0-2-4 15,-6 1-42-15,1 4-57 0,-8 0-49 0,0 3-55 16,2 4-57-16,-8 0-66 0,-8 0-40 16,8 4 13-16,-6 3 26 0,0-3 44 0</inkml:trace>
  <inkml:trace contextRef="#ctx0" brushRef="#br0" timeOffset="25243.22">25765 3289 192 0,'-14'-18'242'16,"8"3"20"-16,-1-3-55 0,1 4-39 0,-1-1-15 16,7 4-12-16,-6-3-8 15,6 2 5-15,-7 2-16 0,14 2-14 0,-7-3-24 16,6 3-19-16,7 5-19 0,0-4-25 0,7 7-17 15,-1 0-8-15,7 0 1 0,7 7 1 16,-1 0 2-16,1 8-2 0,-1 0 2 0,-6 3 1 16,0 4 0-16,1 0 1 0,-1 3 1 15,-14 1-1-15,8 0 0 0,-13 0-1 16,6-4-2-16,-13 3-3 0,0-3 0 0,0-4 0 16,-7 4-27-16,7-3-56 0,-6-5-77 15,-1 1-120-15,1-4-63 0,12-4-34 0,-6-3 13 16,20-8 47-16</inkml:trace>
  <inkml:trace contextRef="#ctx0" brushRef="#br0" timeOffset="25677.71">27229 2355 179 0,'0'-3'201'0,"-6"3"-23"15,6-4-36-15,0 0-16 0,0 4-3 0,0-3-8 16,0 3-9-16,0 0-15 0,0 0-12 16,0 0-22-16,0 0-18 0,0 0-15 0,0 0-12 15,0 3-7-15,-6 5-3 0,6-1 0 16,-6 8 2-16,6 3 1 0,-8 7 0 16,2 6 2-16,-7 1 0 0,6 5-1 0,1 6-2 15,-7 2-2-15,7 2 2 0,-1 1-3 16,-6 0 4-16,7-1-1 0,-1-3-1 0,-6-5-1 15,6 3-3-15,7-10-1 0,-6-6-4 16,0 0 1-16,6-5-12 0,-8-5-43 16,8-2-73-16,0-7-91 0,0-7-47 15,0-3-28-15,8-8 2 0</inkml:trace>
  <inkml:trace contextRef="#ctx0" brushRef="#br0" timeOffset="26092.01">27047 2278 10 0,'-13'-18'200'16,"7"3"16"-16,-1-3-12 0,7 4-78 0,-7 3-38 16,7-4-17-16,7 8-21 0,0-4-11 0,6 2-10 15,-1 3-4-15,14 2-2 0,1 0-15 16,5 4-4-16,1 4-4 0,7 3-1 15,5 1-1-15,0 3 0 0,1 4 2 0,-1 3 0 16,1 0 0-16,-1 4 0 0,1 4 3 16,-7 0-1-16,0-1 2 0,-7 1 0 0,2 3 1 15,-9 0 2-15,-11 0-2 0,-2 1-1 16,-12 3 2-16,0 0 1 0,-12 0 0 16,-2 4 1-16,-11-5 4 0,-1 1 4 0,0 0 16 15,-13-4 12-15,6 1 15 0,-7-4 11 16,-5-1 16-16,5-7 9 0,2 1-3 15,-1-5 0-15,-7-6 1 0,13-2 1 0,-6-1-11 16,7-1-6-16,-1-4-11 0,7-4-11 16,0-4-16-16,7 5-17 0,-1-5-8 15,0 1-9-15,8 0-4 0,-1-4-47 0,6 0-61 16,7 4-70-16,-7-1-83 0,14-3-90 16,0 4-50-16,6 0 19 0,7-4 48 0</inkml:trace>
  <inkml:trace contextRef="#ctx0" brushRef="#br0" timeOffset="26619.08">28292 2737 113 0,'18'-5'226'0,"-4"5"19"0,-8-4-44 15,7 1-30-15,-6-4-23 0,0 7-13 0,-7-8-20 16,6 5-12-16,0-4-14 0,-6 3-30 16,0-3-17-16,0 3-18 0,0 0-9 0,-6 1-8 15,-7-1-6-15,0 0-3 0,0 1 2 16,-13 3 0-16,0 0 0 0,-7 0 0 16,-6 3 2-16,7 5 0 0,-8-1-4 0,8 4 2 15,-1-4 0-15,0 8-1 0,7-5-2 16,0 6 1-16,7-5 1 0,6 3 1 0,0-3-3 15,0 0-1-15,6-3 4 0,7 3 2 16,0-4 4-16,14 0 2 0,-2 0 3 0,2-3 2 16,11-4 2-16,1-4 0 0,7-3-8 15,-7 0 6-15,7-4-2 0,-1-4 0 16,-6 1-3-16,0-5 21 0,1 1 21 0,-1-1 6 16,-7 1 23-16,1 4 19 0,-8-1 12 15,2 0-11-15,-2 4-13 0,2 4-9 0,-8-1-23 16,1 2-19-16,-1 2-15 0,-6 0-11 15,7 1-9-15,-7 3-3 0,0 0 1 16,0 0-1-16,0 7 3 0,0 0 3 16,-7 4 0-16,1 4-2 0,-1-1-1 0,7 5 2 15,-6-1-2-15,-1 0-5 0,0 1-1 16,1-1-2-16,0 0 0 0,0-3-7 0,-2 0-64 16,8-1-66-16,-6-3-59 0,6 0-58 15,-6-4-62-15,6 0-74 0,0-3 20 16,0-4 44-16,6-4 51 0</inkml:trace>
  <inkml:trace contextRef="#ctx0" brushRef="#br0" timeOffset="26873.34">28695 2396 140 0,'13'-19'217'0,"-7"5"9"0,1-1-68 15,0 8-45-15,-7-4-30 0,6 4-31 16,-6 3-18-16,6 0-10 0,-6 1-11 0,0-2-7 15,0 5-1-15,0 8-1 0,-6 0 22 16,0 2 34-16,-1 9 27 0,-6 3 14 0,0 3 7 16,0 8 5-16,0-3-21 0,-1 6-32 0,2 1-28 15,-8-1-12-15,7 1-7 0,7 0-6 16,-8-1-1-16,2-3-6 0,6 4-1 0,-8-8-3 16,8 1-3-16,-1-1-31 0,1-8-41 15,-1 2-53-15,0-5-66 0,7-3-80 16,0-8-43-16,-6 1 11 0,0-5 30 0</inkml:trace>
  <inkml:trace contextRef="#ctx0" brushRef="#br0" timeOffset="27389.35">28474 2725 3 0,'-7'-11'195'0,"7"0"20"0,0 1-12 16,0 2-53-16,0-3-33 0,7 4-23 15,-1-1-24-15,7 1-22 0,0 0-16 16,6 3-16-16,8-4-8 0,5 5-4 0,1 3-3 15,5-3 3-15,2 6-4 0,-1-3-1 0,6 3 1 16,-5 5 0-16,5-4-1 0,1 3 1 16,-1-3 3-16,1-1 2 0,-7 5-2 0,0-5 0 15,-6 1 1-15,-7 0 12 0,0-4 14 16,-13 3 23-16,0-3 22 0,0 0 9 0,-7 0 4 16,-6 0-8-16,0-3-13 0,-6 3-23 15,-7-4-20-15,-7 4-9 0,-6-4-6 0,0 4-3 16,-7 4 1-16,1 0 4 0,7-1 1 15,-2 1 1-15,1 0 3 0,0 3-2 0,6-3 0 16,7-1-3-16,-6 4-2 0,6-3-5 16,7 0-3-16,-2 3 2 0,2-4-3 15,0 1 0-15,6 1 1 0,0-2 5 0,0 1 3 16,6-4 7-16,8 4 4 0,-2-4 1 0,8 0 2 16,-1-4-1-16,7 4-2 0,-6-7-3 15,6 2 20-15,1 1 14 0,-8-3 10 0,7 0 3 16,-6 0 4-16,-1-4 31 0,0 8-2 15,-6-5 0-15,1 4-3 0,-2 1 1 16,-5-5-6-16,0 8-38 0,-7-3-26 0,6 3-15 16,-6 0-5-16,0 3-3 0,0 1-2 0,-6 3 3 15,-1 5 2-15,-6-2 0 0,0 5-2 16,6-1-4-16,-6 5 0 0,7-1 4 16,-7-3 4-16,0 3-3 0,7-3-1 0,-2-1-6 15,-4 1-25-15,5-1-60 0,-6-2-76 0,7 3-79 16,-7-8-86-16,-1 4-110 0,-5-4-34 15,6 1 22-15,-6-8 55 0,-1 3 74 0</inkml:trace>
  <inkml:trace contextRef="#ctx0" brushRef="#br0" timeOffset="30390.8">10693 6726 109 0,'0'3'159'0,"-6"1"-32"0,6 1-25 15,0-3-9-15,0 2 4 0,0-4 9 16,6 4 12-16,-6-4 9 0,0 0 3 16,0 0-9-16,0 0-16 0,7-4-18 15,0 0-20-15,-1-3-22 0,1-4-16 0,5 0 0 16,2-7 9-16,-2 0 7 0,2-4 3 16,5-4 2-16,1-4-2 0,0 1-12 15,-1 0-16-15,7-4-9 0,0-3-6 0,0-1-4 16,13 0-1-16,-7 1-2 0,7-1-2 15,7 0 0-15,-7 1 1 0,14-1 0 16,-8 4-2-16,1 3 3 0,6-2 4 16,-7 2-2-16,8 5 0 0,-8 3 0 0,1 1 1 15,-7 1-1-15,-7 3-5 0,1 5 2 16,-7 1 2-16,-6 0 0 0,-1 4-3 16,1 0 1-16,-8-1 2 0,-5 4 0 0,0 1 0 15,-1-1 0-15,1 1-21 0,-1-1-44 16,-6 0-56-16,6 1-68 0,-6 3-96 15,0 0-51-15,0-4-2 0,-6 0 29 16</inkml:trace>
  <inkml:trace contextRef="#ctx0" brushRef="#br0" timeOffset="30729.14">11658 5747 56 0,'-14'-6'232'0,"2"-6"23"0,4 1 12 0,-4 0-101 16,5 1-37-16,-6 2-23 0,7 1-12 15,6-1-16-15,-7 1-10 0,7 3-13 16,0 1-23-16,0-1-20 0,7 4-8 0,6 0-6 16,6 0-3-16,1 0 3 0,6 4 1 15,0 3 1-15,7 0 0 0,-1 4 3 16,1 1-2-16,-1 2-1 0,1 4-1 0,-1 0-2 15,-12 5 0-15,6 2 0 0,-7-3 1 16,-6 4 4-16,1-1 5 0,-14 1 2 16,6 0 4-16,-6 0-2 0,-6-5 3 15,-1-2-1-15,-6 3-4 0,-6-4-2 0,-1 1-4 16,0-1 0-16,7-4-54 0,-6 1-66 16,6 0-100-16,-1-4-59 0,2 0-31 15,-1-7-16-15,6-1 40 0</inkml:trace>
  <inkml:trace contextRef="#ctx0" brushRef="#br0" timeOffset="32598">12478 5521 164 0,'0'-8'232'0,"0"-3"23"15,0 0-63-15,0 4-36 0,0-4-18 0,0 4-8 16,0 3-11-16,0-4-7 0,0 4-16 16,0 2-17-16,0-3-18 0,0 2-20 15,0 3-18-15,0-4-14 0,0 4-1 16,0 0-4-16,0 0-1 0,0 0 0 0,0 4 1 16,0-1 2-16,-6 2-5 0,6 1-2 15,0 6 2-15,0-1 4 0,-7 7 0 16,7 4 2-16,-6 0 1 0,-1 4 2 0,7-1-3 15,-7 5-2-15,1-1 1 0,0 0-4 16,6 0 2-16,-8 0-1 0,2 1 2 16,6-8-2-16,0 4-3 0,-6-4-2 0,6-4-3 15,0 0 0-15,0-2-2 0,0-2-29 16,0-3-44-16,0-4-55 0,6 0-68 16,-6-3-86-16,0-4-44 0,0-4 5 15,6 0 34-15</inkml:trace>
  <inkml:trace contextRef="#ctx0" brushRef="#br0" timeOffset="32819.76">12445 5741 28 0,'0'-9'223'16,"7"3"12"-16,-7-5 9 0,0 3-100 16,7-2-55-16,6-2-37 0,-1 1-24 0,8-3-9 15,6-1-6-15,7 1-3 0,6-1 1 16,-1-1-2-16,9 2-1 0,-2 0-2 15,1 3-6-15,-7 0 1 0,-1 3-1 16,-5 1-2-16,-7 4 0 0,0-1 2 0,-6 4-18 16,-1 0-25-16,-12 4-37 0,-7 3-47 15,-7 1-62-15,-6-2-33 0,-13 6 2 16,-6-2 14-16</inkml:trace>
  <inkml:trace contextRef="#ctx0" brushRef="#br0" timeOffset="33013.03">12465 5752 121 0,'0'3'163'0,"0"-3"-27"16,0 4-57-16,7 0-13 0,-1-1-11 15,7 1-7-15,6-1-2 0,-5 1-4 16,5 0-3-16,1 3-17 0,0 0-13 0,-1 4-3 16,-6 0-5-16,6 0 0 0,-5 0 1 15,-2 4 2-15,2-1 3 0,-8-3 0 16,7 4-16-16,-7 0-35 0,8-1-61 0,-8-2-53 15,0-1-30-15,1-4-15 0</inkml:trace>
  <inkml:trace contextRef="#ctx0" brushRef="#br0" timeOffset="33244.96">13013 5671 139 0,'12'-19'261'15,"-6"1"30"-15,8 0-19 0,-14 2-66 0,6 6-54 16,-6 2-39-16,7 1-35 0,-7 0-28 15,6 4-21-15,-6 3-19 0,0 0-7 16,0 3-1-16,6 4 0 0,-6 4 1 0,0 1 0 16,-6 10 3-16,6-4-1 0,-6 4-3 15,-1 3 2-15,1 1-4 0,-1 4 1 16,0-1-3-16,1-4-2 0,0 1 1 0,0-1-2 16,-2-3-24-16,2 1-43 0,0-5-47 15,6 0-68-15,0-7-72 0,6 0-39 16,0-4 6-16,8-7 31 0</inkml:trace>
  <inkml:trace contextRef="#ctx0" brushRef="#br0" timeOffset="34599.91">13748 5975 92 0,'7'-19'202'0,"-1"-2"14"0,1 2-56 15,-1 1-52-15,0 2-35 0,8 2-22 16,6 0-12-16,-8-1-8 0,8 1-6 16,5 3-2-16,8-4-2 0,0 4-3 15,0 0-6-15,6 0-4 0,0 0-1 16,-1 0-1-16,-5 3-2 0,7 1 0 0,-8 0-2 16,-6 3 2-16,-7-3 2 0,1 3 19 15,0 1 14-15,-14 3 13 0,1 0 8 0,-1-4 6 16,0 4 0-16,-6 4-21 0,0-4-12 15,-12 3-15-15,5 5-5 0,-6-1-6 16,0 3-4-16,0 2-1 0,0-1-1 16,0 4-2-16,6-4 0 0,-6 0 1 0,7 3 0 15,0-3-2-15,-1 0-23 0,0 4-27 16,1-4-37-16,0-4-38 0,6 0-41 16,-7 1-48-16,7-5-29 0,0 0 0 15,0-3 22-15</inkml:trace>
  <inkml:trace contextRef="#ctx0" brushRef="#br0" timeOffset="37490.67">13475 5732 140 0,'0'4'210'0,"0"-4"-21"15,6-4-29-15,-6 4-30 0,0 0-22 16,0-3-9-16,0 0-1 0,0-1 9 15,7 0 10-15,-7 4 7 0,0-3 2 0,0-1 13 16,0 0 4-16,0 1 4 0,-7-1-8 16,7 1-8-16,0-1-8 0,-6 0-13 15,-1 0-13-15,0 1-12 0,-5-1-10 16,4 0-13-16,-4 1-10 0,-8 3-14 0,1 0-12 16,-1 3-9-16,0 1-5 0,-5 3 1 15,5 5-1-15,-6-2-5 0,7 9 4 16,-1-1-4-16,-6 1-5 0,13-1 0 0,0 0-4 15,6 0 3-15,1 1-5 0,6-5 3 16,0 1 2-16,6-4 2 0,7-5 0 16,1 3 0-16,-2-6 2 0,8-3 2 15,0-3-1-15,-7 0-6 0,7-9 15 0,-2 1 17 16,-4 0 12-16,-1 0 15 0,-1-4 14 16,-4 4 13-16,-2 4 4 0,-6 0-9 15,0-1-4-15,0 5-17 0,-6-1-11 16,-2 4-14-16,2 4-13 0,0-1-10 15,-1 5-12-15,1-1 0 0,-8 4-7 0,8 0-1 16,6 0-5-16,-6 0-6 0,6-4-9 16,6 0-15-16,0 4-24 0,1-8-26 0,6 3-16 15,0-3-15-15,7-3 2 16,0-3 11-16,-8-3 27 0,8 0 26 0,-1-2 19 16,1-6 21-16,0 3 15 0,-7-4 14 15,-1 1 20-15,-5-5 23 0,6 5 26 0,-7-1 16 16,1 1 10-16,-7-2 1 0,7 6-1 15,-7-1-17-15,6 0-24 0,-6 7-16 0,0-3-17 16,0 3-12-16,0 0-13 0,0 1-6 16,7 3-1-16,-7 3-2 0,0 1 2 15,6 4 1-15,0-1-4 0,2 7 1 16,-2 0-5-16,0 1 3 0,0 8 1 0,2-5 4 16,-2 4 5-16,0 0 1 0,-6 0 1 15,0 0 2-15,-6 0 3 0,0 0-5 0,-2 0 2 16,-4-4-5-16,-2 0 2 0,2-3 3 15,-8 0-7-15,7-3 4 16,7-6-7-16,-8 2-6 0,8-4-9 0,0-4-25 16,-1 0-29-16,7-8-30 0,7 0-32 15,-1-3-12-15,7-3-16 0,0-5 7 0,7 5 24 16,-1-4 18-16,7-1 31 0,0 1 23 16,1 0 23-16,-9-1 15 0,9 1 10 15,-1 3 12-15,0 1 2 0,-6-1 6 0,-1 0 9 16,-6 8 16-16,6-4 15 0,-5 4 13 15,-8 3 12-15,1-3 1 0,-1 3-12 16,-6 4-12-16,0 0-24 0,0 0-17 16,0 4-10-16,-6 0-5 0,-1 3 1 0,1 4-4 15,-8 0 8-15,8 3 0 0,-7 1 0 16,0 3-12-16,7-3-33 0,-1-1-54 16,1 6-75-16,-1-6-75 0,7 0-77 15,0-3-76-15,7 0-50 0,-1-3 11 0,7-5 50 16,0 1 63-16</inkml:trace>
  <inkml:trace contextRef="#ctx0" brushRef="#br0" timeOffset="37779.74">14113 5814 115 0,'19'-15'319'0,"1"0"51"0,-1 1 54 16,-5 3-45-16,-2-1-47 0,-5 1-38 16,-1 4-30-16,-6 4-38 0,0-5-44 15,0 8-54-15,-6 0-40 0,-1 0-29 16,1 0-29-16,0 8-14 0,-1-2-9 0,-6 6-4 15,7 3-5-15,-1 3 3 0,0 4-2 16,1 4 2-16,-1-1 2 0,7 4 2 0,0 5 7 16,0-1-9-16,0-1 6 15,0 5-2-15,0-4 1 0,0 4 0 0,0-4-3 16,0-1 8-16,0 2-5 0,-6-5-1 16,-1-3-3-16,7-4 0 0,-6-4 3 0,-1-4-1 15,1 1-1-15,0-5-1 16,-8-5-29-16,8 2-60 0,-7-7-85 0,0-7-90 15,6 2-94-15,-5-5-89 0,4-5-62 16,8-3 12-16,0 0 57 0,0-8 78 16</inkml:trace>
  <inkml:trace contextRef="#ctx0" brushRef="#br0" timeOffset="38205.73">14269 5832 82 0,'13'-18'224'0,"6"3"18"16,-5 0-26-16,-2 1-36 0,8-1-11 15,-7 4 8-15,-7-4 24 0,8 8 41 0,-8 0 32 16,0-1 12-16,-6 5-18 0,0 3-39 16,0-4-45-16,-6 8-57 0,0-4-50 15,0 7-37-15,-2 0-17 0,-4 4-8 16,-1 4-2-16,-7 7-3 0,8 0-3 0,-8 4 0 16,7-1-4-16,-1 4 0 0,8 5 2 15,-7-5 2-15,6 0-2 0,1 0 0 16,6 2-1-16,-6-6 1 0,12-3-3 0,-6-1-7 15,6-2-8-15,1-5-11 0,0-2-12 16,-1-9-13-16,7 4-15 0,-6-7-9 16,6-7-3-16,-1 0 3 0,-4-4 3 15,4-4 10-15,-6 0 12 0,8-6 14 16,-1 2 15-16,-7-3 9 0,8-4 6 0,-2 9 4 16,2-6 2-16,-2 1 0 0,1 0-5 15,1 4 3-15,-2 2 0 0,2 2 1 0,-2 0 1 16,-5 3-1-16,6 0 1 0,-6 4-7 15,-7-1-3-15,6 1-15 0,0 3-11 16,-6 4-3-16,0-3-8 0,-6 3-6 16,6 3-33-16,0-3-35 0,-6 4-46 15,6 0-54-15,0-1-52 0,0 1-55 0,6-4-30 16,-6 0 16-16,6 0 38 0,2 0 50 16</inkml:trace>
  <inkml:trace contextRef="#ctx0" brushRef="#br0" timeOffset="40308.33">15500 5634 103 0,'0'-3'310'0,"0"3"46"0,0-4 60 0,0 4-35 16,0 0-28-16,0 0-18 0,0 0-20 15,-7 0-24-15,7 0-55 0,0 4-52 16,-6 3-55-16,6 0-23 0,-6 4-14 0,-2 7-1 16,2 1 4-16,0 6-4 0,6 1 0 15,-6 3-27-15,-1 1-20 0,7-1-18 16,0 0-4-16,0-2-3 0,0-2-11 15,0 0-8-15,0-7-8 0,7 1-21 16,-7-5-54-16,6-3-90 0,-6-3-124 0,6-5-129 16,-6-3-139-16,6-3-66 0,2-5-1 0,-2 1 60 15,0-3 118-15</inkml:trace>
  <inkml:trace contextRef="#ctx0" brushRef="#br0" timeOffset="40558.11">15708 5923 300 0,'13'4'338'0,"-6"-4"33"16,6 4-9-16,0 0-54 0,0-1-27 16,-7 5-8-16,1 2 16 0,0 1 3 0,-1 5-9 15,-6 1-17-15,-6 3-38 0,6-2-54 16,-14 3-49-16,8 1-32 0,-7 4-35 15,-6-4-29-15,5-1-32 0,-5 1-50 16,-1 1-86-16,1-5-123 0,-1-3-127 0,8-1-141 16,-8 1-93-16,6-7-9 0,2-5 52 15,-8 0 104-15,7-3 121 0</inkml:trace>
  <inkml:trace contextRef="#ctx0" brushRef="#br0" timeOffset="42280.46">16483 5586 113 0,'0'-4'234'0,"0"-3"29"16,0 4-19-16,0-4-26 0,0-1-7 0,-6 1-5 15,6-1 6-15,0 1 0 0,-6 4-14 16,6-5-25-16,0 5-34 0,-7-1-27 16,7 0-29-16,0 1-34 0,-7 3-21 15,7-5-11-15,0 5-11 0,0 0-5 16,-6 0-6-16,-1 0 1 0,7 0 2 16,-6 5-2-16,0-5 10 0,-2 7 23 0,-4 0 29 15,-2 1 22-15,-5 2 21 0,-1 5 14 16,-6 0 18-16,1 7-5 0,-1 0-14 0,0 0-9 15,-1 3-8-15,8 5-10 0,0-5-21 16,-1 4-17-16,7 1-6 0,0-1-9 0,0 1-9 16,7-1-2-16,6-3 5 15,0-1 0-15,6 1 1 0,7-4 2 0,0 0 2 16,0-4-2-16,13-2-10 0,-6-2-3 16,5-7-11-16,1 4-7 0,0-8-25 0,1 1-29 15,-1-4-45-15,-7 0-64 0,1-7-79 16,0 0-91-16,-2 0-68 0,-4-5-50 15,-1-3-24-15,0-3-14 0,-6 3 23 16,-1-3 63-16,0 0 69 0,1-1 70 16</inkml:trace>
  <inkml:trace contextRef="#ctx0" brushRef="#br0" timeOffset="42850.22">16692 5462 199 0,'0'-12'256'0,"0"5"24"0,0 0-49 0,0 0-36 16,0 3-16-16,0-3 5 0,6 4 15 15,-6-1 10-15,0 0-4 0,0 4-17 0,0-4-32 16,0 4-42-16,0 4-39 0,0 0-29 15,0 3-8-15,-6 4 9 0,0 3 14 16,-1 5 21-16,0 7 14 0,1 3 7 16,-1 4-9-16,-5-1-15 0,4 6-13 0,-4 2-21 15,6-3-14-15,-2-2-9 0,8 6-2 16,-6-8-6-16,6 4-4 0,0-8-2 16,6 1 1-16,2-5-1 0,-2-3-6 15,0-4 4-15,0-2 3 0,8-6 5 0,-1-3 0 16,0 1 0-16,6-8-1 0,-5-8-1 15,5 1-5-15,1-3 0 0,-1-9-6 16,0-3-1-16,1 0 2 0,-7 0 1 16,0 0 5-16,0 0 1 0,1 0 13 0,-8 4 10 15,0 3 18-15,1 0 15 0,-1 4 9 16,-6 1 1-16,7 2-11 0,-7 5-13 16,0-5-19-16,0 8-17 0,6-3-15 15,-6 3 0-15,0 0 1 0,0 3 2 0,0 5 3 16,0 3 1-16,0-1 3 0,0 5-5 15,0 0-5-15,0-1-4 0,0 8 2 16,0-4-2-16,7 4-2 0,-7-3-3 0,6-4 2 16,0 3 2-16,-6-7-6 0,8 0-18 15,-8 0-39-15,6-4-51 0,-6-3-80 0,0-1-102 16,6-3-98-16,1-3-77 0,6-1-65 16,-6-3-18-16,5-4 40 0,2 0 83 15,5-4 93-15</inkml:trace>
  <inkml:trace contextRef="#ctx0" brushRef="#br0" timeOffset="43181.98">17226 5704 119 0,'7'-15'334'0,"-1"0"46"0,-6 1 32 15,0 3-73-15,0 0-68 0,-6 4-50 0,-1-4-44 16,0 3-29-16,-5 1-17 0,-2 2-12 16,1 3-19-16,-6-2-23 0,6 4-24 15,-7 4-18-15,7-2-15 0,0 3-13 0,0 2-6 16,0 4 1-16,6 0 0 0,1 4-1 15,0-1-1-15,6 1 0 0,6 4-1 16,-6-1 4-16,6-1-1 0,8 6 1 16,-8-5-1-16,7 4 0 0,-6 0 0 0,6 0-2 15,-7-4-2-15,0 4 0 0,2-3 1 16,-2-1-2-16,0-3 7 0,-6 0 1 16,0-1 8-16,-6-3 17 0,0 1 13 15,-2-6 9-15,-4 5 0 0,5-7 1 0,-12 3-1 16,6-3-17-16,-1 1-11 0,2-3-10 15,5-2-3-15,-6 0-4 0,7-2-25 16,-1-3-62-16,7 1-93 0,0-7-107 16,0 4-100-16,13-3-114 0,0-2-44 0,6 1 27 15,1 0 75-15,6 0 96 0</inkml:trace>
  <inkml:trace contextRef="#ctx0" brushRef="#br0" timeOffset="43757.71">17532 5470 115 0,'0'-16'295'0,"0"5"37"0,0 0 41 16,-7 0-70-16,7 1-41 0,0 2-31 15,0 1-21-15,-6 3-22 0,6 1-42 0,0 3-39 16,-6 0-35-16,6 7-24 0,-7 0-20 16,7 11-2-16,-7 1 10 0,1 7 11 15,0 3 7-15,-1 0-1 0,0 4 3 16,1 0-9-16,-1 4-11 0,7-4-11 0,0 4-9 16,0-5-12-16,0 2-41 0,0-2-82 15,0-2-95-15,0-5-95 0,7 1-113 16,-1-8-75-16,-6 1-7 0,7-5 56 15,-7-6 84-15</inkml:trace>
  <inkml:trace contextRef="#ctx0" brushRef="#br0" timeOffset="44467.05">17395 5854 201 0,'-6'-8'330'0,"-1"1"22"0,7 0 25 0,-7 0-101 16,7-1-79-16,0 5-51 0,7-5-29 15,0 1-13-15,6 3-18 0,-1-3-24 16,2 0-13-16,12-1-18 0,-7 5-6 0,14-4-11 15,-7-1-6-15,14 5-1 0,-8-5-4 16,1 5-1-16,5-6-2 0,-5 3 0 0,-1-2 5 16,-5 1-2-16,-1 0 3 15,-7 0 2-15,1-5 24 0,-14 5 26 0,7-4 16 16,-13 0 11-16,0 4 3 0,0-4 1 16,-7 0-26-16,1 4-24 0,0-4-22 15,-7 2-9-15,-1 7-5 0,2-6-4 16,-2 4-2-16,2 0 0 0,5 4 2 0,-6 0-2 15,6 4-1-15,-5 4 6 0,4-2 2 16,-4 6-1-16,6 3 1 0,6 0 1 16,-7-1 4-16,7 4-5 0,-7 1-2 15,14-5 1-15,-7 5-1 0,7-1-11 0,-1-3-24 16,0-1-29-16,0 1-43 0,2-4-46 16,4 0-42-16,1-4-24 0,1-3-10 15,5 0 10-15,-6-4 29 0,7-4 41 0,-7 0 38 16,6-3 34-16,0-4 35 0,-5 0 34 15,-1-4 31-15,7-3 32 0,-14 4 37 16,6-1 40-16,2-4 41 0,-8 5 34 16,1-1 23-16,-1 4 8 0,1 4-17 0,-7-1-30 15,7 1-40-15,-7 0-43 0,6 7-42 16,-6-4-33-16,0 8-14 0,0 0-6 16,0-1 5-16,0 8 5 0,6 4 8 0,-6-1 0 15,0 8 2-15,6-3-7 0,-6 2-8 16,8 5-11-16,-8-4-3 0,6 4 0 15,-6-1-2-15,6-3 2 0,-6 1-1 16,0-1-1-16,7-8-5 0,-7 1 0 0,0-1 2 16,0-6-1-16,0 3 6 0,-7-8-3 15,7-3 2-15,0 0 3 0,0-3-3 0,-6-8-5 16,6 0 1-16,6-4 7 0,-6-7-3 16,7 0-6-16,0-4 5 0,6 1 5 15,-7-4-8-15,7 3 3 0,-6 1 9 16,5 3 8-16,2-1 7 0,-1 2 6 0,-7 2 9 15,7 4-5-15,0 4-11 0,-7-3-2 16,2 7-19-16,4-1-6 0,1 1-7 16,-6 3-4-16,6 1-6 0,-1 3-41 15,-4 0-61-15,4 0-93 0,2 0-92 0,-8 3-77 16,7 5-65-16,0-5-29 0,0 1 0 16,0 3 50-16,0-3 68 0,0 3 69 15</inkml:trace>
  <inkml:trace contextRef="#ctx0" brushRef="#br0" timeOffset="54964.53">27959 7246 57 0,'-13'-15'166'0,"6"1"-28"0,1 3-28 16,-7-4-17-16,6 4-11 0,1-1-12 15,-1 2-9-15,1-5-5 0,0 5-2 16,-1-2 0-16,0 1 4 0,1-3 0 0,-8 3-2 16,8 0 2-16,0 0 2 15,-7 0-8-15,6 0-8 0,1-4-8 0,-1 4-8 16,1 0-9-16,-8 0-8 0,8 1-4 15,-7-2-6-15,0 1-1 0,0 0 1 0,-7-3-1 16,8 2-2-16,-8 2 1 16,1-1-1-16,-1-1-1 0,0 1 2 0,1 4 3 15,-1-4 0-15,-6 4 0 0,7 0 0 16,-1-1 4-16,0 5-2 0,1-5-1 16,0 1 4-16,-1 3 0 0,1 1 2 0,-1-1 3 15,0 0-2-15,1-3-1 0,-1 3 0 16,1 4-2-16,-1-4-3 0,0 1-1 0,2 3-1 15,-2-3 3-15,0 3-2 0,1 0 1 16,-1 0 0-16,-6 0 0 0,7 3-1 16,-7-3 1-16,-1 3 1 0,1 1-2 15,6-4 0-15,-5 4-1 0,5 0 2 0,-6-1-1 16,6 1 1-16,-5 0 1 0,5 3 2 16,0-7-1-16,-5 7 0 0,5-2 1 15,0-2 1-15,-6 0 1 0,7 1-1 16,-7 0 0-16,6 0 2 0,-6-1-3 15,7 1 0-15,-1-1 0 0,-6 4 0 16,7-3-1-16,-8 3-1 0,8 0-2 0,-8 2 0 16,2-2-2-16,5 0 1 0,-6 4 1 15,0 0 1-15,0 0-2 0,-1 0 2 16,9 4 1-16,-2-4-2 0,-7 3 1 0,9 1-1 16,-2-1 2-16,-7 0-2 0,9 2-2 15,-2-1 4-15,0 3-1 0,1-3 2 0,-1 3-1 16,0 0 2-16,1-3 0 0,-1 2-1 15,1 3 2-15,-1-6-2 0,0 8 1 16,2-7 4-16,4 3 2 0,-5 0 1 16,5 4-2-16,-4-4-1 0,4 1-2 0,1 3-2 15,-7-4-4-15,14 4-1 0,-7 0 1 16,0 0 4-16,0 0-1 0,6 0-1 16,-6 0 2-16,7 4 0 0,-7-4 0 0,6 3 0 15,1-2 3-15,0 2 3 0,-2-3 4 16,2 4 1-16,6-4-1 0,0 0 5 15,-6 4-1-15,6-5 3 0,6 1-1 16,-6 4 3-16,6-8 2 0,-6 4 1 16,8 0 3-16,-2 0 1 0,0-3 6 0,8-1 3 15,-8 4 4-15,0-4 3 0,7 0 4 16,7 1 3-16,-7-5-2 0,6 5-4 16,1-1-8-16,7-4-8 0,-2 5-9 0,7-1-4 15,2-3-6-15,-2 3-4 0,1 0-3 16,6 1 2-16,-1-1-3 0,1 1-1 15,1-5-2-15,-1 4-1 0,0 1 1 16,-1-1-1-16,2-4 0 0,-7 2-1 0,6-2 2 16,-7 1 2-16,1-5-2 0,5 2 7 15,-4-1 3-15,-2 0 4 0,1-4 8 16,-7 0 11-16,7 1 8 0,-8-4 5 16,7-1 6-16,-5 1 7 0,-1-4-2 0,0 0-8 15,0 0-4-15,0 0-11 0,1-4-12 16,-2-3-10-16,1 3-8 0,0-3-1 15,0-1-1-15,1 1-1 0,-1 0-2 16,-1-1 1-16,1-3-1 0,-6 1-2 0,6-1-2 16,-7-5 0-16,7 6 1 0,-6-5 0 15,0 1 2-15,5-1 0 0,-5-4 1 16,0-2-1-16,-1 2 0 0,1-2-1 0,0-6-4 16,-1 2 2-16,1-4-4 0,-1-1 3 15,-6-2 0-15,7-2-1 0,-7 1 3 16,7 0-1-16,-8 1 1 0,1-5 3 0,7 4-3 15,-14 0 0-15,8 0-3 0,-2 4 2 16,2-4-3-16,-8 3-1 0,7 1 2 16,-7 0 0-16,1-5 0 0,0 6 2 15,-1-6-2-15,0 5-2 0,-6-3-2 16,0-6 2-16,7 6 2 0,-7-5-3 0,-7 0 4 16,7 0 2-16,-6 1 2 0,0-4-5 15,-1 3-1-15,-6 0 2 0,0 4-3 16,0-3 4-16,0 7-1 0,-1-5 2 0,-4 6 0 15,-2-2 0-15,7 4-2 16,-7 5-5-16,1-6-1 0,-7 9 0 0,6-4-2 16,0 4-13-16,1 3-33 0,-1 0-49 15,-6 5-64-15,7-1-67 0,-7 0-67 0,6 8-51 16,-6-1-48-16,-7 0-29 0,7 4 22 16,-6 0 45-16,-7-4 56 0</inkml:trace>
  <inkml:trace contextRef="#ctx0" brushRef="#br0" timeOffset="70135.61">22117 9939 110 0,'0'-11'229'16,"0"-4"12"-16,0 1-28 0,0 2-89 0,0-2-47 15,-6-1-22-15,6 4-9 0,-7-4 0 16,7 4 0-16,-6-3 2 0,6 2-2 15,0-2-4-15,-7 3-3 0,7-3-5 0,0 2-1 16,0 1 1-16,0-3 1 0,0 3 5 16,-7 0-1-16,7 0-1 0,0 0-5 15,0-4-5-15,-6 4-6 0,6 0-7 16,-6-3-9-16,-2 2-6 0,2-2-2 0,0 3 1 16,-7-4 0-16,6 4-2 0,-6-3 3 15,1-1-1-15,-2 4 1 0,2-4-3 16,-8 4 1-16,7 1 2 0,-1-1-2 15,2 0 2-15,-8-1 0 0,7 5 1 0,-7-4 0 16,8 4-3-16,-2-1 0 0,-5 1 1 16,6 0 1-16,-6 3-1 0,5-3-1 15,2 3 1-15,-8 1 1 0,7-1-1 16,-7 4-1-16,8-4 2 0,-8 4 0 0,7 0 2 16,-7 0-3-16,8 0 0 0,-8 0 1 15,0 0 0-15,7 4 0 0,-7-4 0 16,8 4 0-16,-8-1 0 0,7 1 0 0,-7-1-3 15,8 1 3-15,-8 0 0 16,7 3 0-16,-7 0 0 0,8-3-2 0,-8 3 1 16,6 1 0-16,-5 3 1 0,-1 1 0 15,1-3 4-15,0 7-1 0,-1-2 4 0,1 0-4 16,-1 1 0-16,0 4 0 0,-5-1 2 16,5-3 2-16,0 6-2 0,1-2 2 15,-1 3 1-15,0-4 1 0,-5 4 3 16,11-4-2-16,-6 4 2 0,2 4 5 0,-2-4 6 15,1 0 7-15,5 4 2 0,2-1 1 16,-8 5 5-16,7-4-1 0,-1 3 0 16,2 0 0-16,-2-3 7 0,2 6 10 15,-1 2 5-15,6-5-1 0,-6 4-6 0,1 0-5 16,4 1-9-16,2-2-12 0,0-3-6 16,-1 4-2-16,0-4 2 0,1 5-5 15,6-6-1-15,-7 2 0 0,7 0-2 0,-6-2 2 16,6 2 2-16,0-4 11 0,0 3 11 15,6-4 8-15,-6 1 4 0,7-1 6 16,6 2 0-16,-6-2-6 0,5 1-7 16,2-4-5-16,5 3-8 0,-6-2-3 0,6-2-5 15,7 1 1-15,-6-3-4 0,7 2-5 16,-9-2-1-16,9-1-3 0,-1-2 2 16,0 2-2-16,0-4-1 0,0 1 2 15,0-1 2-15,0-3 0 0,6 0-1 0,-5 1 1 16,-1-6 1-16,6 5 3 0,1-3 4 15,-7-1 2-15,7-4 1 0,-1 1-1 16,1 0-3-16,-1-4-2 0,7 3 0 0,-6-3-4 16,0 0 6-16,6-3 5 0,-7-1 7 15,7 0 3-15,-7 1 6 0,8-4 8 16,-7 3 1-16,-1-3-2 0,1-4-3 16,-1 3-4-16,7-3-3 0,-13 0-7 0,7-4-3 15,-1 1-2-15,1 0-3 0,-7-5-2 16,7 1-2-16,-1-4-7 0,1 0 0 15,-7-4-3-15,6 1-3 0,1-1 1 16,-7-4-6-16,7 1 6 0,-14 0-5 0,7-4 2 16,0 3 1-16,-6-2-2 0,0 2 6 15,-8-2-3-15,8 2 0 0,-7-3-4 16,-1 1 0-16,2-5 4 0,-1 4-5 0,0-4-2 16,-7 0 0-16,1 1 4 0,-1-1-2 15,1 0-3-15,0-3 2 0,-7 4 6 16,6-1-1-16,-6 0-2 0,0 1-1 15,0 3 3-15,0 0-4 0,0 0-6 0,-6 0-2 16,6 3 3-16,-7-2-3 0,0 6 0 16,-6-4 6-16,7 5-3 0,-7-1-2 15,6 4 0-15,-5 0 3 0,-2 1 2 16,1-2-6-16,0 5-1 0,0 0 3 0,-7-1-1 16,8 1 6-16,-8 0-1 0,1 3 1 15,-1-4 2-15,-6 5-2 0,6-1 0 16,-5 1-7-16,-8-1-1 0,7 4-4 0,-7-3 2 15,1-1 2-15,-8 4 0 0,8 4 1 16,-1-4 2-16,-6 3 1 0,7-4 1 16,-1 6-4-16,7-2 0 0,0 5 0 15,0-5 1-15,7 5 4 0,-1-1-2 16,7 1 3-16,0-1-7 0,0 4-19 0,7-4-25 16,-1 4-35-16,0-3-54 0,1 3-67 0,0 0-67 15,6 0-55-15,-7 0-39 16,0 3-30-16,1 1-13 0,-1 0-14 0,-6-1 30 15,0 1 48-15,1-1 52 0</inkml:trace>
  <inkml:trace contextRef="#ctx0" brushRef="#br0" timeOffset="73185.82">22456 10869 328 0,'-7'-4'390'0,"7"1"22"16,-6-5 4-16,6 5-134 0,-6-1-110 15,6 0-80-15,0 4-28 0,-8-3-3 16,8 3 13-16,0-4 17 0,0 4 18 0,0 0 8 16,-6 0-3-16,6 0-15 0,6 0-9 15,-6 4-7-15,8-1-2 0,-2 1 8 16,7 3 3-16,0 4 11 0,6 0 2 0,1 4-3 16,-1 4-7-16,7-5-10 0,0 5-5 15,7 2-2-15,-1 1-9 0,1 0-3 16,-1 0-10-16,8 4-2 0,-1-4-9 15,-7 4-7-15,7-1-3 0,7 1-5 0,-7-1 3 16,0 1-3-16,7-1-3 0,-7-2-1 16,7 2-5-16,-1-3-1 0,-6-3-8 15,7 3-3-15,-1-4-1 0,1 0-4 16,-1-3 1-16,-6 3-3 0,7-3 2 0,-7 0 3 16,0-1 1-16,7 1 1 0,-7-4 0 15,0 4-3-15,-6-1 0 0,6-3-3 0,0 4-1 16,-7-4-4-16,7 4 4 0,-6-5 3 15,6 1-1-15,-6 0 2 0,-1 0-1 16,1 1-2-16,-1-5-3 16,-5 4 0-16,-1-4-6 0,-1 0-2 0,1 1 3 0,-6-1 3 15,6 1 2-15,1-5-3 16,-1 4 7-16,-1 1 2 0,1-5 0 0,0 5-2 16,7 0-3-16,-7-2 1 0,7 2-1 0,-1-1-6 15,1-3-1-15,-1 3 4 0,7 0 1 16,-7 1 1-16,2-4-1 0,-2 3 2 15,1-3-1-15,-1 3 1 0,1-3 3 16,6 3 0-16,-7-3 2 0,1 2 1 16,-1-2-3-16,8 4-9 0,-7-5-2 0,5 1 1 15,1 0 0-15,0 3-1 0,1 0 7 16,-1-3 4-16,-1 3 3 0,1-3-5 16,1 4-2-16,-7-5 3 0,5 4-5 0,1-3-2 15,1-1 1-15,-8 1 3 0,7 3 1 16,-6-3 0-16,-1-1 2 0,1 6 3 15,-1-6-5-15,7 1-1 0,-6 0 2 16,0-1 0-16,0 1-4 0,-1-1 0 0,1 1 2 16,5 0 3-16,-5-1-4 0,6-3 2 15,-7 4 2-15,8 0 2 0,-7-1 2 16,5 0-4-16,1-3 2 0,0 5-3 0,1-5 2 16,-1 0-4-16,-1 0-1 0,2 0 4 15,-7 0 0-15,6 0-3 0,-1 0 0 16,-5-5 2-16,6 5 0 0,-6 0-5 0,6 0 1 15,-7-3 1-15,1 3 1 0,0 0-4 16,-1 0 1-16,1 0 3 0,-1-3-6 16,1 3 3-16,-1 0-1 0,1-4 3 0,-1 4-4 15,8-4 3-15,-15 1 2 0,9-1 1 16,-9 4 1-16,7-4 2 0,-6 1 0 16,1-1-1-16,-1 1-2 0,0-1 0 15,0 0-2-15,1 1-3 0,-2-2 3 16,1 1 1-16,0-3 1 0,0 4 2 0,1-1 0 15,-1-3 1-15,-1 3-2 0,1-3 0 16,7 0 2-16,-7-1-1 0,6 1 4 16,-5 0 1-16,5-4 6 0,-6 3 2 0,7 1 6 15,-7-4 5-15,0 4-1 0,0-4 0 16,0 0-3-16,6 4-5 0,-6-5-5 16,1 5-3-16,-1-4-7 0,0 0 4 15,0 4-5-15,0-1-2 0,0-3-2 0,0 4-3 16,0 0 1-16,0-4-3 0,0 4 2 15,7-1 3-15,-7-3 2 0,0 4 2 0,0 0 4 16,0-4-2-16,0 3 0 16,0 1 0-16,0-4-1 0,1 3-3 0,-2-3 1 15,1 1 0-15,0 2 3 0,0-3-7 16,-6 0 0-16,5 0 4 0,2 0-3 0,-7 0 1 16,6 1-4-16,0-1 5 0,0-5 2 15,-1 6-3-15,2-5 0 0,-1-3-2 0,0 3 2 16,0-3-2-16,0 0-4 15,0-1 2-15,0 1 5 0,-6-1 3 0,6-2-1 16,-7 2 7-16,7 1 6 0,-6 0 4 0,0 3 1 16,-1 0 0-16,-6 1 4 0,6-2 0 15,-5 6-5-15,-2 2 0 0,1-3 1 16,-6 1 4-16,0 2 2 0,-1 5 0 0,0-5 0 16,2 5-2-16,-2-1-3 0,-6 0-5 15,6 1-6-15,-6-1-4 0,0 4-3 0,0 0-4 16,0-4-4-16,0 4-3 0,0 0-7 15,0 0-6-15,0-3-20 0,0 3-51 0,0 0-73 16,0-4-101-16,0 0-139 0,0 0-133 16,0 1-131-16,0-4-50 0,0 0 17 0,0-1 74 15,0-2 128-15,7-2 131 0</inkml:trace>
  <inkml:trace contextRef="#ctx0" brushRef="#br0" timeOffset="74889.77">30460 10166 145 0,'0'-8'192'16,"0"1"-17"-16,0 0-42 0,0 3-28 0,0-3-13 16,0 3-2-16,0 0 1 0,0 1 1 15,0-1-2-15,0 1-7 0,0-1-7 16,0-3-4-16,0 3-4 0,-6-3-3 0,6 3 4 16,0-3-1-16,-7-1-3 0,7 1-6 0,-7 0-7 15,1-1-6-15,6 2-7 0,-7-6-4 16,-5 4-5-16,4-3-4 0,2 1-3 15,0-1-3-15,-7-4 0 0,6 4-1 0,-6-4-6 16,0 1 0-16,0-1 0 0,1 1-2 16,-2-2-3-16,1 2-2 0,0-4 1 15,0 3 1-15,-7 0-1 0,8 1 0 16,-2-1 0-16,-5-3 2 0,6 7-2 0,0-3-1 16,-7-2 1-16,1 2 0 0,6-1 3 15,-6 5-3-15,-1-2 2 0,0-2-1 0,7 3-1 16,-7 0 0-16,1-1-3 0,0 2 2 15,6-1-5-15,-7 4-1 0,0-4 1 16,7 3-1-16,1-3-2 0,-8 4-1 0,6-1 4 16,-5 1-1-16,6 0-1 0,-6-1-1 15,5-3 1-15,-5 8 1 0,0-5-1 0,-1 1 3 16,1 3 1-16,-7 0 4 0,6-3-1 16,1 4-2-16,-1-1 1 0,-6 4 0 0,7-4 0 15,-1 4-3-15,-6 0 0 0,6 0 2 16,-5 0-2-16,5 0-1 0,-7 4 0 15,7 0 1-15,-5-1 0 0,-1 1-1 0,0-1 4 16,6 5 4-16,-6-1 6 0,1 1 5 16,-2-1 11-16,7 0 14 0,-6 4 14 15,0 0 7-15,-6 0-1 0,6 0 4 0,0 1-6 16,0 2-11-16,-7 1-13 0,7-5-4 16,0 5-1-16,0 0 1 0,-7 3-2 0,7-3 1 15,1 3-1-15,-9-4-1 0,9 6-1 16,-7 1-4-16,-2-2 1 0,2 2-4 15,6-2 4-15,-6 3 3 0,-2 3-2 0,2 1 0 16,7 0 2-16,-8-1 2 0,0 5-2 16,7-5-4-16,-6 5-2 0,6 3-2 15,0-4-7-15,-1 0-2 0,1 4-5 0,0 0 1 16,7-4 0-16,-1 4 0 0,0-3 3 16,1 2 2-16,-1-2 4 0,8 3-2 15,-8 0 0-15,7-4 1 0,6 4 0 16,-6-3 0-16,7 2-1 0,6 1 4 0,-6 1 5 15,6 2 3-15,0-3 3 0,6 0-1 16,-6 0-1-16,6 4 1 0,1-8-7 16,6 4-3-16,-6 0-1 0,5-3 0 0,8 2-1 15,-7 1-5-15,0-4 2 0,6 0 1 16,1 5 1-16,0-5 3 0,6 0 3 16,-1 0 3-16,2-2 3 0,-1 2 7 0,6-4 1 15,-5 1-2-15,5 0 1 0,1-1-4 16,-1-3 2-16,1 0-9 0,-1 0-6 15,1-4-1-15,6 1-6 0,-6-5 3 16,-1 5-2-16,1-9 10 0,-1 1 4 0,7 1 1 16,-6-1 10-16,6-4 5 0,0 0 0 15,0-3-4-15,0 3 4 0,7-7-2 0,-7 4-2 16,6-4-4-16,1 0-2 0,-7-4-5 16,7 1-8-16,-1-1-3 0,1 0-2 15,-1-3 3-15,-6 3 4 0,1-3 4 0,-1 0 3 16,-7 0 4-16,7-4-2 0,-6 3-2 0,-1-3-6 15,-6 0 1-15,7 0-4 0,-7 0-1 16,0-4-2-16,0 1-3 0,-7-4-2 16,8-1-5-16,-8-4-1 0,1 6-3 0,-1-5-4 15,1 0 0-15,-1-4 0 0,1 1 0 16,0-4 0-16,-1 2 0 0,1-2 0 16,0 0 1-16,5-4-1 0,-5 0-1 0,6 0-1 15,0 0-1-15,7-4-1 0,-7 5-1 0,0-5-1 16,-1 0-1-16,1 4 1 0,1-4 4 15,-7 5-1-15,-2-1-1 0,-4 0-2 16,-1 4 2-16,0-5 0 0,-6 1-3 0,-1 4 2 16,-6-4 1-16,0 4 0 0,0-4 2 15,0 0 0-15,-6 4 3 0,-1-4 0 16,-6 3 2-16,6-3-1 0,-5 0 2 0,4 0 1 16,-4 4 0-16,-1-4 2 0,0 0 0 15,-7 4 3-15,7-4 1 0,1 3-1 16,-8 5-2-16,0-4 1 0,1 3-2 0,-1 1-1 15,0 3 1-15,-5-4-2 0,5 4 1 16,-6 3-5-16,6-2 1 0,-5 5-1 0,-2-1-1 16,1 2-1-16,6 0 1 0,1 0 1 15,0 4-1-15,6 4 1 0,-7 0-2 16,14-1 5-16,-8 1-2 0,8 4 1 0,-7-1-1 16,13 0-2-16,-6 1 0 0,-1-1-3 15,7 4 0-15,0-4 2 0,-7 4-2 0,7 0 0 16,0-3-2-16,0 3 2 0,0 0-3 15,0 0-2-15,0 0 0 0,0 0-3 16,0 0 1-16,0 0-3 0,0 0 0 0,0 0-1 16,0 0 1-16,0 0-3 0,0 0-5 15,0 0-4-15,0 0-6 0,0 0-3 0,0 0-8 16,0 0-23-16,0 0-34 0,0 0-43 16,0 0-49-16,0 0-51 0,0-5-60 15,0 5-52-15,0 5-44 0,7-5-29 0,-7 3-25 16,0 1-13-16,0 0-28 0,7 3 23 15,-7-3 49-15,0 3 65 0,6 1 69 0</inkml:trace>
  <inkml:trace contextRef="#ctx0" brushRef="#br0" timeOffset="76409.75">29431 9899 92 0,'-13'7'286'0,"0"-3"21"0,-1-1 10 0,8 1-86 16,0 0-66-16,0-1-32 0,6 1 2 16,6-1 20-16,6-3 32 0,-4 4 20 0,11 0 7 15,-6-1-11-15,6 1-24 0,7 0-27 16,1-1-28-16,-1 1-19 0,6 3-12 0,-5-3-2 16,5 0-1-16,7-1 0 0,-7 5-2 15,1-5-1-15,6 1-6 0,0 0-8 16,0-1-9-16,0 1 2 0,1-4 4 15,-1 4 3-15,6-4 5 0,1-4 5 0,-7 0 11 16,6 1 7-16,1-5-2 0,-1 1-1 16,1-4-5-16,-1 0-7 0,1-4-10 15,-1 1-10-15,2-1-7 0,-9-4-5 0,1 5-8 16,-6-8-4-16,7 4-7 0,-8-1-5 16,1-2-8-16,-7-1-5 0,6 0-5 0,-6-4-4 15,0 4-1-15,0-4-4 0,0-3-1 16,0 4 0-16,-6-5 3 0,5 1-3 15,-5-1-1-15,6-3 0 0,-6 5-1 0,6-10-4 16,-6 2-3-16,-1-1 2 0,8-2 2 16,-8-2-1-16,-6-3-2 0,6 0 4 0,1 0 1 15,-1-4 1-15,1 1 0 0,-7-1 0 16,6 0 0-16,-5 4 0 0,5-4-1 0,-6 5-4 16,6-1 1-16,-5 1 1 0,-2 1-1 15,8-1 0-15,-7 2 1 0,7 1 1 0,-8 0 2 16,8-1 1-16,-7 0 1 0,1 2-5 15,4 2 1-15,-4-3 1 0,5 3-4 0,-5 0 0 16,-2 0 0-16,2 2 2 0,-2-3-2 16,-5 2 1-16,0-1-2 0,-1 1-2 15,1 3-1-15,-7-4 0 0,0-3 0 16,-7 3-1-16,7 0-2 0,-6 1 0 0,-8-1 5 16,8 1-2-16,-7-1 2 0,0 0 0 15,0 0 3-15,0 4 0 0,-6-3-2 16,5 3 4-16,-6 0 0 0,1 1 0 0,-1-2 0 15,2 5 1-15,-9-4-2 0,7 4 3 16,2 0 3-16,-2-1 0 0,0 4 3 0,1-3-1 16,-1 3-3-16,0-3-2 0,1 3 0 15,-1 1-1-15,8-1-5 0,-8 4 3 0,0 0 0 16,7-1 1-16,-7 2-2 0,8-1 1 16,-8 0 0-16,1 4 0 0,5-4 3 15,-5 0-6-15,-1-1 5 0,1 5-4 0,0-3 3 16,5-1 1-16,-5 3-1 0,-1-2 4 15,0-1-2-15,8-1 2 0,-8-2 0 0,1 3-1 16,-1-4-1-16,0-3 0 0,-5 0-2 16,5-1 2-16,0-3-2 0,-6 4-1 15,1-4-3-15,-1-1-2 0,-1 2 0 0,1-1-2 16,0 4 0-16,7-4 3 0,-7 3 1 16,0 5 3-16,6-4 1 0,-7 3 0 0,9 1-1 15,-9-2-2-15,7 2-2 0,2 3-1 16,-2 0 0-16,0 3 3 0,7-2-4 0,-7 3 1 15,8-5 5-15,-8 5-2 16,1 0 4-16,-1 3-5 0,0-3 7 0,1-1-2 16,-7 1-2-16,6 1 2 0,-6-3-1 0,7 6 3 15,-7-4 0-15,6 3-2 0,1 0-3 16,-1-3-1-16,0 7-1 0,7-3-2 0,-6 3-6 16,6 3-27-16,7 0-30 0,-8 1-39 15,8 0-37-15,-1 3-35 0,1 1-41 16,-1-1-10-16,7 0-20 0,-6 1-27 0,6 3-36 15,-7-4-45-15,7 4-33 0,0 0-37 16,0 0-41-16,-6 4 16 0,6-4 50 16,-6 3 65-16</inkml:trace>
  <inkml:trace contextRef="#ctx0" brushRef="#br0" timeOffset="77249.88">29529 5978 23 0,'-6'5'184'0,"6"-5"14"16,0 0-33-16,0-5-41 0,0 5-25 15,0 0-10-15,0-3-3 0,0 3 4 0,0-4 0 16,0-3-3-16,0 3 1 0,0-3 7 16,-8-4-7-16,8 0-8 0,0 0-12 15,0 0-1-15,-6 0-3 0,6 1-7 0,0-6 3 16,-6 1 6-16,6 1 10 0,0-1-1 15,-7 1-6-15,7-1-3 0,0-3-7 0,0 3-7 16,0 1-9-16,0-6-4 0,0 3 5 16,0 2 4-16,0-3 3 0,7-1 1 15,-7 5 1-15,6-4 6 0,0 3 4 0,2-1-2 16,-2 2 2-16,0 0 3 0,7 3 4 16,-13 0-6-16,13 0-14 0,-13 4-8 15,7-1-11-15,-1 1-6 0,-6 0-9 0,6 2-2 16,-6 2-2-16,0 0-3 0,8-1 1 15,-8 0-6-15,0 4 1 0,0-3-3 16,6 3-3-16,-6 0 1 0,6 0 0 0,8 0 0 16,-2 3 0-16,1 1 3 0,13 3 2 15,-6 1 1-15,6-1-5 0,0 4 1 0,0 0 3 16,6 0-3-16,2 4-2 0,-9-1 1 16,15 5 2-16,-8-5 0 0,1 8-1 15,6-4 0-15,-7 4 4 0,7-3-4 0,1 3-1 16,-8-1 3-16,7-2-3 0,-7-1-1 15,1 1 0-15,-7-5 4 0,0 1-4 0,-7-4-1 16,1 0 1-16,-7 0 4 0,0-4 5 16,0 0 4-16,-6-3 11 0,0 3 8 0,-1-4 9 15,-6 3 2-15,6-6-2 0,-6 3-3 16,0-3-8-16,6 0-12 0,-6 3-15 16,0-3-40-16,0 0-81 0,0 0-117 0,0 0-101 15,0 0-84-15,-6 4-113 0,0 0-39 16,0 3 41-16,-1-3 95 0,0-1 87 15</inkml:trace>
  <inkml:trace contextRef="#ctx0" brushRef="#br0" timeOffset="81265.33">24787 3846 120 0,'0'0'172'0,"0"0"-36"15,-6 0-39-15,6 0-26 0,0 4-18 16,6-4-9-16,-6 0-3 0,0 0 2 0,7 4 5 16,-7-4 2-16,6 0 4 0,-6 0 5 15,0 0 1-15,6 0-2 0,-6 0-9 16,0 0-3-16,8 0-10 0,-2 0-10 0,0-4-4 16,8 0-6-16,-8 1 0 0,7-1 1 15,7-3 0-15,-1-1 1 0,0 1 0 16,1 0 1-16,7-1-4 0,5-3-2 0,1 0-1 15,-1 0 3-15,7-3 4 0,0-1 4 16,1 0 7-16,5-3 12 0,-7 0 7 16,9-4 4-16,4 0 4 0,-5-4 1 0,-1 0-2 15,8-3-5-15,-7 4-5 0,5-5-4 16,-5-3-7-16,-1 3 2 0,1 2 4 16,-7-2 8-16,6 5 7 0,-5-1 0 0,-7 5 0 15,-1-6-5-15,1 9-10 0,-1-4-7 16,1 4-11-16,-7 0 1 0,0 3 4 0,0-3 6 15,-7 7 4-15,1-4 3 0,-1 4 2 16,1 0-1-16,-6 4-7 0,-2-4-7 0,-6 3-2 16,1 1-8-16,0 0-6 0,-1 3-4 15,-6 0-4-15,7 1-1 0,-7-1 2 16,0 0-4-16,0 4-1 0,0-3 1 0,0-1-2 16,0 4-3-16,0-4-7 0,0 4-16 15,0 0-57-15,0-3-72 0,0 3-68 0,0 0-65 16,0 0-62-16,0 0-71 0,0 0 13 15,0 0 44-15,0 0 58 16</inkml:trace>
  <inkml:trace contextRef="#ctx0" brushRef="#br0" timeOffset="81872.32">25542 2963 124 0,'-12'-3'104'0,"5"-5"-17"0,1 8-3 0,-1-3-1 15,1-1 4-15,6 0 7 0,0 4-7 16,-7 0-11-16,7 0-14 0,7 0-16 15,-7 0-13-15,6 0-13 0,1 0-6 0,6 0-9 16,-1 4-2-16,8-4 0 0,6 4-1 16,1-1 2-16,-1 1-1 0,6 0 4 0,1 3 0 15,6-3 1-15,-7 3-1 0,7 0 0 16,-6 1 1-16,-1-1 1 0,-6 0-2 16,0-3-3-16,1 4-2 0,-7-2 0 0,-8 6-2 15,1-5-4-15,0 4 2 0,-6-4-1 16,-1 4 2-16,-6 0 0 0,0 0 1 0,-6 4-2 15,-1-4 3-15,1 0 0 0,-8 3-1 16,2 2 3-16,-8-6-1 0,7 5 0 16,-7-1-2-16,1-2 0 0,0 2 4 0,-1 1-3 15,1-1 1-15,-1 1 2 0,0 0-1 16,1-1 2-16,-1-2-3 0,0 2 0 16,1 1 0-16,6-5-2 0,-6 5 2 0,5-4-15 15,2 0-27-15,-2 4-41 0,2-4-65 16,-8 0-52-16,7 0-29 0,-1-4-3 0</inkml:trace>
  <inkml:trace contextRef="#ctx0" brushRef="#br0" timeOffset="86137.79">12185 2971 63 0,'13'3'194'16,"1"1"8"-16,-2-8-36 0,-6 1-77 0,8 3-38 16,-8-4-22-16,7 4-12 0,1-4-8 15,-2 1-2-15,8 3-1 0,-1-4 1 0,7 0 0 16,-6 1 6-16,13-5 1 0,-1 5 2 16,7-4 5-16,0 3 1 0,13-3 1 15,1 3-1-15,-1-3 3 0,13-1 3 0,0 1 5 16,0 0 2-16,13-5 6 0,0 5 6 15,0-4 5-15,7 0 2 0,6 0-2 16,0 0 0-16,14 0-3 0,-1 0-5 0,13 0-6 16,1 0-5-16,5 0-2 0,1 4-3 15,6 0 2-15,0-4-3 0,0 7 0 0,8-4-1 16,4 4-2-16,2 1-4 0,12-1-6 16,0 1-3-16,0 3-1 0,8 0 8 15,-1 0 9-15,5 0 3 0,9 0 6 0,5 0 8 16,7 0-4-16,6 3-1 0,-6 1-5 15,7-1-1-15,12 6-4 0,7-2-5 0,-7 0-1 16,7 4-2-16,-7-4-1 0,-5 1 0 16,-2 3 0-16,-5 0-3 0,-1 0 2 15,0 0-9-15,-12-1-5 0,-7 2-3 0,-14-2 0 16,1 1 0-16,-13 3-1 0,-7-2 4 16,-13-1 5-16,-6-3-4 0,-13 3 0 0,-13-4-7 15,-7 0-3-15,-12 0 3 0,-14 1 4 16,-7-5 20-16,-13 1 14 0,-12 0 23 15,-1-1 9-15,-5 1 12 0,-1-4-2 0,-7 4-11 16,-6-4-12-16,0 0-11 0,1 3-14 16,-8-3-14-16,0 0-7 0,0 0-1 15,2 0-6-15,-8 0-7 0,6 0 5 0,0 0-2 16,-6 0 2-16,0 0-7 0,0 0 3 16,0 0-2-16,0 0 0 0,0 0 2 0,0 0-7 15,-6-3-39-15,0 3-78 0,-2 0-90 16,-4-4-101-16,-1 4-112 0,-13-4-53 15,0 1 10-15,0-1 60 0,-1-7 83 0</inkml:trace>
  <inkml:trace contextRef="#ctx0" brushRef="#br0" timeOffset="90890.27">12537 7184 26 0,'-7'-4'177'0,"7"-2"6"0,-6-3-41 16,-1 2-61-16,0-4-33 0,1 4-12 16,0 0-5-16,6-5 2 0,-7 5 2 15,7 0 1-15,0 0 0 0,-7-1-7 16,7 5-5-16,-6-5-6 0,6 5-7 0,0-1 0 16,0 0-4-16,-6 1-3 0,6-1 2 15,-7 0-2-15,1 1 1 0,-1-5-4 16,0 5 2-16,-5-6 1 0,4 3-1 15,-10-2 6-15,-2 1 3 0,1 0 6 0,-1-4 6 16,-6 3 0-16,-7-2 3 0,1-1-3 16,5 0-6-16,-5 0-1 0,-7 0-9 15,7 3-1-15,-8-3-6 0,1 4 1 0,6-4 2 16,-5 3-3-16,-1 2 1 0,-1 1 0 16,1 2 1-16,0-1-3 0,1 4-1 15,4 0 2-15,-5 0-2 0,7 4-1 16,-1 4-1-16,1-2 1 0,-1 6 0 0,1 2-1 15,-7 5 1-15,6-1 1 0,1 8-1 16,-2-1 1-16,2 5 0 0,-1 3 1 16,1 3 2-16,6 1-1 0,-7 0 1 15,8 6-1-15,-7-2 2 0,5 2-1 0,1 2 0 16,0-1-2-16,6-1 3 0,1 5 1 16,-1 0-2-16,0-4 2 0,8 4-1 15,-1-5 1-15,-1 1-1 0,8-1 2 0,-6-1-3 16,4 1 0-16,2-2 0 0,6-1 2 15,-6 0 1-15,6 1 1 0,0 0 2 16,6-2 1-16,-6 2 0 0,6-1 0 16,8-3-2-16,-8 3 0 0,14-4 0 0,-1 1 2 15,1 0 2-15,6-4-2 0,0 0 3 16,7-4 1-16,-1-3 1 0,7-1 0 16,6 1-1-16,-5-4 0 0,5-4-2 15,1 4 0-15,6-4-3 0,-6 1-1 0,-1-4 0 16,1-1 0-16,-1 1 1 0,1-1-1 15,-1-3 0-15,1 0 1 0,0-3 2 16,6-1-1-16,-7-3 0 0,1-1 5 0,7 1-2 16,-2-4-2-16,-5-4 0 0,6 1-2 15,0-1-2-15,0-3-4 0,-7-1 0 16,8 1 1-16,-8-4 1 0,1 0 8 0,-7 0 7 16,0 0 7-16,0-3 5 0,-6 3 4 15,0-9 1-15,-1 6-2 0,7-4-2 16,-13-4-4-16,7 0-2 0,-7-3-5 15,0-1 0-15,0 0-4 0,-7-3-5 0,1-4 0 16,-1 0-1-16,-6 1 0 0,7-5-4 16,-7 0 3-16,0 4 5 0,-6-4 2 15,5 0 2-15,-5 1 1 0,-1 3 4 16,1 1-3-16,-7-2-4 0,7-3-5 0,-7 5 1 16,-7-1-4-16,7-4-4 0,0 4 0 15,-7 0 2-15,7-4-2 0,-6 4-4 16,-1 1 2-16,1-5-1 0,-7 4-1 0,6-1 1 15,-5 2-2-15,-2-1 2 0,1 0-2 16,0 0-1-16,-6 0-1 0,5 4 0 16,-11-1 1-16,5 1-1 0,-6-1 0 15,0 5 1-15,0-1 1 0,0 1-2 0,0-1 0 16,-6 1-1-16,6 2 1 0,-7 1-1 16,0 0-1-16,1 4 3 0,6-4 1 15,-7 4 0-15,-7 0 0 0,8-1 7 0,-1 4-2 16,1-3 1-16,-7 4 1 0,7-5 0 15,-1 5 2-15,1-1-5 0,-1 4 2 16,1-3-1-16,-1 3-5 0,1 0 2 16,-1 3 1-16,1 0 0 0,-2 1-2 0,2 4-1 15,-1-1 0-15,1 1-3 0,-7 3-2 16,6 0-2-16,-6 3 1 0,-7 4 0 16,8 0 1-16,-15 4 1 0,8 0 2 15,-7 5-17-15,-1 5-38 0,2 1-48 0,-2 4-48 16,1 3-53-16,1 8-81 0,4 0-53 15,2 3 3-15,-1 4 27 0,1-4 39 0</inkml:trace>
  <inkml:trace contextRef="#ctx0" brushRef="#br0" timeOffset="94646.57">16744 8165 30 0,'0'-3'68'0,"7"3"9"0,-7 0 5 16,0 0 6-16,0-4 3 0,0 4 0 16,6 0-3-16,-6 0-3 0,0 0-5 15,6 0-10-15,-6 0-13 0,0 4-10 16,7-4-9-16,-7 0-13 0,0 0-7 15,0 0-1-15,0 0 6 0,7 0 8 0,-1 0 15 16,0 0 11-16,1 0 12 0,13-4 4 16,-1 4 3-16,8 0-7 0,5-4-11 0,7 1-7 15,6 3-4-15,1-8-5 0,6 8-2 16,6-7-1-16,1 7-1 0,6-4-6 16,1 1-3-16,5 3-3 0,1-4 1 15,-1 4 1-15,14-3 6 0,0 3 2 0,6 0 6 16,0 0 7-16,13 3 3 0,1-3 3 15,-1 4-1-15,7-4 0 0,-1 3 2 16,1 1-4-16,7 0-4 0,-2-1-3 16,8 1 2-16,7 3-4 0,-1-3-5 0,13 3-3 15,-6 2-4-15,6-3 2 0,0 6-6 16,1-5-2-16,6 3 1 0,-1-2-3 16,8 2-1-16,-1 2-4 0,-6-1-3 0,6 0-2 15,-6 0-3-15,-7 0 1 0,7 0 3 16,-13-1-3-16,6 6 6 0,0-5 8 15,1 0 6-15,-2 0 1 0,2-1 4 16,-8 1 8-16,8 0 3 0,-8-3-8 0,2 3-6 16,5-4-4-16,0 4-3 0,1-4-11 15,5 1-7-15,1 2-2 0,-1-3-4 0,-5 5-3 16,0-4 0-16,-14 2 1 0,0-2-1 16,-7-1 1-16,1 0 4 0,-6 1-3 15,-15 3 1-15,2-4-2 0,-7 0 0 16,-7 1 0-16,-6-5 0 0,-8 4 1 0,-12 1 0 15,0-1-2-15,-6-3 0 0,0 3 1 16,-7-3-1-16,-7-1 0 0,2 5-2 16,-9-5 5-16,1 0 0 0,1 3-2 15,-8 0-2-15,1-2 0 0,-7 0 2 0,-7-1-1 16,1 1 0-16,0-4 2 0,-7 4 5 16,-1-4 2-16,-5 0 3 0,0 3 4 15,-1-3-3-15,0 0-2 0,1 4-3 0,-7-4-4 16,7 0-2-16,-7 0-4 0,6 0 2 15,-6 0 0-15,0 0-2 0,0 0 2 16,0 0 0-16,7 0 1 0,-7 0 0 16,0 0 1-16,0 0 5 0,0 0-4 0,0 0 4 15,0 0-1-15,0 0-4 0,0 0-1 16,0 0-5-16,6 0 5 0,-6 0-4 16,0 0 2-16,0 0 1 0,0 0-1 15,0 0-3-15,0 0-12 0,0 0-48 0,0 0-82 16,-6 0-102-16,6 0-94 0,0 0-86 15,-7 0-87-15,1 0-5 0,-8 0 54 16,-5 0 88-16</inkml:trace>
  <inkml:trace contextRef="#ctx0" brushRef="#br0" timeOffset="95779.74">25491 8466 21 0,'26'-3'231'0,"-7"-6"27"0,1 2 30 16,-1-3-59-16,1-1-31 0,-8 4-9 16,8-1-1-16,-6 1-7 0,-8 3-16 15,7 0-21-15,-7 1-31 0,1-1-26 0,0 0-27 16,-1 4-20-16,-6 0-17 0,6-3-9 16,1 6-4-16,-7-3-3 0,7 4 4 15,-1 3 2-15,1 1 3 0,-1 3 5 16,1 3 7-16,-1 4 6 0,-6 5 2 0,7-1 4 15,-7 7 3-15,-7 0-1 0,7 4-5 16,-6 0-6-16,-1 0-3 0,-6 4-3 0,7-1-7 16,-8 5-5-16,8-9-1 15,-7 5-1-15,6-8-3 0,1 2-2 0,0-3 1 16,-1-6-3-16,1 0-1 0,6 1-2 16,-7-6 1-16,7-2 1 0,-7-4 2 0,7 4 0 15,0-8 1-15,0 4-2 0,-6-7-16 16,6 3-39-16,0-4-68 0,0 2-86 15,0-2-93-15,-6-3-126 0,-2-3-52 16,-11-2 3-16,0-5 47 0,-8-5 76 16</inkml:trace>
  <inkml:trace contextRef="#ctx0" brushRef="#br0" timeOffset="96756.35">16907 8114 78 0,'6'0'239'0,"0"-3"30"16,2-5-2-16,4 5-44 15,-5-5-16-15,6 1 2 0,-6-1 5 0,5 1-2 16,-6 0-9-16,8 0-9 0,-8 0-19 16,1 0-18-16,0-2-13 0,-1 6-13 0,1-1-13 15,-1 0-17-15,-6 1-19 16,6 3-17-16,-6-4-20 0,0 4-11 0,0 0-6 16,0-3-4-16,0 3-4 0,0 0-5 15,0 0 0-15,0 3-7 0,0-3-4 0,0 4-2 16,0 3-2-16,-6 5-2 0,0 2-3 15,-1 4 4-15,1 8-1 0,-1 3 8 16,0 8 3-16,-5 0 6 0,4 7 0 0,2 0 1 16,0 3 6-16,0 1-1 15,6-1-2-15,0-2-1 0,0 2 1 0,0-7-1 16,0 0-8-16,6 1-3 0,-6-8-1 16,6-4-5-16,0-3-4 0,-6-5-22 0,8-2-61 15,-2-4-122-15,-6-5-167 0,0-2-145 16,-6-4-74-16,-8-4-22 0,-5-12 44 15,-7-6 108-15</inkml:trace>
  <inkml:trace contextRef="#ctx0" brushRef="#br0" timeOffset="100425.71">23198 5722 150 0,'-13'10'196'0,"7"2"-13"0,-1-4-63 16,0-1-50-16,7 0-26 0,0 0-9 16,0-3 0-16,7 0 11 0,6-1 13 15,6 1 12-15,7 0 10 0,21-1 3 16,11-3 2-16,20 4 0 0,13-4-1 0,14 0-3 16,19 0 0-16,12 4 0 0,14-4-5 15,19 3-8-15,20-3-5 0,6 4-5 16,7-4-3-16,0 0-8 0,-7-4-3 15,1 4-5-15,-7-7-4 0,0 3-3 16,-13-3-8-16,-7-4-3 0,-19 4-3 0,-7-4 0 16,-26 4 0-16,-6-1-1 0,-20 0 2 15,-12 1 3-15,-14 4 3 0,-7-1 6 16,-13 0 5-16,-6 1 2 0,-6-1-1 0,-7 4-2 16,-6-4-6-16,0 4-10 0,-8-3-8 15,1 3-8-15,-6-4-1 0,0 4-3 16,-1-3-1-16,-6 3 1 0,0-4 1 0,6 4-1 15,-6 0-14-15,0-4-42 0,0 4-55 16,0-4-63-16,0 4-63 0,-6 0-66 16,0 0-86-16,-14 0-11 0,1 4 29 15,-15-8 47-15</inkml:trace>
  <inkml:trace contextRef="#ctx0" brushRef="#br0" timeOffset="101848.78">9626 8598 84 0,'-26'6'95'16,"-1"3"-18"-16,8 2-13 0,6-8-11 15,-7 5-6-15,7-5-3 0,7 1-1 0,-1-1 0 16,1 1 2-16,6-4 4 0,-7 4 2 15,7-4-4-15,0 0-4 0,-6 4-7 16,6-4-5-16,0 3-11 0,0-3-10 16,0 4-2-16,0-4-1 0,-7 3 0 0,7-3-2 15,0 0 2-15,0 0 2 0,0 4 5 16,0-4 12-16,7 0 13 0,-7 0 21 0,13 4 31 16,0-4 37-16,12 0 32 0,15-4 18 15,19-7 6-15,12-4-7 0,27-6-27 16,19-5-35-16,7 0-35 0,0-3-24 15,6 0-19-15,-7 7-14 0,1 4-9 0,-13-2-8 16,-1 10-14-16,-11 6-13 0,-9 1-12 16,-11-1-6-16,-14 4-3 0,-7 0-1 15,-11 0 7-15,-9 0 8 0,-11 0-23 16,-9 0-47-16,-4 0-58 0,-8 0-68 0,-6 0-98 16,0 4-53-16,-6-4 5 0,-8 0 38 15,2-8 54-15</inkml:trace>
  <inkml:trace contextRef="#ctx0" brushRef="#br0" timeOffset="104702.76">16568 8536 138 0,'-26'3'194'0,"0"5"-18"0,0-5-28 0,7 4-13 15,-1-3-2-15,7 0 8 0,-1-4 2 16,8 4-6-16,-6-1-11 0,4-3-13 0,8 0-19 16,-6 4-19-16,6-4-9 15,0 0 7-15,6 0 23 0,2 0 15 0,10-4 17 16,2 4 11-16,13-7 9 0,12 3-2 15,7-3-11-15,13 0-10 0,8-1-7 16,11-3-6-16,14 4-12 0,6-4-11 0,7 4 0 16,6-1-3-16,14 1-2 0,11 0-2 15,8 0 1-15,13-1 0 0,19 0 2 16,14 1 1-16,19 0-10 0,19 3-11 16,27-3-15-16,13 0-1 0,18 0-17 0,21 3-16 15,13 0-7-15,12 4 3 0,14 4 2 16,-7 7-12-16,1 0-3 0,-15 3 5 15,-11 9 5-15,-14-2-9 0,-20 5-1 0,-18 3 0 16,-27-3 8-16,-20 2-4 0,-26-1 0 16,-13-1 5-16,-19-5 1 0,-13 5 5 0,-20-8-13 15,-13 5-2-15,-12-8-1 0,-15-1-2 16,-11 0-2-16,-20-7 2 0,-7 5 17 16,-7-5 20-16,-6-3 18 0,-6 3 14 15,-7-3 13-15,-6-1 14 0,0 1 4 0,-8-4-7 16,1 4-9-16,-6-4-11 0,-1 0-10 15,1 0-19-15,-7 0-19 0,0-4-20 16,0 0-16-16,0 1-23 0,0-1-61 0,-7-3-64 16,1 3-84-16,-1-3-115 0,-6-1-118 15,1 4-95-15,-8 1-72 0,0-1-25 16,-6 4 42-16,0-3 93 0,0-5 115 16</inkml:trace>
  <inkml:trace contextRef="#ctx0" brushRef="#br0" timeOffset="107360.75">15956 7121 38 0,'-7'-3'88'16,"1"-1"-21"-16,6-3-17 0,-7 0-8 0,7-1-2 15,0 1 6-15,0 0 10 0,0-4 13 16,0 0 11-16,7 0 10 0,-7 0 9 16,6-1 5-16,-6 1 7 0,7 1 4 15,-7 2 6-15,6-2-2 0,-6 6-7 0,0-4-14 16,0 5-19-16,0-1-23 0,0 0-22 15,0 4-16-15,0-3-11 0,0 3-5 16,0 3-3-16,-6-3-3 0,-1 4 1 16,1 3-1-16,-1 5 3 0,1 6 3 0,-7 3 14 15,-7 9 11-15,7 7 7 0,-6 7 11 16,6 3 6-16,-13 8 1 0,12 7-4 16,-5 0-7-16,-1 8 4 0,1 0 0 0,6 3-2 15,0-4 1-15,0 1-5 0,6 0-1 16,-5-8-6-16,12 1-6 0,-8-5-7 15,8 0-5-15,0-10-1 0,0 0-2 16,0-4-2-16,0-7-1 0,0-4 4 0,8-4 0 16,-8-3 2-16,0-9-1 0,6 3 0 15,-6-6 4-15,0-3-3 0,0-1 0 16,6-2-1-16,-6-1-17 0,0-3-48 16,-6-4-79-16,6-7-84 0,0-5-101 0,6-5-90 15,-6-5-30-15,7-11 22 0,-1-8 62 16</inkml:trace>
  <inkml:trace contextRef="#ctx0" brushRef="#br0" timeOffset="108615.78">15761 6909 103 0,'-7'-19'228'0,"0"1"15"16,1 0-34-16,6 3-77 0,6 1-46 15,1 3-26-15,6-4-16 0,13 4-1 16,13 0 7-16,7-3 10 0,6-1 14 16,20 5 12-16,6-6 2 0,13 1-5 0,13 1-6 15,13 3-6-15,13 0-8 0,14 0-8 16,6 0 0-16,12 0-1 0,8 4 3 16,12-4 2-16,7 3-1 0,12 2-2 15,2 2-1-15,5-4-5 0,7 0-9 0,0 1-8 16,13 3-11-16,13-3-4 0,-6 0-8 15,5 0-3-15,7 3 0 0,8-7-3 16,-1 7-1-16,-7-3 5 0,-12 3-4 16,5 1-3-16,-5 3-1 0,0 3 1 0,-7 1 2 15,-7 0-3-15,-19 3 0 0,0 4 0 16,-6 0 0-16,-8 3-1 0,7 1-1 16,-12 4-1-16,-1-1 0 0,-6 4 3 15,-13 0-2-15,0 3 3 0,-14-3 0 0,1 4 0 16,0-4 3-16,-7 3-3 0,1-2 2 15,-7-1-3-15,-7 0 1 0,0-4-1 0,-13 1 0 16,-7-5-1-16,2-3 1 0,-15 4 0 16,1-8 0-16,-13 4 2 0,-1-7-1 15,-6 3 1-15,-6-3-1 0,-7-1 2 0,-6 1 1 16,-7 0 0-16,-6-4 1 0,-8 0 8 16,1 0 10-16,-13 0 8 0,7 0 12 15,-7 0 7-15,-6 0 6 0,-1-4-6 16,1 4-7-16,-6-4-7 0,4 1-11 0,-4 3-10 15,-1 0-6-15,7-4-2 0,-8 4-4 16,8 0-3-16,-1-4-1 0,7 4 0 16,-6 0-1-16,6 0 2 0,-1 0 2 15,2 0 1-15,-1 0-3 0,6 0-2 0,-5 0 2 16,-1 4-3-16,0 0-5 0,6-4 2 16,1 3 2-16,0 5 3 0,5-4-1 15,2 2 1-15,-1 6 2 0,12-2-1 16,-5 1 2-16,7 3 0 0,-2 2-2 0,2-1 2 15,5 3 0-15,1 0 2 0,0 0-4 16,0 1 0-16,-1-1 2 0,0-2-1 16,1-2 1-16,-1 0 1 0,-5 1-2 15,-1-4 1-15,0 0 0 0,-6 0-2 0,-7-4 1 16,-7 0 0-16,1 1 8 0,-7-5 7 16,-6 1 10-16,-1 0 7 0,-6-1 2 15,0 1 2-15,-7-4-3 0,1 3-9 0,6 1-9 16,-13-4-7-16,6 0-1 0,1 0-2 15,-7 4-5-15,0-4 0 0,7 0-1 16,-7 0-1-16,0 3-6 0,0-3 0 0,0 4 0 16,-7 0-1-16,7 4 1 0,-7 2 1 15,1 9 5-15,-7 3 1 0,0 3 2 16,-6 4-1-16,-1 12 0 0,0 2 1 16,-6 5-2-16,1 8-3 0,-9-2 0 0,2 5 1 15,-1 3 0-15,-6-3-1 0,7 3 3 16,-7 0 2-16,6-3 2 0,1 3 0 15,-1-3 1-15,1-4 1 0,-2 0-1 0,9-4-2 16,-1-4 2-16,6-6-4 16,1-1 1-16,-1-6-1 0,0-2-1 0,8-6 0 15,-2-4-1-15,8 0 1 0,-7-8 0 0,7 0 1 16,-1-2 1-16,7-1 0 0,-7-3 0 16,1-1 0-16,0-4-1 0,6 5-1 15,-6-4-2-15,6-1-2 0,-8-3-3 16,2 0-2-16,-7 4 2 0,-13-4 2 0,0 3 3 15,-13-3 2-15,-13-3 1 0,-7 3 1 16,-6-4-2-16,-20 1-1 0,1-5-3 16,-14 1 1-16,-6-4-2 0,-7 0 0 15,-13 1 2-15,-6-6 3 0,-14 1 0 0,-18 1 3 16,-7-1-2-16,-14 1 2 0,1-5 3 16,-20 1 0-16,-6-4-2 0,-7-1-1 15,0 2 3-15,7-1 0 0,11 0-2 16,9 0 0-16,5-3 4 0,8 3 3 0,12 3 2 15,0-3 3-15,19 4 2 0,14 3-2 16,13-4 1-16,19 9 0 0,15-1-3 16,10 0-2-16,15 4-4 0,6-1 1 0,12 2-6 15,8 2-4-15,6-4 1 0,0 4-4 16,13 4-11-16,0-4-27 0,0 1-56 16,6-1-77-16,1 4-83 0,6-4-84 15,13 4-111-15,7-3-46 0,12-1 19 0,13 0 56 16,14-6 74-16</inkml:trace>
  <inkml:trace contextRef="#ctx0" brushRef="#br0" timeOffset="110034.32">30036 9763 98 0,'8'4'171'0,"-2"3"-8"16,7 0-10-16,0-3 0 0,6 0 7 0,1-1 10 16,6 0 0-16,7 2-7 0,-1-5-6 15,13 0-10-15,1 0-16 0,6-5-13 16,0 2-7-16,7 0-8 0,-7-1-10 0,7 0-11 16,0-3-10-16,-2 0-15 0,2-4-16 15,0 3-9-15,6-7-10 0,0 1-6 16,1-5-5-16,-1 1-5 0,6-4-1 0,-6-3-2 15,8-4-1-15,-2-5 2 0,6 1-1 0,-4-3 1 16,4-7 0-16,-4 1-3 16,4-5 1-16,-5-5-5 0,0 1 0 0,-1-7-4 15,-6-1 3-15,8-3-1 0,-16-5-2 0,2 2 0 16,0 0 2-16,-13-6 0 0,5 6-4 16,-11-2 4-16,-1-2 0 0,-7 3 1 0,-5-4-2 15,-8 1-1-15,7-1 1 0,-13 0 0 0,0 1-1 16,1-1 0-16,-8-3 0 0,0 0 1 15,-6 3-1-15,0-3-3 0,0 0 2 0,-6 3-2 16,-8 1 1-16,2-1-1 0,-8 0 3 16,-6 0 2-16,0 4-2 0,-13 0 3 0,0 1 1 15,-6 2-1-15,-2-2-1 0,-5-1-1 16,-6 3 1-16,6 1-1 0,-7 0-1 16,1-4 2-16,-1 7 1 0,0 1 0 0,8 0 3 15,-2 2 0-15,-5 5 0 0,5-1-2 16,-6 5 1-16,8-1-4 0,-8 4 0 0,-6 4 1 15,-7 0 1-15,1 0 3 0,-8 2 1 16,-5 2 3-16,-7 3 2 0,-7-3-2 16,-6 2-1-16,0 1 1 0,-7 1-3 0,7 2 0 15,-1 2-1-15,1 1 1 0,7 2 1 16,-1 3 1-16,7 3 2 0,6 1-3 0,14 4 4 16,-2 3-4-16,8 0-1 0,14-1-1 15,-1 5-3-15,13 3 2 0,-1-3-3 0,7 3-6 16,15 1-32-16,-2 3-46 0,0-4-52 15,7 4-52-15,7 0-61 0,-2 0-93 16,2 4-19-16,6-4 17 0,0 0 40 0,6-7 44 16</inkml:trace>
  <inkml:trace contextRef="#ctx0" brushRef="#br0" timeOffset="112085.94">22111 5443 11 0,'0'5'108'0,"0"-3"-10"0,0-2 2 15,0 4 4-15,6 1 7 0,-6-2 5 16,13 1 6-16,-6 0 5 0,12-1-1 15,1 1 5-15,6-1 8 0,6 5 10 16,13-5 7-16,2 5 7 0,5-2 2 0,13-1-2 16,6 2-12-16,14 4-8 0,6-4-10 15,13 5-15-15,14 2-14 0,12 0-16 16,13 1-14-16,20 4-13 0,7 3-11 0,5-1-3 16,14 1-9-16,13 1-5 0,19-2-10 15,0 5-5-15,2-4-5 0,-2 0-7 16,0 0 0-16,0 0-7 0,1-4 3 0,-20 4 1 15,-7-3 0-15,-13-1 1 0,-12 0-4 16,-7-3 4-16,-20 3-3 0,-13-3 2 16,-12-1-4-16,-21 1-1 0,-19-4 5 15,-6 0 11-15,-13-3 17 0,-8-1 15 0,-11 0 16 16,-7-3 9-16,-8-1 3 0,-5-3-12 16,-8 0-15-16,-4 0-19 0,-8-7-13 15,-14 0-16-15,-12-4-11 0,-13 1-5 0,-13-6 0 16,-20-2-8-16,-5-4-12 15,-28 0-13-15,-5-4-16 0,-14 4-8 0,-7-4-7 16,-5 1 3-16,-8-1 15 0,-6 1 21 16,1 3 18-16,-1-1 13 0,-6-2 8 0,6 3 7 15,7 4-2-15,13-4-2 16,6 4 0-16,13 3 2 0,13 0-2 0,21 1 0 16,4 2-2-16,15 1 2 0,6 4 0 15,12 0-9-15,15 3-3 0,-1 0-3 16,19 4 2-16,14 4 0 0,12 0 2 0,21 3 6 15,17 4 5-15,22 0 4 0,12-1-4 16,13 10-2-16,7-6 3 0,0 1 1 0,13-1-1 16,0 1 3-16,6 0 1 15,0-1-1-15,0-3-3 0,-7 3-1 0,1 1-4 16,-6-3-4-16,-15-1 3 0,-4-4 0 16,-15 4-2-16,-12-4 1 0,-13 1 5 15,-8-5-3-15,-5 5-7 0,-19-5-3 16,-1 1-1-16,-20-4-2 0,-6 4 1 0,-26-4 2 15,-20-4 5-15,-19 0-1 0,-19 1-1 16,-27-5-2-16,-13-3-2 0,-26-3-16 16,-19-1-27-16,-27-4-36 0,-19-2-43 0,-12-5-36 15,-14-3-39-15,-1 0-28 0,-11-1-21 16,12-3-16-16,-1 4-37 0,21 3-1 16,6-3 18-16,20 4 30 0</inkml:trace>
  <inkml:trace contextRef="#ctx0" brushRef="#br0" timeOffset="131833.5">22729 4238 29 0,'6'-7'51'16,"8"3"3"-16,-8 1 4 0,7-5 1 0,-6 5-2 15,0-1-3-15,-1-3-5 0,0 3-4 16,1 1-4-16,0-1-2 0,-7 0-1 0,6 4 6 16,-6-3-2-16,0-1 1 0,0 4 1 15,0 0 1-15,0 0 0 0,0 0-6 16,0 0-1-16,0 0-3 0,0 0-4 0,0 0-6 16,0 0-3-16,-6 4-4 0,6-4-3 15,0 0-3-15,0 3-4 0,0-3 2 16,0 0-3-16,0 0-2 0,0 0-2 0,0 0-2 15,0 0-1-15,0 0-1 0,0 4-3 16,-7 0 1-16,7-1 2 0,-7 8-1 16,1 0 4-16,-7 4-1 0,-7 7 0 0,7 3 2 15,-6 1-2-15,-7 3 2 0,-1 8-3 16,1-4 4-16,-6 3 6 0,-1 5 3 0,7-5 2 16,0 5 4-16,-7 0 2 0,8-2-3 15,5-2 0-15,-6 3-3 0,6-3-1 16,1 3-3-16,-1-3 0 0,8 3 2 0,-2-3-3 15,2 3 0-15,-2 4 1 0,1-3 0 16,7 2-4-16,0 1 0 0,-8 5-1 16,8-6-1-16,0 4-2 0,-1-3-2 15,0 0 0-15,1-3-1 0,-1-5-1 0,1 5 1 16,0-8 0-16,6 3 2 0,-8-6 0 16,2-1 0-16,0-3 1 0,6-1-1 15,-7-7 1-15,7 4-3 0,-7-7 1 16,7 0 2-16,0-4-2 0,-6-1 1 15,6-2-1-15,0 0 1 0,0-1 1 0,0 0-2 16,0-3 2-16,0-1 0 0,0 1 1 16,0 0 2-16,0-4 3 0,0 3 3 0,0-3 2 15,0 4 2-15,0-4 1 0,0 0 0 16,0 0 0-16,0 0 0 0,0 0 0 16,0 0 3-16,0 0 0 0,0 0 2 15,0 0 1-15,0 0 0 0,0 0 3 0,0 0 0 16,0 0 0-16,0 0 0 0,0 0-5 15,0 0-1-15,0 0-2 0,0 0-7 16,0 0-1-16,0 0-4 0,0 0-1 0,0 0 0 16,0 0-2-16,0 0-3 15,0 0-2-15,0 0 2 0,0 0 0 0,0 0 0 16,0 0-1-16,0 0 1 0,0 0 2 16,0 0-2-16,0 0 2 0,0 0 3 0,0 0 1 15,0 0 0-15,6 0-2 0,-6 0 1 16,0 0-3-16,0 0-2 0,0 0 0 15,0 0 0-15,0 0 4 16,0 0-2-16,0 0 3 0,0 0-3 0,0 0 2 0,0 0-2 16,7 0-3-16,-7 0 1 0,0 0 0 15,7 0-1-15,-1 0-1 0,8 0 6 16,5 4 5-16,7-1 5 0,13 1 4 16,7 0 5-16,12-1 3 0,7 5-4 15,13 3 1-15,7-4-2 0,12 4 0 0,8 0-3 16,12 3 1-16,6 0-3 0,8 2-1 15,6 2-4-15,-7-3-2 0,7 3 3 0,0 0 0 16,-7-2-1-16,-7-2-2 0,1 0 0 16,1 1-1-16,-2-3-3 0,-6-2-1 15,-6 1 1-15,0-3-1 0,-7-2 2 16,-7-2-3-16,-5 0 0 0,-7 0 1 0,-8-4-1 16,-12 3 3-16,-6-3 9 0,-7 0 15 15,-6 0 16-15,-7 0 18 0,-13 0 14 16,0 0 12-16,-6 0 1 0,-1 0-3 15,-6 0-12-15,1 0-13 0,-2 0-14 0,-5 0-12 16,-1 0-9-16,1 0-9 0,-1 0-3 16,1 0-7-16,-7 0-1 0,6 0-1 15,-6 0-3-15,6 0-2 0,-6 0-2 0,0 0 0 16,8 0-2-16,-8 0 0 0,0 0 2 16,6 0 0-16,-6 0 1 0,6-3-1 15,1 3 1-15,-7 0-1 0,7-4 0 16,-1 4-2-16,1 0 1 0,-1-4 0 0,0 4-2 15,8-4-1-15,-2 1 3 0,2 0 3 16,5-1 3-16,1 0-3 0,6 0 1 16,0 1 1-16,7-1-4 0,5-3-1 15,1 4-2-15,7-1 0 0,6-4 2 0,6 4-4 16,1-3 2-16,6 0 1 0,8-1-1 16,-2 1 1-16,0 0 0 0,8-1 4 15,6-3-2-15,-8 4 0 0,2-4 1 16,-1 0 3-16,6 0 1 0,-6 0-6 0,7 0 2 15,-6 0-3-15,6-1-1 0,-2 2-2 16,-4 3-2-16,6-4 2 0,-14 3 0 16,7 1 3-16,-6 0 1 0,-7 3 1 0,-6-3 2 15,0 3-2-15,-1 1-1 0,-6-5 1 16,-6 8 0-16,-1-7-2 0,-5 7 2 16,-1-4 2-16,-7 1 3 0,1 3-5 15,-1-4 0-15,-6 4 0 0,1-4-1 0,-9 1-1 16,2 3-2-16,0 0 3 0,-1 0 2 15,1-4 2-15,-7 4-5 0,0 0 0 16,6 0 2-16,-5 0 0 0,-2 0-2 0,2 0 1 16,-1 0 3-16,-1 0 0 0,2 0-1 15,-2 0-1-15,2 4 1 0,-8-4-2 0,1 0 0 16,6 0 0-16,-13 3-1 0,7-3 0 16,-1 0 2-16,0 0 1 0,0 4 1 0,2-4 0 15,-2 0 0-15,7 0 0 0,0 4-6 16,0-4 2-16,7 3 0 0,-1-3 1 15,1 4 3-15,6-4-2 0,0 4 6 16,-1-4-2-16,1 3-2 0,7-3-3 0,-7 0 0 16,7 0 1-16,-7 0-3 0,0 0 0 15,0-3 4-15,0 3 9 0,-7-4 0 0,8 4 6 16,-14-4 6-16,6 1 0 0,-5 3 2 16,-2-4-4-16,1 0 3 0,-6 1-5 0,6 3-7 15,-7-4 2-15,1 0-1 0,0 1-1 16,-1 3-3-16,0-4 0 0,-6 1-1 15,7-1-2-15,-7 4-3 0,0-4-2 0,7 4-1 16,-7-3-3-16,0 3 4 0,0 0 0 16,6 0 2-16,-6-5 0 0,0 5 0 0,0 0 5 15,0 0-4-15,0 0-1 0,0 0-2 16,0 0 1-16,0 0 0 0,0 0-3 16,6 0 1-16,-6-3 3 0,0 3 1 0,0-3-1 15,7-2 0-15,-1 1 1 0,-6 1 1 16,7 0-4-16,0-1 4 0,-7 0-3 15,6-3-4-15,0 0 2 0,2 0 1 16,-2-1 0-16,0 1-2 0,0-4 4 0,8 0 0 16,-8-4-1-16,1 1-2 0,5-1 1 15,-4-1-3-15,4-2 0 0,-6-3 1 0,14-1 1 16,-13 0-1-16,13-7 0 0,-8 3 0 16,2-7-2-16,5 4 0 0,-6-8-3 15,6 4 0-15,-5 0 1 0,5-4-2 0,1 1 1 16,-8-4-3-16,8 3 1 0,-7 0 0 15,0-3 0-15,0 4 1 0,1-5-3 16,-2 4 4-16,2 1 0 0,-8-2 1 0,7 6-1 16,-7-5 0-16,1 5 1 0,0-1-3 0,-1 3 0 15,-6-3-3-15,6 4 1 0,-6 3 3 16,0 1 0-16,0-1 3 0,0 0 1 0,0 4 3 16,-6 0-1-16,6 4-5 0,0 0-2 15,-6 0 1-15,6 3-1 0,-7 0-3 0,7 4-2 16,-7-4 1-16,7 5-1 0,-6-1-2 15,6 0-12-15,-7 3-2 0,7-3-2 0,-6 4 0 16,6 0-1-16,-6-1 1 0,6 1 12 16,-8 2 3-16,8-1 3 0,-6 3 0 0,6-6 1 15,-6 6-1-15,6-1-2 0,-6-3-2 16,-2 4-2-16,8-1 4 0,-6-3 2 0,0 3-5 16,6 1-1-16,-7-1-9 0,7-4-11 15,-6 5-13-15,-1-1-3 0,7-3-3 0,0 3-1 16,-7 0 7-16,1-3 6 0,6 3 4 15,-6 1 2-15,6-1 3 0,-6-3 1 0,6 7 1 16,-8-7 2-16,8 7 2 0,-6-4-1 16,6 0-3-16,-6 4-2 0,6-3 2 15,0 3 6-15,0-4 5 0,0 4 8 0,-7 0 5 16,7-4 4-16,0 4 2 0,0 0-1 0,0 0 2 16,0 0 3-16,0 0-3 0,0 0 1 15,-6 0-1-15,6 0 2 0,0 0-1 0,0 0 0 16,0 0 1-16,0-3 1 0,0 3 2 15,-7 0-3-15,7 0 1 0,-7-5-3 0,7 1 3 16,-12 2-3-16,4-2 0 0,-4 0 1 16,-1-4 1-16,-7 1 2 0,0 0-2 0,2 0 2 15,-2-4 1-15,0 3 1 0,1 1-1 16,-1 0-1-16,1 0 2 0,-1-1-1 0,0 0 0 16,-6 2 0-16,7-2 0 0,-7 1-2 15,0 0-2-15,-7 0 2 0,1-1-1 0,-1-4 0 16,-6 5-1-16,-7 0 1 0,-5-4 0 15,-2 4-1-15,-5-1 1 0,-1-2 2 16,-6 2 2-16,0-3 1 0,-7 4 1 0,0 0 0 16,1-5 2-16,-1 5-1 0,0 0-1 15,1 0-2-15,-7 0-1 0,6 0 1 0,1-2-1 16,6 6 0-16,-7-5-1 0,0 5-1 16,7-1 0-16,-7 1 1 0,7-1-1 0,0-3-1 15,0 3 3-15,6 0 2 0,-6-3 1 16,0 0-2-16,-6 3-1 0,6-3 1 0,-8-4-2 15,2 3 1-15,0 1 0 0,-8-4-3 16,1 0 2-16,0 0 0 0,-1 0 0 16,2 0 0-16,-2 0 1 0,2-4 0 15,4 1 0-15,-4-1 0 0,5 4 0 16,-6-7 1-16,6 3 0 0,-6 1 4 0,-7-1-1 16,7 1-1-16,-7-2 0 0,-6 6-3 0,6-1-2 15,-6 0 1-15,7 0-2 0,-1 3 3 16,6 1 2-16,2 0 1 0,-2 3 4 15,8-3-4-15,6 3 0 0,0-3 3 0,0 3-3 16,6 0 1-16,-6 4-3 0,13 0-2 16,-7-3 0-16,0 3-3 0,7 0 2 15,-6 0 1-15,6 3-2 0,-1-3 8 0,1 0-1 16,1 0 3-16,-2 4-4 0,1 0-1 16,0-4 0-16,-6 3 0 0,5-3-1 0,1 4-4 15,7-4 0-15,-8 4 3 0,8-4 4 16,-1 0-5-16,7 0 1 0,0 3 1 15,7-3 0-15,-1 0-1 0,1 4-1 16,6-4 2-16,0 0 0 0,6 0-2 0,-7 4-1 16,15-4 2-16,-8 0 0 0,7 0-5 0,1 0 5 15,4 0 2-15,2 3 2 0,0-3-3 16,-1 0 3-16,7 0 3 0,0 0-1 16,-7 0 2-16,7 0-1 0,0 0-4 0,0 0 3 15,0 0-2-15,0 0 0 0,0 0 0 16,0 0-1-16,-6 0 3 0,6 0-5 15,0 0 1-15,0 0-1 0,0 4-4 16,-6 0 0-16,6 3-1 0,-7 0-1 0,1 5 2 16,-1 2 3-16,-6 4 2 0,0 3 2 0,0 2-4 15,0 3 5-15,-7-1 0 0,8 1 0 16,-8 3-4-16,0 5 5 0,1-5-1 16,-1 4-2-16,0 0-3 0,1 0-2 0,6 3 2 15,-6-3-1-15,-1 4 1 0,7 0 0 16,-7-1 1-16,1-3 0 0,6 4-3 15,0-5 2-15,0 2 3 0,0 2 0 0,0-3-1 16,6 1 2-16,-5-2 1 0,5 5 0 16,0-4-3-16,1 0 0 0,-1 4 3 0,7-5 0 15,-6 5-2-15,6-1 2 0,-7-2-2 16,7 2 2-16,0-3-1 0,-7 0-1 16,7 1 2-16,-6-5-5 0,6 0 1 15,-6-4-2-15,6 1 2 0,-6-1-3 0,6-6 0 16,-8 3 3-16,8-4-1 0,0 1 0 15,0-4 1-15,-6-1 2 0,6 0-2 16,0-3 2-16,-6 0 1 0,6 1 0 0,0-5-5 16,0 4 0-16,-7-4 0 0,7 1 1 15,0-1-2-15,0 0 2 0,0-3 3 16,0 3-2-16,0-3 2 0,-6 0-3 16,6-1 3-16,0 1-3 0,0-1 0 0,0-3 1 15,0 4 0-15,0-4 1 0,0 4-3 16,0-4 1-16,0 3 1 0,0-3-1 0,0 0 0 15,0 0-1-15,0 4 2 16,0-4 1-16,0 0 1 0,0 0 0 0,0 0 1 16,0 4-1-16,0-4-2 0,0 0 0 15,0 0-2-15,0 0 1 0,0 0-1 16,0 0 1-16,0 0-1 0,0 0 0 0,0 0 1 16,0 0-1-16,0 0 1 0,0 3-1 15,0-3 1-15,0 0 1 0,0 0 1 16,0 4-1-16,0 0-1 0,0-4 1 15,0 3-1-15,0 1 2 0,0 0-2 0,0-1 3 16,0 0-3-16,0 3 0 0,0-3 0 16,0 0 1-16,0 1 1 0,6 0-4 15,-6-1 4-15,0 5 1 0,7-5 0 16,5 4 2-16,2 5 3 0,5-5 1 0,14 4 2 16,6 3 2-16,6 2 1 0,14-2 1 15,6 4-1-15,14 1 3 0,5-1-1 16,14 0-3-16,12 4-1 0,1 0-1 15,0-3-2-15,13 2 0 0,-7-3 4 0,6 1 0 16,1-1 2-16,0 1-1 0,13-5-1 16,7-3-1-16,-2 1-6 0,8-6-3 0,6 2 0 15,1-1 0-15,-1-3 1 0,7-1-1 16,0 4 4-16,6-3-1 0,-6 8-1 16,6-5 1-16,-13 0 2 0,1 8 4 15,-7-4-4-15,-13 0 0 0,-1 3 0 0,-6-3-1 16,-12 0-4-16,5 4-2 0,-11-4 2 15,-9 0 0-15,1-4-2 0,-5 5 1 16,-8-6 0-16,-7 2-1 0,-6 0 0 0,0-1-1 16,-6 0-1-16,0 0-1 0,-7 1 1 15,0-5-2-15,-7 5 3 0,-5-1-1 16,-1 0 2-16,-7-3-1 0,-6 3-1 0,-6-3 1 16,-7 0 0-16,0-1 3 0,0 1-2 15,-13-1 2-15,7-3 5 0,-8 4 5 0,-4-4 0 16,4 0 0-16,-5 4 3 0,-1-4-2 15,-6 0-4-15,7 0-3 0,0 0-3 16,-7 0 1-16,0 0-4 0,6 0 0 0,-6 0 6 16,0 0 4-16,6 0 8 0,-6 0 10 15,0 0 9-15,0 0 0 0,6 0-4 0,-6-4 0 16,8 0-13-16,-8 4-8 0,6-3-10 16,0-4-2-16,1 3 1 0,0 0 0 15,-1-3 0-15,1 3-2 0,-1-3 0 0,0 0 0 16,8-1 0-16,-8 1-2 0,0 0 0 15,8-4-3-15,-8 0 3 0,7-4-2 16,0 0-1-16,0-3-3 0,1 4 2 0,-2-9 3 16,1 1-3-16,7-3 1 0,0-2 4 15,-1-1-2-15,7-5-3 0,6-1 0 16,1-1-1-16,7-6 0 0,-2 1-2 0,1-4-2 16,0-4-1-16,1 0 1 0,-1 1-1 15,-1-5 1-15,-5 5 2 0,-7-4 2 0,7 3 4 16,-13 0 1-16,6 5-1 0,-14-2-4 15,8 6 0-15,-7 2 2 0,-1 4-3 0,-4-1 1 16,-2 9 1-16,0-1 2 0,1 4 2 16,0 0-2-16,-1 4 3 0,-6-1 6 0,7 5-2 15,-7 3-1-15,0 0-1 0,6 0-1 16,-6 0-2-16,0 4-4 0,0-1 0 16,0 5 3-16,0-1-1 0,0 0 0 0,0 1 3 15,0-1-2-15,0 4 0 0,0-3-2 0,0 3 3 16,0-4 2-16,0 4-2 0,0 0 0 15,0-4 2-15,0 4-1 0,-6-4 0 16,6 1 0-16,-7 3-1 0,7-4-1 0,-6 1 1 16,-1-1 0-16,7 0-1 0,-7 1-1 15,1-1-1-15,0 0-1 0,-2 1-1 0,8-5-3 16,-12 4-1-16,6 1 0 0,-8-5-2 0,1 1-7 16,-7 3-12-16,-5-7-9 0,-8 4-11 15,-6 0-7-15,-6-4-4 0,-8 4 3 0,-5-4 10 16,-14 0 7-16,0-4 7 0,-12 4-3 15,-7-8-14-15,-20 4-18 0,-25-6-25 0,-14-1-20 16,-27-4-14-16,-24 1 1 0,-14-9 9 16,-26-2 12-16,-6-1 22 0,-7-3 17 15,5 3 23-15,15-2 7 0,6 2-3 0,7 4-8 16,12-1-35-16,14 5-40 0,6 0-27 16,13 7-10-16</inkml:trace>
  <inkml:trace contextRef="#ctx0" brushRef="#br0" timeOffset="136398.07">26676 2989 28 0,'0'0'32'0,"0"4"7"0,0-4 4 15,6 0 6-15,-6 3 1 0,7-3-4 16,-7 0-3-16,7 4-3 0,-1-4-3 0,-6 0-6 15,6 0-4-15,1 0-1 0,0 4-3 16,6-1 2-16,6 1 0 0,8 1 0 16,5-2 5-16,1 3 2 0,5-1 1 0,8 2-1 15,0 0 5-15,6 0 5 0,-1 1-1 16,15-1-1-16,0 0 0 0,11 1 0 0,14 3-5 16,1-4-5-16,11 4-4 0,9 0 0 15,5-4 1-15,-7 4-4 0,7-4-1 0,1 4-1 16,-1-2-1-16,7 1-5 0,-7-2-8 15,14-1-2-15,-8 0-3 0,1 0-2 0,-7-3-1 16,0 0 1-16,-6 3 4 0,-7-3-1 16,-13-4 3-16,-6 3 1 0,-6 1 1 15,-14-4 5-15,-7 4 6 0,-13-4 2 0,-6 0 1 16,-13 0 5-16,1 0-1 0,-1 0 8 0,-14 0 2 16,2 0 2-16,-1 0 2 0,-6-4-1 15,-1 4-2-15,0 0-10 0,1 0-7 0,-1 0-5 16,-6 0-5-16,7-4-4 0,-7 4-2 15,7 0 0-15,-7 0-2 0,0 0-1 16,0 0 0-16,0 0-1 0,0 0 0 0,6 0 0 16,-6 0-1-16,0 0 1 0,0 0 1 0,0 0 1 15,0 0 2-15,0 0 0 0,0 0-3 16,0 0-2-16,0 0 1 0,0 0 0 0,0 0-3 16,0 0 2-16,0 0 1 0,0 0 2 15,0 0-2-15,0 0-4 0,0 0-6 0,0-3-23 16,0 3-24-16,-6 0-34 0,6 0-34 15,-7 0-45-15,-6 3-52 0,6-3-36 16,-5 0-4-16,-2 0 15 0</inkml:trace>
  <inkml:trace contextRef="#ctx0" brushRef="#br0" timeOffset="138947.62">30265 2142 6 0,'12'-3'53'0,"-5"-1"0"0,6 1-4 15,-6-1-1-15,-1 1-20 0,0 3-15 16,2-4-11-16,-2 4-2 0,-6 0 0 0,6 0-1 15,-6 4 1-15,0-1 0 0,6 4 1 16,-6 0-1-16,0 5 2 0,-6 3 3 0,6 3 2 16,-6 4 4-16,-8 3-1 0,8 5 4 15,-7-1 1-15,-7 8 1 0,8 3-2 0,-8-4 0 16,0 6 2-16,1 1-3 0,-1 1-5 16,1-4-1-16,-1 4 0 0,7-4-3 0,-6 1-1 15,5-4-1-15,2-1 2 0,-8-3-1 16,14-4 2-16,-7-4 1 0,7-2-2 0,-2-5 3 15,2 1 11-15,6-8 14 0,-6 3 20 16,6-7 24-16,-7 1 29 0,7-1 12 0,0-3 0 16,0-4-12-16,7 0-17 0,-7-4-25 15,6-3-27-15,8-4-17 0,-2-4-9 0,1-3-6 16,0 0-4-16,6-5-1 0,1-2-3 16,6-1-1-16,1 1 3 0,-1-1-1 0,-7 1 1 15,7-5 0-15,6 8 1 0,-12-4 1 16,7 1-3-16,-2 3 1 0,-5 0 1 0,6 3 1 15,-6 1-2-15,-8 3-1 0,1 4 3 16,7-3-2-16,-14 7-2 0,8-4 0 16,-8 3 0-16,7 5-3 0,-6-5-22 0,-1 8-27 15,1-4-34-15,-1 4-43 0,0 4-47 0,-6 0-44 16,8 0-1-16,-16-1 15 0</inkml:trace>
  <inkml:trace contextRef="#ctx0" brushRef="#br0" timeOffset="143611.91">30662 2864 211 0,'7'-7'264'0,"-1"-4"23"15,0 0-47-15,0 4-44 0,8-4-13 16,-8 4 5-16,1-1 27 0,0 1 25 0,6 0 23 15,-7-1 11-15,-6 5-12 0,6-1-20 16,1 0-31-16,0 1-34 0,-7-1-39 0,0 4-40 16,6 0-24-16,-6 0-20 0,-6 7-16 15,-1 1-8-15,0 6 5 0,-5 8 1 0,-8 4 0 16,-7 3 2-16,2 4-5 0,-7 4-2 16,-2-1-9-16,2 1-1 0,-1-4 0 0,1 0-9 15,5-4 1-15,2 0-10 0,5-7-3 16,0 1 4-16,8-9-2 0,-1 1-4 0,6-4 6 15,1 0 9-15,6-7-2 0,0-4-15 16,0 0-10-16,13-11 1 0,0 0-13 0,-1-8 0 16,15-3-3-16,-7-4 14 0,6-3 5 0,6-4 8 15,-5-3 2-15,5-1-4 0,1 0 3 16,-1 1-2-16,1 3 6 0,-7 3-2 16,0 5 10-16,6-1 0 0,-13 8 5 0,8 0-1 15,-8 3 6-15,0 4 9 0,1 4-2 16,0 3-3-16,-1 1 11 0,1 3 1 0,-1 3 2 15,-6 4 3-15,0 4 3 0,1 0 18 16,-2 8-7-16,-5 3 10 0,-7 0 6 0,0 7-7 16,0-3 1-16,-7 3-13 0,1 4-7 15,-7-8-18-15,0 6-13 0,-7-6-26 0,7 0-60 16,1 1-55-16,-2-8-52 0,1 0-63 16,7-3-71-16,-1-4-53 0,14 1-9 0,-1-6 4 15,1-6 16-15,13 0 45 0,-1-3 61 0,7-4 66 16,6-5 63-16,1-3 56 0,-7 1 49 15,7-4 42-15,-1-1 49 0,1-3 63 16,-7 4 59-16,0-1 56 0,0 5 52 0,-7-1 41 16,-5 1 30-16,-2 3 1 0,2 3-15 0,-8 1-39 15,0 3-48-15,-6-3-53 0,7 7-60 16,-14-4-52-16,7 8-35 0,-6 3-24 16,-6 1-13-16,-2 3-6 0,-6 3-8 0,7 1-4 15,-6 1-9-15,6 5 1 0,-7-3-1 0,7 0-3 16,0 4-4-16,0-3-5 0,7-1 3 15,0 0-2-15,-2 1-3 0,8-4-10 16,0-1-3-16,0-3 0 0,0 0-4 0,14-4-5 16,-8 1-14-16,7-8 2 0,7-4 7 15,-7-3-1-15,6-4 3 0,-5-4 6 0,-2-3 13 16,1-5 2-16,-6-2 0 0,0-1 3 0,-1-3-2 16,0 0-4-16,2 0 6 0,-2 3 4 15,-6 0 2-15,0 8-3 0,6 0 0 16,-6 3-3-16,0 0-24 0,0 8-39 0,0-4-57 15,6 3-60-15,-6 5-57 0,7-5-46 0,0 8-30 16,-1 0-5-16,1 0 22 0,5 0 39 16,2 4 42-16,-2 0 42 0,8-1 50 0,-1 0 39 15,1 2 34-15,0-1 34 0,-1-1 33 16,-5 1 36-16,5 0 28 0,-6-1 30 16,0-3 23-16,-6 4 22 0,-1 0 16 0,1 3 10 15,-7 0 16-15,0 1 8 0,-7 6 25 16,1 1 13-16,-8 3-4 0,2 4-11 0,-2-3-25 15,-5 3-23-15,6-1-46 0,0 1-39 16,7 0-32-16,-8-3-23 0,8 2-16 0,0-5-16 16,-2 2 1-16,8 0-2 0,0-3 2 0,8-1-7 15,-2-3-7-15,6 0-7 0,2-4-9 16,-1 1-17-16,13-5-5 0,-6-3 3 16,6 0 10-16,-1-6 10 0,1-2 5 0,1 0 13 15,-7-2 8-15,-2-1 7 0,2 0 11 16,-7-1 17-16,1 5 18 0,-2-3 9 0,-6 6 6 15,2-4-7-15,-2 5-9 0,-6 0-13 0,6-1-19 16,-12 4-6-16,6 0-11 0,-6 4-4 16,-2 2-4-16,-4-2-5 0,6 7 6 15,-1-4-8-15,-6 4 0 0,6-3-2 0,7 3-1 16,-6-4-9-16,6 4-18 0,-6-4-5 0,6 0-8 16,6 1-2-16,-6-1-5 0,6 0 9 15,1-3 8-15,6 0 12 0,0-4 8 0,7-4 9 16,6 4 4-16,-7-11 5 0,7 4 8 15,0-4-5-15,0-4 6 0,7 1-2 0,-14-5 2 16,7 1-3-16,-6-3-5 0,6-2 2 16,-13 1-1-16,7 0 2 0,-1 0-1 0,-6 4-2 15,0 0 1-15,-7 2-20 0,1 2-39 16,0 3-78-16,-1 4-81 0,0-4-110 0,-6 3-139 16,8 5-104-16,-8-1-88 0,0 0-35 15,0 4 23-15,0 0 83 0,0 0 121 0,0 0 115 16</inkml:trace>
  <inkml:trace contextRef="#ctx0" brushRef="#br0" timeOffset="144683.79">32551 2696 162 0,'6'-15'312'0,"0"1"29"0,2 3 11 16,-8 3-90-16,6 1-71 0,-6-1-40 0,0 5-26 16,0 0 7-16,0 3 18 0,-6 3 29 0,-2 4 18 15,-4 4 6-15,-1 4-6 0,-1 7-22 0,-5 7-21 16,-7 5-21-16,0 2-3 0,0 8 16 15,0 3 22-15,-7 1 28 0,7 0 18 16,-7 0 9-16,1-1-8 0,-1 1-31 0,1-5-34 16,6 1-30-16,0 0-34 0,-1-7-35 0,2 0-17 15,5-5-12-15,8-2-2 0,-8 0-7 16,13-9-6-16,0-3 1 0,7 1 0 16,0-8-1-16,7 0 0 0,6-4-11 0,1 1 4 15,5-8-1-15,7 0-3 0,6-4 4 16,-6-3-5-16,13-1 3 0,-6-3-1 0,-1-3 1 15,8-2 2-15,-1-2-7 0,-7 1-1 0,7-1 0 16,-6-5 3-16,-7 4 3 0,0 2 1 0,0-1 5 16,-13-2 2-16,1 2 1 0,-2 1 0 15,-12 1 1-15,6 2 1 0,-6 3-1 0,-6 0 5 16,0 0-3-16,-8 4-5 0,2 0-3 0,-8 3-2 16,1 4 0-16,-1 0 0 0,-6 4 3 15,7-1 6-15,-1 4-2 0,-6 4 0 16,6 0 0-16,1 0-5 0,5 4-17 0,2-1-32 15,-1 1-61-15,6 0-74 0,0-5-84 0,7 6-99 16,0-5-96-16,7 0-68 16,0 0-24-16,6-5 8 0,7 2 35 0,-2-1 58 0,2 1 83 15,7-1 74-15,-1-3 69 0,-1-1 64 0,1 2 54 16,7-2 54-16,-13-3 54 0,6 3 54 16,0-3 48-16,-1 0 38 0,-5 0 39 0,0 0 38 15,-1 0 40-15,1 0 38 0,-8 0 42 0,2 0 34 16,-8 0 16-16,1 0-2 0,-1-3-11 0,-6 3-16 15,0-3-27-15,0-2-26 0,-13 2-36 16,1-1-22-16,-2 4-32 0,-5 0-43 0,-7 0-38 16,-6 0-33-16,5 4-15 0,-5 4-20 15,-1-2-15-15,1 2-17 0,6 3-6 0,-1 3-8 16,1-3-9-16,6 8-11 0,8-5-6 16,-1 1-5-16,6 0-15 0,7-1-27 0,0 1-24 15,7-4-33-15,6 0-41 0,7-7-35 0,6-1-24 16,-1-3-2-16,8-3 4 0,0-1 26 15,0-7 40-15,5 0 40 0,-5-4 33 0,6-3 29 16,-7 0 26-16,7-4 18 0,-6-4 26 0,0 4 27 16,6-7 39-16,-13 3 43 0,7 4 39 0,-7 1 20 15,-7 1 5-15,1 2-7 0,-8 7-20 0,2-3-40 16,-8 6-43-16,0 1-25 0,-6 4-19 0,0 3-17 16,-12 0-12-16,-2 7 0 0,2 0 1 15,-15 5-4-15,7-2 0 0,-5 8-6 0,-1-3 1 16,0 4-5-16,0 3-4 0,-1-1-17 0,1-2-19 15,0 3-39-15,7-1-71 0,5-3-76 0,-4 5-94 16,11-5-89-16,-6 1-98 0,6-5-64 0,1 1-22 16,6-4 0-16,0-4 20 0,6 4 34 15,7-4 77-15,1-3 84 0,-2-1 79 0</inkml:trace>
  <inkml:trace contextRef="#ctx0" brushRef="#br0" timeOffset="145342.01">32922 3578 28 0,'26'-3'284'0,"-7"-4"62"16,1 0 69-16,0-1-4 0,-8 5-5 0,2-4 2 15,-8 3 14-15,1 0 15 0,-7 0 8 0,-7-3-23 16,1 3-43-16,-8 1-42 0,-5 3-53 0,-7 0-63 16,-6 0-61-16,6 7-45 0,-7-3-26 15,0 3-25-15,7 4-13 0,0 0-13 0,0 0-14 16,6-1-7-16,7 2-10 0,1 3 0 0,4-1-12 16,2-3-15-16,6 4-17 0,0-4-27 0,14 0-20 15,-8-4-22-15,7 0-19 0,7-3-19 16,-1 0 1-16,0-4 11 0,8-4 15 0,-8 4 20 15,8-7 25-15,-8-1 28 0,7-2 25 0,-6 2 37 16,-1-3 36-16,-6 0 30 0,0 0 29 0,7 0 29 16,-14 4 12-16,0-1-10 0,1 5-20 15,0 0-19-15,-7-2-25 0,-7 5-22 0,0 5-20 16,1-2-6-16,-7 3-4 0,0 6-7 0,-7 3-1 16,7 0-2-16,-7 3-3 0,-5 4-4 0,5 3 1 15,-6 1-4-15,6 4-3 0,-5-1 0 0,-1 4 2 16,0 3-2-16,-1-2-4 0,1 2 2 0,0 4 0 15,1-3-2-15,-9 0-1 0,9-4 1 16,-7-1 1-16,5-2-2 0,1-2 1 16,0-5 2-16,6-1 5 0,1-7 0 0,6-1-3 15,0-3 0-15,7-3-5 0,6-4-7 16,6-4-8-16,0-4-5 0,14-7 2 0,-1 0-1 16,7-8 2-16,7 5 5 0,-1-8 0 0,8-4-1 15,-1 4 2-15,6-4 2 0,1 1 0 0,6-1-1 16,0 1 1-16,7-5 2 0,-1 4 1 15,-5 1-1-15,5-1 2 0,1 1-1 0,-7 2 4 16,0 2 4-16,0-1 11 0,-7 0 11 0,2 0 12 16,-9 3 12-16,1 1 10 0,-13 4 10 0,1-5-1 15,-1 4-3-15,-7-3-6 0,-6 7-5 16,0-3-9-16,-7-1-9 0,2 0-10 0,-8 4-8 16,0 0-7-16,-8-1-5 0,2 6-2 0,0-2-4 15,-7 4 0-15,-1 4 0 0,-5 4 1 0,-7 1 0 16,6 4-3-16,-6 3 3 0,0 3 0 0,0 3 0 15,7 4 2-15,-7 0 0 16,-1 0 2-16,8 0-4 0,0 4 2 0,-1-1-2 0,7 1-7 16,0 0-15-16,0-1-23 0,-1 2-25 0,2-6-45 15,5 1-79-15,1-4-94 0,-1 1-110 0,1-1-136 16,-1-7-124-16,1 3-108 0,0-3-40 0,-2-3 38 16,-4-4 91-16,-1 0 139 0,6-1 145 15</inkml:trace>
  <inkml:trace contextRef="#ctx0" brushRef="#br0" timeOffset="146026.24">30721 2458 92 0,'0'-10'274'16,"0"-2"36"-16,0 4 15 0,-7-3-49 15,7 4-25-15,-7 0-7 0,1 0 10 0,0 3 2 16,-2 0 2-16,-4 4-4 0,-1 4-7 0,0 7-9 16,-6 7 0-16,-7 9 32 0,6 1 27 15,-13 13 8-15,7 6-10 0,-7 8-15 0,1 7-30 16,6 1-55-16,-7 6-51 0,1 1-40 16,5-1-28-16,1-2-26 0,7-2-14 15,-7-3-20-15,6-7-21 0,8 0-34 0,-2-11-79 16,1-3-109-16,1-5-141 0,5-10-167 15,0-1-158-15,7-10-129 0,0-3-8 0,0-9 60 16,0-3 116-16,0-3 155 0</inkml:trace>
  <inkml:trace contextRef="#ctx0" brushRef="#br0" timeOffset="149088.5">26793 3316 187 0,'0'7'429'16,"-6"-4"50"-16,6-3 34 0,0 4-61 16,0-4-118-16,0 4-93 0,0-4-53 15,0 3 8-15,6-3 33 0,7 0 37 0,0 4 43 16,0-4 12-16,7 4-17 0,0-4-33 15,5 3-49-15,8 0-42 0,-1 2-39 0,8 2-24 16,5-4-13-16,1 5-10 0,13-1 2 0,6 0-4 16,6 1 0-16,8-1-12 0,18-3-4 15,1 3-9-15,13-3-8 0,-1 3-5 16,14-4-8-16,-1 1 2 0,15 0-8 0,-2-1-2 16,14 1-5-16,0-1-6 0,6 1-2 15,0 1-4-15,7-5 2 0,-7 3-5 0,8-3-2 16,-2 4-4-16,-5-4-3 0,11 0-7 0,-4 4-3 15,-8-4 2-15,0 0 1 0,1-4 5 16,-7 4 0-16,-1-4 3 0,-6 4 1 16,7-3 0-16,0 3-2 0,0-5 1 0,-6 5 1 15,-8 0 0-15,-6 0 1 0,-6 0 1 0,-7 0 0 16,-13 0-1-16,1 5 3 0,-14-5-2 16,-13 0-3-16,0 3-1 0,-13-3-2 0,-6 0 0 15,-7 0-5-15,0 4 4 0,-13-4-2 0,-6 0 1 16,-1 4 1-16,-5-4-2 0,-2 0 2 0,-5 0-2 15,0 3 2-15,-8-3 3 0,1 0 4 0,-6 0-1 16,0 4 3-16,-1-4 0 0,0 0-3 16,1 0 0-16,-7 0-5 0,7 0 0 0,-7 0-5 15,6 0-2-15,-6 0 0 0,6 0-4 0,-6 0-2 16,0 0 3-16,0 0 3 0,0 3 0 16,0-3-2-16,0 0 1 0,0 0 5 0,0 0-2 15,0 0 1-15,0 0 2 0,0 0-1 0,0 0-1 16,0 0-2-16,0 0-1 0,0 0 0 0,0 0-3 15,0-3-3-15,0 3-3 0,-6 0-7 16,6-4-11-16,0 4-13 0,-6-3-16 0,6 3-17 16,-7-4-28-16,7 0-31 0,-7 1-35 0,-5-2-69 15,5 1-90-15,-6 1-108 0,0-1-130 0,-1-3-110 16,-4 3-86-16,4 1-44 0,-5-1 40 16,-7 4 95-16,6-3 138 0,1 3 141 0</inkml:trace>
  <inkml:trace contextRef="#ctx0" brushRef="#br0" timeOffset="153894.21">11742 6799 49 0,'6'-11'237'0,"-12"-4"16"15,0 1 11-15,-1-1-91 0,-6-3-50 16,-6 3-22-16,5-3-3 0,-5 3 20 15,-1-3 23-15,0-1 26 0,-5 1 29 0,-1-3 17 16,0 2 0-16,0 1-20 0,-1 3-23 16,1-3-24-16,1-1-43 0,-9 5-27 15,2-1-13-15,-1 1-8 0,1-2-8 16,-1 6-3-16,1 2 3 0,-7-3-5 0,0 4-2 16,7 4-2-16,-8-5 1 0,1 4-1 15,7 1 3-15,-7-1 0 0,-1 4-3 0,1 0-2 16,0 0 3-16,1 0 1 15,-2 0-5-15,1 4 3 0,0-1-1 0,0 5 2 16,0-1-8-16,0 0-5 0,0 4-1 16,0-3-8-16,-1 7 3 0,2-1 1 0,-1-3-1 15,-1 7 4-15,1-3 0 0,0 3 1 16,1-3 0-16,5 3-5 0,-7 4 0 16,1 0-4-16,1 0-5 0,5 0-4 15,-7 4-5-15,1 3-2 0,1-2 3 0,-1 1-3 16,-1 1 0-16,8 1 1 0,-7-1 3 15,6 1 4-15,1-5 1 0,-1 4 2 16,1 1 2-16,5-1 0 0,-5 0 1 16,6 1-5-16,0-1-3 0,7 4 1 0,-8-4-5 15,8 1-2-15,6-1 3 0,-7 4-1 16,7 0 0-16,0-1-2 0,7 2 7 16,-7 2-3-16,6 1-3 0,0-1 1 0,7 5-2 15,0 3-1-15,0 0-6 0,0 0 4 16,7 3 1-16,0 1-5 0,-1-4 5 0,1 4 3 15,-1-4 6-15,7 0-6 16,-6 0 1-16,5-1 1 0,-5-3 5 0,0 5-1 16,6-5 1-16,-7 4 4 0,7 0-4 15,0-4 2-15,1 4-7 0,-8-3-1 0,13-2-1 16,-6 2 4-16,6-4 8 0,8 3 6 16,-1-3 7-16,13-1 2 0,7-3 5 15,-1 4 1-15,7-4-7 0,7 0-2 16,6-4-6-16,0 1-2 0,7-1-6 0,-7-4-2 15,7 1-1-15,-1 0 3 0,-6-5 11 16,7-1 16-16,6-2 14 0,-6-4 9 16,6-3 9-16,-7-1 3 0,14-2-2 15,-6-4-11-15,6-4-13 0,-2-4-9 0,9-7-10 16,-1-4-5-16,-6 1-5 0,6-7-5 16,-6-6-3-16,-1 2 0 0,-5-1 3 15,-2 0-2-15,2-2-2 0,-8-2-3 16,1 0 2-16,-7 1 2 0,-6 3-6 0,6-3 1 15,-6 0-1-15,0-1-2 0,-1-2-3 0,0-1 3 16,1-1 5-16,-7-2-3 0,7-4 0 16,0 3 6-16,-1-4-1 0,1-2-8 15,0-1 2-15,-8 3-2 0,1-3 2 16,-6 1-2-16,0 3 5 0,-8-5-1 16,-5 5-3-16,0-4 5 0,-7-4 0 0,-6 1 0 15,-1-1-1-15,-6 0 1 0,0-3 0 16,-7 4 1-16,1-5-2 0,-7 5 0 15,-7-8-1-15,-6 3 2 0,-6 1-1 0,-7-3-4 16,-7-2-1-16,-6 5 3 0,-12-4-8 16,-8-3-1-16,-7 3 3 0,1 3-1 15,0-3 4-15,-13 3-1 0,6 5 14 0,1-1-1 16,-7 5 6-16,6 2 2 0,0 5 1 16,1 3 3-16,-1 1-6 0,0 1-3 15,-6 6 0-15,6 3 0 0,1 4-2 16,-7-1-1-16,0 9 0 0,-1-1 5 0,2 3-2 15,-2 8-4-15,0 4-1 0,-4 3 1 16,-2 8-4-16,0 3-3 0,0 4-2 0,-5 4 1 16,5 3-2-16,0 8-3 0,-6 3 1 15,-1 4-1-15,1 4-2 0,6 6 1 16,-6 1 2-16,13 4 2 0,7 4-2 0,-1 2-8 16,13-3-16-16,0 5-42 0,14 2-76 15,6 0-89-15,7 1-130 0,6 3-151 16,12-3-125-16,8-4-111 0,6 4-32 15,6-8 34-15,8-3 100 0,5-8 143 0,0-7 137 16</inkml:trace>
  <inkml:trace contextRef="#ctx0" brushRef="#br0" timeOffset="159001.82">13468 6133 8 0,'13'-4'236'16,"-6"0"20"-16,-7 0 14 0,6 1-66 0,0-1-46 16,-6 0-23-16,0 1 5 0,0-1 15 15,0 4 22-15,0-4 13 0,0 4-3 16,0 0-14-16,0 0-28 0,0 0-28 15,0 0-30-15,0 0-21 0,0 0-7 0,0 0-1 16,0 0 8-16,-6 0 7 0,6 0 5 16,0 0 5-16,0 4-5 0,-6-4-7 15,6 4-7-15,-7-4-11 0,1 3-5 0,-8 1-8 16,8 3 2-16,-8 1-2 0,2-1-1 16,-8 0 1-16,7 4 0 0,-13 3 1 15,6 2-6-15,-12 5-6 0,7 2-3 16,-15 6-4-16,1 7-1 0,-13 1-3 0,6 7-3 15,-6 0 6-15,-7 4 3 0,8-4-2 16,-2 3-3-16,1-2-1 0,7-6 3 16,-1-2-9-16,7 0-3 0,7-8-1 15,-1-3-4-15,13-5 0 0,1 2-10 0,-1-9-11 16,8 1-27-16,-2-4-28 0,1-4-37 16,6 0-64-16,1 1-77 0,0-5-71 15,-1 2-62-15,1-3-72 0,-1-2-64 0,0 0 6 16,-5 0 53-16,5-2 69 0,-6-6 81 15</inkml:trace>
  <inkml:trace contextRef="#ctx0" brushRef="#br0" timeOffset="159351.16">12478 6638 153 0,'13'-11'250'0,"-6"-4"15"0,-1 9-38 0,7-6-69 16,-13 4-36-16,7 1-16 0,-1 3 7 16,-6 1 26-16,7-1 24 0,-7 1 21 15,0 3 3-15,-7 3-8 0,7 1-14 16,-6 3-19-16,-8 8-15 0,2 3-14 0,-8 4-5 16,1 4 2-16,-1 3-2 0,-6 0-9 15,0 5-14-15,-1-1-8 0,2-1-7 16,-1-2-16-16,6 2-11 0,-6-2-13 0,7-1-6 15,5-3-15-15,-4-4-12 16,10-4-4-16,2-4-4 0,6 2 0 0,6-5-1 16,2-4 5-16,10-3 4 0,9-4-5 15,5-4-22-15,7-7-41 0,1-4-66 0,11 0-90 16,2-3-93-16,5-4-90 0,7 0-106 16,-6-4-25-16,6 1 32 0,-6-1 69 15,-7 1 83-15</inkml:trace>
  <inkml:trace contextRef="#ctx0" brushRef="#br0" timeOffset="163905.9">16353 6462 72 0,'20'-8'160'16,"-7"1"-26"-16,7 0-19 0,-2 0-8 0,2-1 5 16,-7 1 11-16,7 0 7 0,-14 3 10 15,8 0 11-15,-8-3 8 0,0 3 12 16,1 4 14-16,-1-3 18 0,-6 3 18 16,7 0 17-16,-7-4 8 0,0 4 6 15,0 0-7-15,0 0-23 0,0 0-31 0,-7-4-32 16,1 1-30-16,-1-1-26 0,-5 1-20 15,-2-1-4-15,2-3 5 0,-8 3 0 16,1-3 0-16,-7 3-13 0,-1 0-1 0,1 1-12 16,-6 3-20-16,-1 0-14 0,1 3-5 15,-7 1-1-15,-1 0-13 0,1 3 2 16,0 0 5-16,7 4 1 0,-8 0-5 0,1 0-1 16,13 0 3-16,-6 0 0 0,5 0-8 15,2 4-2-15,5-5-1 0,8 6-7 16,-8-2-1-16,6 1-2 0,8 3 10 15,0 4-2-15,-1 4 0 0,7-5 9 0,0 9-2 16,0-1 0-16,7 1-6 0,-1 2 3 16,0 1 4-16,1 0 1 0,0 4 9 15,5 0 6-15,2 2 0 0,-8-2 5 0,7 4 5 16,0-1 3-16,0 1-1 0,-7-1-6 16,8 4 1-16,-1-5 1 0,0 6 4 15,0 3-4-15,0-5-2 0,0 9 1 0,0-4 0 16,-6 4-5-16,6-2-6 0,-1 1-2 15,2 0 0-15,-8 1 2 0,7-1 4 16,0-3-4-16,-6 0-4 0,6-1 3 16,0-3-3-16,-1 0-5 0,2-4-3 0,-1 0 2 15,0-3 3-15,0 0-4 0,7-1-1 16,-1-3 0-16,-6 1 1 0,6-6-1 0,1 2-1 16,0 0-1-16,-1-1 0 15,-6-3-1-15,6-5 0 0,-5 5-2 0,5-4 0 16,-6-4 1-16,0 4-2 0,-7-3 2 15,8-1 0-15,-2 0 0 0,-4-3-1 16,4 0-3-16,-5-1 1 0,6 1 0 0,-6-4 0 16,-1 0 1-16,7-4-4 0,-6 0 5 15,5 2 4-15,1-6-3 0,7 0 3 16,0-3 1-16,-1-3 7 0,7 0 0 0,0-3-5 16,7 3-1-16,-1-4-3 0,1-4-3 15,6 0-3-15,0 4-1 0,6-8 4 16,-5 4 3-16,5-3-2 0,8-1 0 15,-8-3 1-15,7 3 1 0,-7 1 1 0,8-5-2 16,5 4 3-16,-5-3-1 0,-2 3-1 16,2-3 1-16,-1 3-2 0,7-3-1 0,0-1 1 15,-2 5 0-15,9-4-2 0,-8-1 1 16,14 5-3-16,-7-1-1 0,0 4 2 16,7 0 0-16,-7 0 1 0,1 0-2 15,-1 4-1-15,0-4 6 0,0 3-2 0,0 2 3 16,-7-2-4-16,7 0 3 0,-6 1 4 15,6 0-1-15,-6-1-1 0,6 1-5 16,-6-4 5-16,6 0-2 0,0 0-1 16,0 0-2-16,0 0-2 0,7 0 0 0,-7-3 2 15,6 2 1-15,2 1-1 0,-2-3 2 16,0 3 1-16,2-4 0 0,-2 1-1 16,0 3-3-16,0-4-1 0,8 4 0 0,-8 0 1 15,2-3-3-15,4 3 3 0,-4-1 0 16,-2 1-2-16,0 0 0 0,8 1 3 0,-8-2 4 15,8 5-5-15,-8-4 3 0,7 4 1 16,-6 0-2-16,6-1 2 0,-6 5-3 16,-1-5 3-16,1 1-3 0,0 3 0 15,-7 1 0-15,6-5-2 0,1 5 1 0,0-1 1 16,-7-1 2-16,6 3 1 0,2-2 2 16,-8-4-3-16,6 8 2 0,0-4-2 15,8 4 0-15,-8-3 1 0,0 3 2 16,8 0 0-16,-8 0 0 0,2 0 1 0,-8 0-4 15,0 0 1-15,0 3-1 0,6-3-1 16,-12 4 3-16,6-4 1 0,0 0 4 0,1 5 0 16,-1-5 4-16,0 0 1 0,6 3-1 15,0-3-3-15,2 4 0 0,4-4 1 16,2 2-6-16,-1-2-2 0,0 5 0 16,7-5-3-16,-7 4-1 0,0-1-3 0,-6-3 4 15,6 4 0-15,-6 0-1 0,-1-1 2 16,-6 1-1-16,7 3 4 0,-7-7-2 15,0 8 0-15,-6-5 4 0,6 1-6 0,0 0 2 16,-6-1-2-16,6 1 2 0,0 0 0 16,7-1-2-16,-7 1 0 0,0-1 0 15,6 1-3-15,-6 0-2 0,8-1 0 16,-8 5 0-16,0-4 4 0,0-1 3 0,-6 4 0 16,6 1-2-16,-7-1 2 0,1-3-2 15,0 2 0-15,-8 3-3 0,8 2 3 16,-7-4 2-16,7 4-3 0,0 0 0 0,-1-4-2 15,-6 4 1-15,6 0 0 0,7 0-2 16,-6 0 4-16,6 0 1 0,-6 4 1 16,6-5 2-16,0 1-4 0,-6 1 1 15,6-1 0-15,-7 0-3 0,-5-1-2 0,6 2 0 16,-14-1 1-16,7 0-1 0,-6 0 2 16,-1-4 3-16,1 4 2 0,-7 0 0 0,6-4 0 15,-5 5 0-15,-1-2-3 16,0 2 1-16,-7-2 1 0,7-3-1 0,-5 5 0 15,-2-1 3-15,7-4-3 0,-13 0-1 16,7 0-1-16,-7 1 1 0,-7 0-1 0,7-2 1 16,-14-2 0-16,2 0 1 0,-1 0 5 15,0-4 2-15,-6 3 2 0,-1-3 3 16,0 0 1-16,1 4-1 0,-7-4-3 0,7 0-2 16,-7 0 1-16,6 0-1 0,-6 0 0 15,0 0 1-15,6 0 0 0,-6-4-3 16,0 4-2-16,0-7-4 0,7 3 1 15,-7 0-1-15,0-2-3 0,7-2 2 0,-7-3-6 16,0 0-6-16,6-1-8 0,-6-2-11 16,7-4-3-16,-7-1-6 0,6-3-3 15,1-7-3-15,-1 0-5 0,-6-11-4 16,7-1-5-16,-1-6-2 0,0-1 4 0,-6-3 5 16,8-4 8-16,-8 0 18 0,-8 0 11 15,8 0 10-15,-6 3 3 0,0 1 8 16,-1 0 6-16,1 7-1 0,-1 0-2 0,1 0 0 15,6 8 1-15,-7-5-7 0,1 8-3 16,6 0-3-16,-7 1 5 0,7 2-2 16,0 1-3-16,-7 3 5 0,7 1 1 0,0 3 0 15,7-4 1-15,-7 4 5 0,0 3 6 16,0-2 3-16,0 6 2 0,-7-3 4 16,7 3-1-16,-6 1-4 0,6 3-7 15,-13 0-2-15,6-1-11 0,-5 1-10 0,-8 1-16 16,1 2-10-16,-7 1-7 0,-1-1-14 15,1 1-2-15,-6 3-2 0,-1 1 18 16,1-1 8-16,-7 0 9 0,6 1 10 16,-13-1 10-16,7 0 10 0,-7 0 1 0,1 4-2 15,-1-3 2-15,-5 3 2 0,-2-3-2 16,1 3 1-16,-6 0-8 0,-1 0-5 0,1 0-11 16,-7 0-17-16,-8 0-17 0,2 3-5 15,0 0-3-15,-2 1-1 0,-4 4 2 16,-2-5 11-16,2 5 15 0,-2-1 3 0,-6 0-2 15,7-2-7-15,0 1-4 16,-6 2-11-16,-1-1-14 0,0 0-9 0,-6 0-3 16,0 1 8-16,-1-5 10 0,1 2 15 15,0-3 13-15,-7-2 15 0,7 0 8 16,-6 0 12-16,-1 0 2 0,7-2 0 0,-7-3 0 16,0-2-1-16,8 0 2 0,-9 3-7 15,2-3 3-15,-1 0 0 0,7-4 4 16,0 3 3-16,-1 1 3 0,1 0-3 0,0-1-1 15,0 1 1-15,0 3-1 0,7-3-5 16,-8 0-4-16,1-1 5 0,6 5 2 16,-12-1-7-16,6 1 2 0,-1-1 3 15,-5 4 6-15,6-3-2 0,-8 3 4 0,8 0 4 16,1 0 3-16,5 0 9 0,0 0 3 16,0 0 2-16,7 0 1 0,0 0 3 15,0 0-6-15,6 0-10 0,0 0-6 0,-6 3-1 16,7-3-4-16,-7 0-4 0,-1 4-2 15,-6-1 6-15,8 1 5 0,-8-1-1 16,0 1 6-16,7 0 5 0,-7 0 8 16,0-4 3-16,2 3-2 0,-2 0 1 0,0 1-4 15,0-4-2-15,1 4-3 0,-1 0-3 16,-6-4 2-16,6 3 5 0,0-3-2 0,-6 0-1 16,13 0 1-16,-7-3 3 15,0 3-6-15,1 0-2 0,6-4 0 0,-1 4 0 16,-5 0-3-16,6 0 1 0,0 0-2 15,-1 0 2-15,2 0 2 0,-8 0 2 0,6 4-2 16,-5-1 1-16,-1-3 3 0,7 4 2 16,-6-4 2-16,5 4-1 0,1-4 2 15,0 0-2-15,7 3-7 0,-2-3-5 16,2 0-6-16,0 4-1 0,5-4-2 0,1 0-1 16,0 4-1-16,0-1 2 0,0 2-2 15,0-2 7-15,6 0 5 0,0 5 1 16,0-4 6-16,1 3-1 0,-1-4 7 15,0 4-9-15,8-3-5 0,-8 3-1 0,1-2-6 16,5 1-6-16,-6-1-5 0,8-2 4 16,-1 1-3-16,-7 0-2 0,6-4 2 15,2 3 7-15,-1-3-1 0,-1 0 0 16,2 0 5-16,-2 0 6 0,1 0 9 0,1 0 2 16,4 0 8-16,2 4-3 0,6-4-1 15,0 0-6-15,6 3-12 0,7 1-27 16,0-4-69-16,7 0-95 0,-1 0-156 0,7 0-174 15,0 3-185-15,0-3-80 0,7 4 10 16,6-4 65-16,0 0 140 0,0 0 166 0</inkml:trace>
  <inkml:trace contextRef="#ctx0" brushRef="#br0" timeOffset="175008.46">22918 5744 31 0,'6'0'242'0,"-6"-3"15"16,8 3 10-16,-8-5-85 0,6 5-60 0,-6-4-34 15,0 4-8-15,6-3 10 0,-6 3 18 16,0 0 15-16,0-3 11 0,0 3 1 15,0 0-12-15,0 0-19 0,6 0-20 16,-6 0-20-16,0 0-2 0,0 0 1 0,0 0 5 16,0 0 12-16,0 0 13 0,7 0 13 15,-7 0 2-15,0 0-4 0,0 0 0 16,0 0-5-16,0 0-9 0,7 3-11 0,-7-3-12 16,0 0 2-16,6 0-2 15,-6 0 4-15,7 0 12 0,5 0 11 0,2 0 15 16,-2 0 9-16,8 0 10 0,7-3 7 15,11-1-3-15,8 0-8 0,6-3-21 0,7 0-15 16,19 0-26-16,6-1-21 0,7 1-17 16,1-1-5-16,6 1-6 0,0 3-6 15,-1 1 3-15,-6 3-6 0,1 0-9 16,-15 3-21-16,2-3-30 0,-20 8-42 0,-1-5-46 16,-13 1-40-16,-6 0-33 0,-5-1-49 15,-15 5-63-15,-6-4-73 0,0-1-69 16,-13 1-85-16,-7-1-25 0,-6 5 30 15,-6-5 76-15,-1-3 103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15T11:32:02.9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9312 1773 189 0,'-6'-4'218'0,"0"4"-12"0,6-4-42 16,-6 4-16-16,6-3 4 0,-7 3 12 0,7-4 13 15,0 4 24-15,0 0 19 0,0 0 5 16,0 0-2-16,0 0-15 0,0 0-23 0,0 0-28 16,0 0-25-16,0 0-14 0,7 0-12 15,-7 0-9-15,0 0-5 0,6 0-9 16,-6 0-6-16,12 0-6 0,-4-3-2 0,11-1-10 15,1-3-2-15,6 3 6 0,6-3 8 16,7-5-2-16,7 5-2 0,6-4 11 0,13 4 4 16,13-4 5-16,7 0-6 0,19 0-2 15,7 0-3-15,-1 4-7 0,14-4-6 16,6 0-12-16,1 0-4 0,-1 3-7 0,6 1-5 16,8-1-6-16,-8 2-7 0,-5 1-8 15,-1 2-4-15,-6-1-6 0,-14 4 0 0,-5 0 0 16,-7 0-5-16,-20 0 1 0,0 0-3 15,-20 0-2-15,1 4 0 0,-14-4 2 16,-12 0 10-16,0 0 0 0,-7 0 2 0,-7 0 7 16,1 0-6-16,-7 0 4 0,1 0-5 15,-2 0-10-15,-6 0 3 0,1 0-17 16,-7 0-24-16,7-4-59 0,-7 4-77 0,0 0-102 16,0-4-145-16,0 4-119 0,0 0-119 15,-7 0-42-15,7 4 24 0,0-4 84 0,0-4 127 16</inkml:trace>
  <inkml:trace contextRef="#ctx0" brushRef="#br0" timeOffset="1131.28">18457 1652 42 0,'-7'-4'165'0,"1"4"-4"0,0-3-35 0,-2 3-25 16,2 0-10-16,6 0 0 0,-6-4 4 16,6 4-3-16,-7 0 1 0,7 0 7 0,0 0 4 15,0 0 8-15,0 0 12 0,-6 0 18 16,6 0 18-16,0 0 14 0,0 0 5 15,0 0 3-15,0 4-2 0,0-4-11 0,6 0-6 16,-6 0-19-16,0 3 2 0,7-3-6 16,-7 0-2-16,6 0 14 0,8 0 6 15,5 4 26-15,13-4 9 0,1 0 6 0,13 0 5 16,12 4-12-16,7-4-16 0,7 3-30 16,13 1-28-16,12-4-28 0,14 4-24 15,13-1-18-15,12 1-16 0,14 3-5 0,0 0-7 16,13 1-4-16,7-5-4 0,5 5-6 15,7-5 1-15,8 1-4 0,-9-4-1 0,2 0-1 16,-7 0 2-16,-6-4 2 0,5-3-1 0,1 0-4 16,-7 3-5-16,1-3-1 0,-2-4 3 15,-10 4-2-15,-9-1 2 0,-12 1 3 16,-7-4 0-16,-6 4 4 0,-7-4-5 0,-7 3-3 16,-5-3 0-16,-7 1-3 0,-7 2 4 15,0-3-5-15,-12 3 5 0,-2-2-1 16,-12 2-4-16,0 1 4 0,-6 0-2 0,-7-1 6 15,-6 1-4-15,-7 0 2 0,-6-1 4 16,-1 5-6-16,-5-1-1 0,-2 0-7 16,-5 1 2-16,0-1 0 0,-2 4 1 0,-4-3 5 15,-1-1-1-15,0 4 8 0,-6 0-3 16,5 0-1-16,-6-4-8 0,2 4 2 0,-2 0-8 16,-6 0-8-16,6 0 10 0,-6 0 0 15,0 0 3-15,7 0 0 0,-7 0 8 16,0 0-1-16,0 0-3 0,0 0-1 0,0 0-2 15,6 0-7-15,-6 0 4 0,0 0 2 16,0 0-5-16,0 0-2 0,0 0 2 16,0 0-5-16,0 0-11 0,0 0-3 0,0 0-11 15,0 0-15-15,0 0-24 0,0 0-26 16,0 0-36-16,0 0-56 0,0 0-71 0,-6 0-78 16,6 0-82-16,0 0-41 0,0 4-12 15,-7 0-13-15,1-1-8 0,-8 4 51 0,-4-7 83 16,-2 4 59-16</inkml:trace>
  <inkml:trace contextRef="#ctx0" brushRef="#br0" timeOffset="16308.13">6636 2681 86 0,'7'-3'193'0,"-1"-1"8"0,-6 0-53 16,0-3-40-16,0 0-6 0,0-1-3 15,0 1 7-15,0-1 19 0,-6-2 9 0,6 3 6 16,-7-4 6-16,7 0-3 0,-7-1 1 15,1 1-2-15,6 4-7 0,-6-4-5 0,-1 1-9 16,0-2-3-16,1 1-11 0,-7 0-13 16,7 4-16-16,-14-4-10 0,7 0-10 0,0 0-19 15,-7 0-9-15,1 1-10 0,-1-2 3 16,-6 4-7-16,7-3-5 0,-7 0 5 16,0 1 4-16,-7 2 1 0,7-3-2 15,-7 4 11-15,1-4 10 0,-1 0 3 0,1 4 0 16,-1-4 5-16,-6 0 7 0,7 4-3 15,-2-4-4-15,-4 3 4 0,5-3-6 16,1 4-8-16,-7-1-5 0,6-3-6 0,-6 4-4 16,6 0-10-16,0-1-1 0,-5 1-4 15,5 0-3-15,-6 0 3 0,7-1-1 0,-8 1 0 16,1 0 8-16,0 3 0 0,7-3-2 16,-7 3-5-16,-1-3-5 0,-5 3 1 0,6-1-6 15,6 2-2-15,-6 0-2 0,0-1 6 16,0 0-5-16,0 0 0 0,6 1-2 0,-6-1 7 15,-6 1 7-15,13 3-1 0,-8-4 10 16,1 4 2-16,7-3 0 0,-1 3-5 0,1 0 0 16,-1 0-9-16,1-4 3 0,-1 4-6 15,1 0 6-15,-1 0-1 0,-7 4 3 0,8-4-2 16,-1 0-2-16,7 3 0 0,-6 1-9 16,5-4-1-16,2 3-1 0,-1-3 5 0,0 4-1 15,-1-4 5-15,-5 3-2 0,6 1 4 16,-7 0-1-16,7 0-5 0,-6 2 0 0,5 3-4 15,-5-6 4-15,6 5-6 0,-7-1-2 16,8 0-3-16,-1-3 5 0,6 3 6 0,-6 1 1 16,7-5 8-16,-7 4-7 0,6 1 9 15,-7-1-3-15,8 4-7 0,-7-4-5 0,0 4-4 16,0 0 9-16,0 0-4 0,-1 4 4 16,2-4 3-16,-1 4 7 0,0-4-5 0,-7 3-4 15,1 5-2-15,6-5-7 0,-7 1 2 16,1 3-4-16,-1-3 6 0,1 0 2 0,5 0 8 15,-5 2-2-15,6-5-3 0,-1 2 2 16,8 1-5-16,-7-4-1 0,0 3 0 0,6 1-1 16,-6-4-2-16,7 4 5 0,-7 0 1 15,6-1-1-15,0 0-3 0,8 1 3 0,-8 0-1 16,1 3-5-16,5-3 6 0,-5 3 2 16,6 0-4-16,0 1 2 0,-7 3-2 0,8-4 4 15,-2 4-3-15,1 4 2 0,1-5 2 16,-2 6-2-16,2-5 0 0,-2 3-2 0,8-3 1 15,-7 4-3-15,-1-4-3 0,8 4 1 0,0-5 9 16,-1 5-1-16,0-4-2 16,7 4 4-16,-6-5 4 0,6 5-1 0,0-4-11 15,6 4 7-15,-6-4-3 0,7 3-1 0,0-3 3 16,5 5 1-16,-5-6 1 0,6 5-4 16,0-4 9-16,7 4-3 0,0-9-2 0,-1 10 3 15,1-9-1-15,6 4-1 0,0-4-5 16,6 0-3-16,-6 1 3 0,6-1 2 0,2 1 2 15,4-5 5-15,-5 4-2 0,-1-3-2 16,7 0-2-16,-6-1 0 0,7-3 3 0,-8 0-6 16,1 0 2-16,-1 0 7 0,1 0 0 15,-1 0-3-15,1-3-4 0,-1 3-1 0,1-4 0 16,-1 0 2-16,-6 0 1 0,7-3-5 16,-1 0 3-16,7-1 3 0,-6 1-1 0,-1 0 2 15,8-4-1-15,-1 0 2 0,-7 0-1 16,7 0 0-16,1 0 1 0,-1 0-4 0,-7-4-3 15,7 4 0-15,0 0 0 0,1-4 0 16,-2 4-2-16,1-3-4 0,7 3 3 0,-7-4 0 16,6 4 0-16,1-4 4 0,-7 1 0 15,7-1 9-15,-7 1-5 0,6-1-1 0,-5 0 0 16,-1 1-3-16,0-2 0 0,-1 2-8 16,2 0 7-16,-7 0 3 0,6-2 4 0,-7-2-3 15,1 3-3-15,-1 0 3 0,8 1 1 16,-8-5-7-16,1 5-5 0,6-1 3 0,-7-3 3 15,1 3 1-15,6-3-6 0,-7-1 4 16,8 1 11-16,-8 4-6 0,1-5-1 16,-1 5-2-16,-5-5 2 0,5 1-1 0,1 0-7 15,-7-1 5-15,-1 1 4 0,9 0-3 16,-9-5-3-16,1 6 4 0,0-6-3 0,0 5 0 16,-7-4-4-16,7 0 8 0,1 0 5 15,-7 0-4-15,6-4 3 0,-7 1-3 0,1 3-5 16,6-7 3-16,-7 2-5 0,1-2 7 15,0 0-1-15,-2 0 1 0,2-1 5 16,-7 1-6-16,7-4-1 0,-8 4-3 0,8-5 4 16,-6 5-2-16,-1-4 8 0,-1 4 3 15,2-4 3-15,-2 4 5 0,2-4-12 0,-1 0 6 16,-1-4-6-16,-5 4-4 0,6-3-3 16,-7 3-5-16,8-4 6 0,-8 4 6 15,1 0 0-15,6-4 6 0,-7 4 6 0,1 1 3 16,-1 2-3-16,0-4-7 0,2 2-3 15,-2 3-4-15,-6-4-2 0,6 0-7 0,1 4 8 16,-1-4-8-16,1 4 5 0,-7-1-3 16,13-3-4-16,-13 4 5 0,6-1-7 15,1-3 5-15,0 4-5 0,-1 0 5 16,-6-1-1-16,6 1 2 0,1 0 5 0,-7 3-4 16,0-3 1-16,0 3-4 0,0 0 19 15,0 1-8-15,0-1-3 0,0-3 0 0,-7 7 10 16,7-4-7-16,-6 1-15 0,6-1 11 15,-6 4 0-15,6 0 3 0,-7-4-7 16,0 4 3-16,1 1 4 0,-7-1-6 0,6 0 1 16,-6-1-4-16,1 1-1 0,-8 0 2 15,0 4 1-15,-5-4 4 0,-2 4-3 0,1-1 1 16,-6 1-3-16,-1-4-1 0,1 8 0 16,-1-5 1-16,-7 1 6 0,14 3 3 15,-6-3 10-15,-1 3-6 0,8 1 0 0,-1 3-30 16,6-4-37-16,0 0-56 0,7 1-92 15,1 3-109-15,4 0-85 0,-4 3-50 0,6 1-28 16,-2 0-2-16,2 3 14 0,6 0 51 16,-6 4 55-16,-1-3 55 0,7-1 49 15</inkml:trace>
  <inkml:trace contextRef="#ctx0" brushRef="#br0" timeOffset="17757.98">11482 3025 141 0,'6'-9'168'0,"0"0"-41"0,1-2-33 16,0 0-2-16,-1 0 14 0,1 0 13 0,-1 0 13 16,0 0 9-16,1 1 16 0,-7 2 1 15,7-3-4-15,-1 0 0 0,-6 4-2 0,0 0-5 16,6-5-7-16,-12 5-5 0,6-4-5 15,-6 4-12-15,6-4-8 0,-7 3-7 16,-6-2-11-16,0-1-12 0,0 0-19 0,-6 3-13 16,-1-3-12-16,-6 4-6 0,7-4-7 15,-7 4-3-15,-7 0-1 0,1-1-3 0,5 5-4 16,-11-2-4-16,5 1 2 0,-7 4-5 16,1 4 5-16,-6 1 3 0,5-2-3 15,-5 5 4-15,-1-1-3 0,7 4 8 0,-6 0-12 16,6 3 2-16,0-3 10 0,0 4-8 15,-1-1 4-15,8 5-9 0,-1-5 5 0,1 5 1 16,-1-1-4-16,7 4 2 0,-7-4-2 16,8 4-1-16,-1 4-3 0,6-4 0 15,0 0-4-15,-5 4 4 0,11-1 3 0,-6-3 0 16,14 4 1-16,-6-4-4 0,-2 0-1 16,14 0 1-16,-6-4-8 0,6 1 5 15,0-5-2-15,0 1 1 0,0-4 0 0,6 3 0 16,-6-7 5-16,7 5 1 0,0-4 1 15,-1 2-1-15,0-2-2 0,8-1-4 16,-8-3-1-16,7 2-6 0,-6-1 0 0,6 2 0 16,-1-4 2-16,2 5 6 0,-8-5-3 15,7 1 2-15,-6-4 4 0,6 4 1 0,0-1 2 16,-7-3-7-16,1 5 1 0,-1-5 1 16,8 3 5-16,-8 0-5 0,0 1-4 15,7-4 0-15,-6 8 3 0,-1-5-4 0,7 1 0 16,-7-1-1-16,2 4 4 0,-2 1 0 15,0-1-4-15,1 0 4 0,0 5-2 0,6-1 1 16,-1 0-1-16,2 3 4 0,5 1 4 16,1 3 0-16,-1 1 1 0,8-5 1 15,5 4 3-15,1-4 1 0,5 6-3 0,1-6 1 16,0 1-2-16,7 0-4 0,-1-1-4 16,1-3-2-16,7 0-1 0,-8-4 2 15,1-3 1-15,-1 0 4 0,1-4 0 0,-1-4-2 16,0-3 3-16,-5-1 0 0,-1-3-8 0,0-3-1 15,-7-4-1-15,8-8 5 0,-7-1 0 16,-7-1 0-16,6-5 7 0,-6-4-3 16,0 1 0-16,-6-1 2 0,0 0-5 0,-8 0 1 15,1 5-1-15,0-1 5 0,-6 3 3 16,-7 5-5-16,0-1-6 0,-7 1-26 16,-6 2-63-16,0 5-96 0,-13 0-113 15,-6 3-110-15,-14 1-116 0,-12 3-45 0,-7 0 30 16,-8 3 72-16,-12-6 102 0</inkml:trace>
  <inkml:trace contextRef="#ctx0" brushRef="#br0" timeOffset="19983.31">3399 3832 7 0,'7'-4'106'16,"-7"4"-17"-16,6-4-14 0,1 1-5 0,-1-1 5 16,8 0 15-16,-8 1 13 0,7-1 10 15,-7 0 8-15,1 1 5 0,-1-1-6 0,1 0-15 16,-1 4-13-16,-6-3-13 0,7 3-9 15,-7 0-6-15,7-4-4 0,-7 4 1 16,6 0 8-16,-6 4 10 0,6-4 14 0,1 0 12 16,0 3 16-16,-1 1 13 0,7-4 11 0,7 4 6 15,0-1 0-15,12 1-1 0,1-4-10 16,5 4-11-16,15-8-19 0,-2 4-11 16,14-7-19-16,14-1-15 0,6 1-11 0,6-4-13 15,13 0-1-15,7 0-20 0,-1 0-3 0,7 0-6 16,7 0-8-16,-6 0-1 0,-1 4-4 15,-1-4 2-15,-4 3-1 0,-9 1-2 0,2 3 2 16,-14-3 1-16,1 7-1 0,-15-3 4 16,-4 3 0-16,-16-4 2 0,-4 4 1 15,-7 0-4-15,-7 0 0 0,-7 0-2 0,-6 0 1 16,-7 0 6-16,1 0 5 0,-6 0 16 16,-2-4 7-16,1 4 18 0,-6 0 9 15,0 0 12-15,-7 0 10 0,6-3-8 0,0 3-2 16,-6 0-14-16,0 0-11 0,6-4-17 15,-6 4-20-15,0-4-4 0,0 4-12 16,0 0-13-16,0 0-33 0,-6 0-31 0,0 0-36 16,0-3-45-16,-1 3-40 0,-13 0-27 15,0 0 2-15,-6 0 8 0,1 0 19 0,-15 0 33 16,1 0 34-16,1 3 35 0,-9 1 27 16,2 0 24-16,-1-4 21 0,1 3 9 15,-7-3 12-15,13 0 3 0,-7 4 1 0,7-4 2 16,7 0 1-16,5 0 0 0,1 0 0 0,1-4 0 15,11 4-1-15,2 0-3 0,-2 0-6 16,8 0-4-16,-1 0-2 0,14-3-1 16,-1 3 2-16,1-4 5 0,12 0 8 0,8 1 2 15,5-1 2-15,14-3-2 0,-1-1 0 16,8 1 1-16,5-4-3 0,14 3 0 0,-7 2 1 16,6-3 5-16,1 2 1 0,-7 0-2 15,0 4-2-15,-6-1-2 0,-14 0-1 16,-5 1-2-16,-1 3 0 0,-13-4 1 0,-13 4 3 15,0 0 1-15,-13 0 2 0,-7 4 2 16,-6-1-3-16,-7 5-5 0,-12-5-1 0,-1 4 1 16,-5 0-2-16,-1 2-9 0,-7-3-19 15,7-3-27-15,-7 6-38 0,7-6-48 0,0 5-47 16,0-1-47-16,-1-3-54 0,8-1-28 16,6 1 11-16,1 0 30 0,11-4 39 15</inkml:trace>
  <inkml:trace contextRef="#ctx0" brushRef="#br0" timeOffset="21496.41">6962 3356 95 0,'-7'0'230'16,"-6"-5"24"-16,6 5-56 0,1 0-43 15,0 0-36-15,6 0-31 0,-6 0-28 0,6 5-6 16,6-5 11-16,-6 0 18 0,6 3 19 16,0 1 23-16,1-4 22 0,6 3 19 0,0 1 17 15,-7 0 19-15,8-4 15 0,6 3 6 16,-8 1 7-16,8-4-2 0,5 0-12 16,2 0-17-16,5 0-21 0,8 0-10 0,-1 0-9 15,6-4-20-15,14 1-11 0,-1-1 11 16,14 0 7-16,0-3-4 0,13-1-15 0,6 2-5 15,7-2-14-15,5-3-25 0,15 4-29 16,-1 0-18-16,7-1-13 0,6 4-10 16,6 0-2-16,-5 1-12 0,-1 3 2 0,-6 0 3 15,0 0 2-15,-7 0-1 0,-7 3-3 16,-5-3 5-16,-1 4-7 0,-13 4-1 0,-6-4-1 16,0 0 6-16,-14-1-5 0,-6 1 0 15,0-1 1-15,-12 1-1 0,-8 3 0 16,-5-7-1-16,-8 4 7 0,1 0 4 0,-8-4-2 15,-5 0 1-15,0 0-1 16,-8 3-4-16,2-3-4 16,-1 0 3-16,-7 0 9 0,0 0 5 0,2 0 4 0,-2 0 9 0,-6 0 5 15,6 0-5-15,-6 0-7 0,6 0-9 16,-6 0-4-16,0 0-3 0,0 0-5 0,7 0-2 16,-7 0 0-16,0 0 1 0,0 0 1 15,0 0-4-15,0 0 1 0,0 0 4 0,0 0 0 16,0 0 0-16,0 0-5 0,0 0-1 15,0 0-1-15,0 0 1 0,0 0-4 16,0 0 2-16,0 0 6 0,0 0-5 0,0 0-1 16,0 0-3-16,0 0 3 0,0 0-3 15,-7 0-10-15,7 0-15 0,0 0-48 0,-6 0-88 16,6-3-110-16,-6-1-165 0,-8 0-159 16,2-3-157-16,-15 3-49 0,-5-3 37 15,-1 0 82-15,-12-5 152 0,-1-2 157 0</inkml:trace>
  <inkml:trace contextRef="#ctx0" brushRef="#br0" timeOffset="24354.35">4070 2333 13 0,'0'0'183'0,"0"0"27"16,0-3-42-16,0 3-21 0,0 0-16 0,0 0-3 15,0 0 2-15,0 0-2 0,0 0 1 16,0 0-1-16,0 0-3 0,0 0-7 15,0 0-15-15,6-4-4 0,1 1 6 0,0-1 5 16,5 0 13-16,2-4 13 0,5 2 6 16,1-2-3-16,0 1-14 0,5-4-12 0,1 0-24 15,7 0-24-15,-1 0-16 0,1 0-14 0,6-4-10 16,0 4-13-16,0 0-1 0,7-3-3 16,-1 3-2-16,1 2-3 0,-1-1-3 15,2 2 4-15,-9 1-2 0,7-3-2 0,2 6 1 16,-9-4-1-16,1 1-2 0,7 3-2 15,-7-3 1-15,7 4 1 0,-7-1-3 0,0 0 3 16,7 1 5-16,-7-1 2 0,0 0 1 16,-1 1-1-16,-5-2 5 0,0 2-2 0,6 0-2 15,-6 3-1-15,-1 0-5 0,-6-4 3 16,7 0-7-16,-7 4 1 0,7 0 2 0,-7-3-3 16,-1 3 2-16,9 0-5 0,-9 0 2 15,1 0 0-15,6 0 3 0,-5 0 4 16,-1 0-4-16,6 3 7 0,-5-3-5 0,5 0-1 15,1 0-2-15,-1 0-2 0,1 0 5 16,-1 4-1-16,1-4 8 0,5 0-3 16,-11 4-3-16,5-4-1 0,-6 3-1 0,1 0 6 15,-1-3-4-15,0 5-1 0,-7-2 5 16,1 1-3-16,6 0-1 0,-7-1-2 16,1 1 1-16,0 3 5 0,-1-3-3 0,1 3 7 15,-8 0-3-15,8-3 0 0,0 4-4 16,-7-1-4-16,6 0 3 0,-6 0-5 0,1 1 0 15,5-2-3-15,-6 3 2 0,0 2-1 16,0-4 1-16,-6 4 5 0,5-4-2 16,2 4 5-16,-8 0-3 0,0 0 3 0,1 0 2 15,6 0-3-15,-6 4 4 0,-1-4-3 16,0-1 0-16,1 6-3 0,0-5-5 0,-1-1 1 16,0 5 5-16,1-4 0 0,-7 0-3 15,7 0 1-15,-1 4 6 0,1-8 3 16,-7 4-8-16,6 0 3 0,-6 0-1 0,6 1-3 15,-6-2 0-15,8 1-5 16,-8-4 5-16,6 8-4 0,-6-4 4 0,6 0 5 16,-6 0 2-16,0 3 0 0,6-3 1 0,-6 0 4 15,0 0-3-15,0 0-1 0,7 1-7 16,-7-1 0-16,0 0-1 0,0 3-3 16,0-3 3-16,0 0 1 0,-7-4 2 0,7 4 4 15,0 0-4-15,0 1-4 0,0-2 2 16,-6 1-1-16,6 0 0 0,0 1 0 0,-6 2 0 15,6-3 1-15,-6 4 0 0,-2-1 1 16,8-3-1-16,-6 8 0 0,0-5 2 0,6 1 6 16,-7 3-2-16,1 1-2 0,-1-5 2 15,7 5-6-15,-7-1-3 0,1 0-4 16,6-3 5-16,-6 3 0 0,-1-3 0 0,7 0 4 16,-7-1-1-16,1 1-1 0,6-1-2 15,-6 1 3-15,-1-4-2 0,7 4 0 0,-7-4 5 16,1 3-1-16,6-3 2 0,-7 4-5 15,1-3 0-15,6 2 3 0,-6 0-7 16,-1 1 2-16,-6 0 2 0,7-1 3 16,-1 1-1-16,0-1 0 0,1 1 5 0,-7-1-5 15,6 2-2-15,1-5 3 0,-7 3 1 16,7-3-3-16,-8 4-1 0,8-4-1 0,-7-4-1 16,6 8-1-16,-6-8 1 0,1 4-2 15,-2 0-1-15,8 0 9 0,-8-1 1 16,2 2-3-16,-1-4 4 0,-1 2-1 0,2-2 4 15,-2 3-3-15,-5 0-2 0,6-4-3 16,-6 4-1-16,-1-4 3 0,0 5-4 16,-5-2 2-16,-2 1 6 0,1 0 0 0,0 1-3 15,-6-6 0-15,5 6 6 0,1-5-3 16,0 0-1-16,-7 1 7 0,15 3 4 0,-9-4 1 16,1 0 0-16,0-3 4 0,0 3-1 15,7 0-1-15,-7-3-2 0,6 3 0 16,-7 1-3-16,9-1-2 0,-9 0-3 0,1 1-3 15,0-5-6-15,0 5 1 0,1-1 6 16,-9-2-1-16,9 1 0 0,-1-3 4 0,-1 5 9 16,1 0 0-16,0-5-3 0,0 4 5 15,1-3-2-15,5 0 1 0,0 3-4 0,1-3-3 16,-7-1-4-16,12 1-2 0,-5 0-1 16,-1-4-4-16,0 3-2 0,8 1 4 0,-8 0 6 15,7-1 1-15,-7 1 1 0,8-4 0 16,-8 4 2-16,7-1-9 0,-7-3-2 0,1 4-1 15,-7 0 3-15,6-1-1 16,-6-3-3-16,0 4 6 0,-7-4-1 0,7 4 0 16,1-4-5-16,-7 3 3 0,5 1 0 0,1-4-3 15,0 4 5-15,0-4-7 0,7 3 4 0,-7-3-3 16,6 0 1-16,0 0 6 0,7 4-4 16,-7-4 1-16,8 0 2 0,-8 0 1 15,7 0-1-15,-7 0-6 0,1 0 3 0,-1-4 2 16,-6 4-6-16,7 0 4 0,-1-3-4 0,-6 3 2 15,0-8-4-15,0 5 2 0,1-1 1 16,-2-3-6-16,1-1 5 0,0 1 1 0,0 0-3 16,0-4-3-16,-1 0 4 0,2 0 2 15,-1 3 1-15,0-2 3 0,0-1 2 0,6 3-3 16,1 2 3-16,-1-3-4 0,1 2 0 16,5 0-6-16,2-1 2 0,-2 1 1 15,2 0-2-15,-2-1-3 0,1 5-2 0,1-5 5 16,-2 1 1-16,2 0 4 0,-2 3 0 0,8-3 7 15,-7-4 1-15,-1 4-1 0,8-8 3 16,-7-1-6-16,6-2-1 0,1-3-6 16,-7-5-4-16,7 1-9 0,-1-8-24 0,7-1-40 15,-7-2-61-15,7-4-88 0,0 0-102 0,0-1-86 16,0 1-72-16,7-1-71 0,0 6 1 16,-1 1 60-16,-6-3 86 0,7 4 88 0</inkml:trace>
  <inkml:trace contextRef="#ctx0" brushRef="#br0" timeOffset="32464">12283 3249 99 0,'-6'0'272'0,"-2"0"26"16,8-4 23-16,-6 4-83 0,0-3-48 15,6 3-21-15,0-4 8 0,0 4 18 16,-7 0 15-16,7-3 3 0,0 3-9 0,0 0-14 15,0 0-29-15,0 0-38 0,0 0-30 16,0 0-23-16,0 0-17 0,7 3-13 0,5-3-3 16,2 0 5-16,5 0-1 0,7 0-5 15,6 0 2-15,8 0 0 0,12 0-3 16,0 4-6-16,13-4-5 0,0 0-1 0,14 0-7 16,-2 0-3-16,8 0-4 0,-6 0-2 15,5-4-1-15,-6 4-5 0,0 0 1 16,-12 0 2-16,-1 0 0 0,-6-3-5 0,-8 3-2 15,-11 0 14-15,-1 0-1 0,-13 0-3 16,-1-4-2-16,-5 4 4 0,-6-4-10 0,-2 4-59 16,-5-3-85-16,-1-5-104 0,-6 5-105 15,0-1-96-15,0 0-86 0,-6 0-24 16,6-3 48-16,-7 4 82 0,1-4 94 0</inkml:trace>
  <inkml:trace contextRef="#ctx0" brushRef="#br0" timeOffset="32815.55">13494 3081 102 0,'0'-8'276'0,"-6"1"29"0,6 0 27 16,0-4-85-16,6 4-55 0,-6-4-32 16,0 3-9-16,6-3 2 0,1 0-4 15,6 4-5-15,-7-1-9 0,8 1-16 0,-1 0-19 16,7 3-27-16,-8 0-23 0,8 1-20 15,-1 3-14-15,1 3-6 0,0 5-5 16,-1 3-1-16,-6 3-2 0,6 1 1 0,-5 7 6 16,-2 0 0-16,-5 4 4 0,0-1 8 15,-7 1 11-15,0 4 7 0,0-5 6 0,-7 4 12 16,0-3 10-16,1 3-1 0,-7-4 5 16,0-2-1-16,0-1-4 0,0 0-8 15,6-8-5-15,-5 2-2 0,-2-2-17 0,8-3 0 16,0-1-9-16,-1 1-5 0,0-4-7 15,1 2-12-15,6-6-8 0,-7 1-49 16,7 0-85-16,0-4-122 0,0 3-115 0,0-3-114 16,0 0-73-16,0 0-4 0,0 0 63 15,0-7 105-15</inkml:trace>
  <inkml:trace contextRef="#ctx0" brushRef="#br0" timeOffset="33813.5">14764 2681 119 0,'-7'-7'226'0,"1"0"31"15,6-1-45-15,0 5-15 0,-6-5-8 16,6 5 5-16,0-1 16 0,0 0 8 0,-7 0 2 15,7 1-7-15,0 3-12 0,0-3-23 16,0 3-38-16,0-4-29 0,0 4-25 16,0 0-28-16,0 0-24 0,0 0-14 0,0 0-7 15,0 0-13-15,0 4-6 0,0 2 3 16,-7 2 3-16,7 3 1 0,0 4 2 0,0 3 1 16,-6 4 5-16,6 3-2 0,-6 1-3 15,6 7 3-15,-7 0-1 0,0 0 7 16,1 0-1-16,-1 4-1 0,1-1 4 15,0 1-2-15,-2-4 3 0,-4 4-7 16,6-1 1-16,-8-3 2 0,8 0-6 0,-1 0-3 16,1-3-3-16,-8-1 0 0,8-4 2 15,0 2 0-15,0-2 1 0,6-3-3 0,-8 0 4 16,2-4-4-16,6 0-4 0,-6-3-1 16,6-1-2-16,0 2 8 0,0-6 3 0,0-2 11 15,0-1 11-15,0-3 18 0,0 3 25 16,0 0 19-16,6-3 19 0,0 0 5 0,8-1 1 15,6 1-8-15,-1-4-14 0,1 0-19 16,6-4-17-16,6 1-7 0,1-1-9 16,6 0-4-16,-7-3-3 0,7 0-4 0,7 3 0 15,-7-3-8-15,0-1 2 0,0 1-6 16,0 0-3-16,0 3-1 0,-13-4 1 0,7 1 8 16,-7 3 2-16,-6 1 12 0,-1-1 13 15,-6 0 18-15,0 1 5 0,-7-1 2 16,8 4-2-16,-8-3-5 0,-6 3-14 0,6-4-57 15,-6 4-96-15,0-3-123 0,0-5-161 16,-6 4-149-16,0-2-130 0,-8-6-77 16,2 5 22-16,-8-4 81 0,1-1 134 0,5-2 133 15</inkml:trace>
  <inkml:trace contextRef="#ctx0" brushRef="#br0" timeOffset="34259.18">14654 2674 83 0,'0'-4'217'0,"-7"4"22"15,7 0-30-15,-7 0-16 0,7-3 2 0,0 3 19 16,0 0 24-16,0 0 26 0,0-4 8 16,0 4-8-16,0 0-14 0,0 0-33 15,0 0-30-15,0 0-31 0,0 0-18 0,0 0-12 16,0 0-19-16,0 0-10 0,7 0-25 16,-7 4-12-16,7-4-16 0,-1 0-17 15,6 3-6-15,15-3-3 0,-7 4 8 0,12 0 3 16,1-1 2-16,-1-3-1 0,7 4-1 15,1 0-8-15,-2 0-1 0,1-1-7 16,-6-3-9-16,7 4 3 0,-8-1 1 0,-7-3 2 16,2 0-6-16,-8 4 0 0,0-4 7 15,1 0-3-15,-6 0-9 0,-8 0-5 0,0 0-13 16,1-4-33-16,-1 4-62 0,-6 0-70 16,7-3-88-16,-14-1-86 0,7 1-69 15,0-1-43-15,-6 0-12 0,-1 0-11 0,1 1 48 16,-7-1 69-16,0 0 71 0</inkml:trace>
  <inkml:trace contextRef="#ctx0" brushRef="#br0" timeOffset="34608.08">14445 2982 23 0,'-20'14'240'0,"7"1"20"16,1-4 8-16,4-3-79 0,-4-1-59 0,12 0-43 15,-6 0-6-15,12-3 7 0,0 0 26 16,0-1 22-16,14 1 20 0,7 3 20 0,-1-7 16 16,6 4 11-16,1 0 2 0,6-1 5 15,-1-3-4-15,2 4-11 0,-1-4-23 16,0 0-29-16,0 0-26 0,0 0-25 0,0 0-26 15,-6 0-18-15,-1 0-14 0,-6 0-11 16,1 0-14-16,-8 0-6 0,1 0-1 16,-8 0 4-16,2 0-7 0,-8 0 1 0,8 0-9 15,-8-4-35-15,-6 4-68 0,6 0-100 16,-6 0-111-16,0-3-116 0,0 3-120 0,0 0-38 16,0 0 33-16,0 0 75 0,7-8 108 15</inkml:trace>
  <inkml:trace contextRef="#ctx0" brushRef="#br0" timeOffset="35621.32">15806 3041 149 0,'-6'-4'262'16,"-1"0"22"-16,7 4-20 0,0-3-70 15,0-2-55-15,7 5-31 0,-1-3-13 0,7 0-7 16,0 0-7-16,1-2-2 0,5-2 0 15,7 3-4-15,0 0-10 0,0 1-11 0,0-1-5 16,0 4-7-16,6-4-2 0,-6 4-6 16,1 0-7-16,-1-3-3 0,-6 3-9 15,-1 0-5-15,0 0-6 0,-6 0-10 0,1 0-24 16,-8 0-44-16,0 0-58 0,1-4-59 16,0 4-49-16,-7 0-43 0,0 0-39 0,-7 4-3 15,0-4 34-15,-5 3 45 0</inkml:trace>
  <inkml:trace contextRef="#ctx0" brushRef="#br0" timeOffset="35854.61">15832 3125 196 0,'-13'7'255'0,"6"0"24"16,1 0-50-16,0-3-41 0,6 0-26 15,0-1-4-15,0 2-1 0,0-1-4 16,12-1-6-16,2-3-8 0,6 0-14 0,-1 0-17 15,7-3-8-15,0 3-13 0,0 0-13 16,0-4-14-16,7 4-10 0,-8 0-15 16,8 0-18-16,-7 4-6 0,0-4-11 0,-6 0-14 15,6 3-39-15,-7-3-56 0,-5 3-74 16,5-3-80-16,-6 4-71 0,6-4-76 0,-5 4-13 16,5-4 32-16,0 0 60 0</inkml:trace>
  <inkml:trace contextRef="#ctx0" brushRef="#br0" timeOffset="36513.17">16907 3242 113 0,'-7'0'248'0,"1"0"22"0,-1 0-13 16,7 0-53-16,-6 0-46 0,6-4-33 15,6 1-21-15,1 3-17 0,6-8-23 0,-1 5-21 16,8-5-14-16,7 1-4 0,-9-1-3 15,9-2-2-15,5 3 11 0,-6-5 3 0,1 2 8 16,-1 2 13-16,0-3 14 0,-7 0 17 16,1 0 8-16,-8 0 10 0,2 0 9 15,-1 4 3-15,-6-4-15 0,-1 0-16 0,-6 0-19 16,-6-4-15-16,-1 4-23 0,-6 3-19 16,-7-1-6-16,7 0-3 0,-13 2-8 0,6 3-1 15,-5 1 1-15,-1 3 4 0,0 0-2 16,0 7 0-16,-1-3 0 0,1 8-3 0,0-3 1 15,7 3-1-15,-1 2 1 16,1 1 2-16,6 3 2 0,0 1 5 0,-1-1 0 16,2 4 3-16,5-3-3 0,7 3 4 0,0-5-3 15,0 2 5-15,7 3 3 0,5-8 1 16,2 5 0-16,5-1-1 0,7-3-24 16,0 0-53-16,1-4-76 0,11 0-81 15,1-5-78-15,1-1-68 0,-1-2-58 0,6-3 2 16,1 0 50-16,-1-3 68 0</inkml:trace>
  <inkml:trace contextRef="#ctx0" brushRef="#br0" timeOffset="36739.82">17779 3162 119 0,'14'-12'262'0,"-2"1"30"0,-5 0 1 0,-7 0-59 16,7 0-21-16,-7 4-8 0,0 0-1 0,0-1-5 15,-7 1-22-15,7 3-23 0,-7-3-37 16,7 3-45-16,-12 4-29 0,5 0-23 15,-6 4-10-15,0 0-9 0,0 3-5 0,-6 0 4 16,-1 4-2-16,7 0 1 0,-7 4 2 16,0-4 1-16,2 3 2 0,-2 6-1 0,0-6-19 15,1 0-36-15,5 1-50 0,-5 0-50 16,6-1-56-16,0 1-48 0,7-4-34 0,-8 0-18 16,8 0-21-16,0-4 15 0,-1 0 35 15,7-7 38-15</inkml:trace>
  <inkml:trace contextRef="#ctx0" brushRef="#br0" timeOffset="36940.3">17532 3162 56 0,'6'-16'317'0,"-6"2"50"0,0-1 47 0,0 4-34 15,7 0-42-15,-7 4-46 0,0 0-48 16,0 3-36-16,0 0-42 0,0 1-42 16,7 3-46-16,-7 0-36 0,0 0-21 0,6 3-13 15,0 5-4-15,2 3-2 0,-2 0-2 16,6 3 4-16,8 4 3 0,-1 1 2 0,1 3 1 15,0-4-24-15,-1 1-48 0,1 3-67 16,0-4-74-16,-1 0-75 0,1 0-67 0,-1-3-38 16,-6-3-24-16,13-2 9 0,-7-2 44 15,1-5 56-15</inkml:trace>
  <inkml:trace contextRef="#ctx0" brushRef="#br0" timeOffset="37434.36">18079 3249 19 0,'20'-18'219'0,"-7"0"40"16,0-1-1-16,0 1-2 0,-7-1 11 0,0 5 13 15,2-1 10-15,-8 4 1 0,6 0-19 16,-6 4-31-16,0 0-51 0,6-1-54 16,-6 5-50-16,0-1-46 0,0 4-25 0,-6 4-15 15,6 3-5-15,-6 4 0 0,-2 4-3 16,-4 3 8-16,5 0 0 0,-6 8 2 0,0-1-2 16,0 1-4-16,0 3 4 0,0 4-2 15,0-3-1-15,0-1 3 0,0 0 2 16,6 1 3-16,-5-5 2 0,4 1-2 0,-4-4 0 15,6-4-4-15,-1-3 5 0,7 0 6 16,-7-4 1-16,7-4 3 0,-6 0 3 0,6-7 0 16,-7 0-5-16,7-7-7 0,0 0-12 15,0-8-11-15,0-3-9 0,0-4-5 16,0 0-13-16,7-8-8 0,-1-3-3 0,8-3 1 16,-8-1 8-16,6-3 3 0,2 3 11 15,6-3 9-15,-7 3 12 0,6 0 6 0,-6 1 3 16,0 7 1-16,0 3 4 0,0 1 3 15,7 6-1-15,-8 1 0 0,2 3-4 0,5 0 2 16,-6 8-5-16,14 0 1 0,-8 3 0 16,7 8-3-16,0-1 0 0,0 5-4 15,-7 6 5-15,7 1-2 0,-6 3 2 0,0 2 5 16,-7 1 4-16,-7 4 0 0,-6-3 0 16,-6 0 0-16,-1 0 3 0,-12 0-2 15,-8-3 0-15,1-1 5 0,1 0-2 16,-8-3-4-16,1-4-7 0,6 0-19 0,6 0-43 15,0-3-52-15,1-2-66 0,5-2-57 16,2 3-44-16,5-3-24 0,7 3-10 0,0-3-19 16,13 3 12-16,1-7 37 0,11 4 33 15</inkml:trace>
  <inkml:trace contextRef="#ctx0" brushRef="#br0" timeOffset="38230.64">18346 3282 147 0,'0'4'171'0,"0"-1"-28"0,0-3-11 15,0 4 2-15,0-4 12 0,7 3 13 16,5-3 3-16,-4 0-3 0,11 4-9 15,0-4-18-15,8 0-17 0,-1-4-12 0,6 4-2 16,1-3-4-16,-1 3-2 0,1-4 2 16,6-3 2-16,-7 3 6 0,-6-3 3 0,7-3 4 15,-7 2 0-15,-7-3-1 0,1 0-5 16,0 0-8-16,-8-4-8 0,2 4-6 0,-8 1 0 16,1 2-3-16,-1-2-12 0,-6-2-12 15,0 4-18-15,0 1-15 0,-6 0-12 16,-1 3-17-16,1 1-4 0,-8 3 4 15,2 0 3-15,-2 3 1 0,-5 4-10 0,6 1 6 16,-6 3 5-16,-1 4-5 0,7-4-3 16,-7 7-1-16,8-3 6 0,4 3-8 15,2-4-16-15,0 5-13 0,0-1-19 0,6-4-24 16,0 2-43-16,6-5-50 0,0 3-58 16,8-3-46-16,-2-3-32 0,8-1-17 0,-1-4 17 15,7-3 41-15,1 0 59 0,-1-7 61 16,-7-1 51-16,7-2 44 0,0-1 33 15,-6-3 25-15,-1-6 29 0,7-1 25 0,-6-1 30 16,-1 0 35-16,-5 0 33 0,4 0 38 16,-4 1 33-16,-8 1 24 0,8 2 10 0,-8 4-4 15,1-1-19-15,-1 8-38 0,0-4-47 16,-6 3-46-16,7 1-39 0,-7 3-35 16,0 1-21-16,0 3-11 0,0 3-3 0,-7 5-6 15,1 3 0-15,0 3 0 0,-1 1 1 16,1 3 3-16,-1 0 1 0,-6 5 5 0,7-1 2 15,-2 0 3-15,2-4 0 0,0 0-1 16,6 0 2-16,-6 1-4 0,-1-5 2 0,7-2-1 16,-7-1 4-16,7-4-2 0,0 0 2 15,-6 1 3-15,6-5-1 0,0-3-3 16,0-3-2-16,0-1-3 0,0-3-8 0,0-4-1 16,0 0-3-16,6-5 2 0,-6 2 3 15,7-4 4-15,0-1 2 0,-1-2 3 0,0 2 10 16,0 1 6-16,2 0 5 0,-8 3 9 15,6 0 10-15,0 4 1 0,-6 4-2 16,7-4-7-16,-7 4-8 0,0 3-9 0,7-3-32 16,-7 3-41-16,0 0-52 0,6 4-66 15,-6 4-74-15,7 0-68 0,-7 3-48 16,6 0-20-16,0 4-10 0,-6 0-6 0,7 0 36 16,6 0 47-16,-7 1 59 0</inkml:trace>
  <inkml:trace contextRef="#ctx0" brushRef="#br0" timeOffset="38452.57">19239 3205 23 0,'0'-4'256'0,"6"1"39"0,0-1 51 16,-6 1-31-16,7-1-7 0,-7 4 16 15,0-3 6-15,7 3-10 0,-7-4-33 16,0 4-55-16,0 0-57 0,0 0-68 0,0 0-53 16,6 0-31-16,-6 4-17 0,0-1-4 15,0 8-3-15,0-4 1 0,0 4 2 0,-6 4 3 16,6-1 2-16,-7 5-15 0,0-1-29 15,1-4-49-15,0 6-51 0,-8-6-50 16,8 1-57-16,-1-1-44 0,1 1-27 0,-7-4 0 16,6 0 2-16,1 0-5 0,0-4-11 15,6 0 25-15,0-3 37 0,6-4 38 0</inkml:trace>
  <inkml:trace contextRef="#ctx0" brushRef="#br0" timeOffset="39428.56">19466 3393 188 0,'0'0'295'16,"0"0"42"-16,0 0-9 0,0-5-48 0,0 5-51 15,7-3-34-15,0-1-31 0,-1-3-25 16,13 3-27-16,-5-3-18 0,5 0-1 16,0-4 0-16,1 3 5 0,-1-3 5 0,1 4 4 15,6-4-1-15,-7-1-10 0,-5 2 4 16,5-1-4-16,-6 0-10 0,0 3-3 16,-6-3-5-16,0 4 1 0,-1 4-12 0,0-5-15 15,-6 5-12-15,-6-5-12 0,0 5-11 16,-1-1-13-16,-13 4-4 0,7 0-2 0,-12 4-2 15,5 3 0-15,0 0 5 0,-5 1 0 16,5 2-8-16,0 1-2 0,7 0 2 16,-7 4-1-16,14-4-11 0,-7 4-6 0,6-4-9 15,1 4-10-15,-1-4-9 0,7 0-13 16,0-4-20-16,0 4-34 0,7-4-45 16,-1 0-56-16,8-2-54 0,-2-2-36 0,2-3-11 15,5 0 22-15,7-3 48 0,-6-5 64 16,6 0 62-16,-7-3 49 0,7 1 48 0,0-1 37 15,-6-8 34-15,5 5 37 0,-5-5 45 16,0-3 48-16,-1 4 41 0,1 0 30 16,-7-1 20-16,0 4 13 0,0 1-8 0,-7-1-16 15,2 5-36-15,-2 2-41 0,0 0-39 16,0 1-46-16,-6 0-40 0,7 3-31 16,-7 4-12-16,0 0-8 0,0 4-8 0,0-1 0 15,0 8 5-15,-7 0 3 0,7 8-3 16,0-4 4-16,-6 3 2 0,0 0 1 15,6 4 2-15,-6-4 3 0,6 1-4 0,-8-5-1 16,8 2 0-16,0-2-5 0,-6-3 2 16,6-1-3-16,-6-2 2 0,6-1 5 0,0-3-2 15,0 0 9-15,0-1 9 0,-7 1 5 16,7-4-3-16,0 0-2 0,7-7-2 16,-7 3-7-16,0-3-12 0,6-5-3 0,0 2 4 15,2-5-3-15,4 1 3 0,-6-2 0 16,8-2 0-16,-1 4-2 0,0-1 0 0,0 1 3 15,-1-1-1-15,2 4 0 0,-8 0 4 16,1 0 2-16,6 4 1 0,-13 3 0 0,7-3 4 16,-1 4-4-16,0-1-4 0,-6-1-3 15,6 2-7-15,-6 3-1 0,0 3 0 16,0 2 9-16,0 2-6 0,0 0 3 16,0 4 3-16,0 3 0 0,0-2 0 0,-6 2-5 15,6 4 9-15,-6-2 3 0,0-2-16 16,6 0-22-16,-7-3-55 0,0 5-79 0,1-6-89 15,6 1-86-15,-7 0-70 0,7-3-41 16,0 2-35-16,0-2 16 0,13-1 50 16,1 0 68-16,4-7 70 0</inkml:trace>
  <inkml:trace contextRef="#ctx0" brushRef="#br0" timeOffset="39941.22">20378 3238 58 0,'19'-18'264'0,"-5"3"50"16,-1-3 32-16,0 3-36 0,-7 0-6 0,1 4-8 15,-7 0-12-15,6 1-29 0,-6 2-38 16,0 1-42-16,0 0-54 0,-6 3-47 16,-1 0-34-16,1 1-20 0,-1 6-16 0,-12 1-6 15,5 3 3-15,2 4 1 0,-8 0-2 0,1 4-1 16,5-1 1-16,-5 5-2 0,-1-1 0 16,8 1 0-16,-8-1 4 0,6 4 1 15,2-4 2-15,5 4 0 0,1-3-1 16,-1-1-3-16,1-3 2 0,-1 3-1 0,7-7 9 15,7 3 4-15,-1-3 8 0,1 1 7 16,6-5 5-16,7 0 5 0,-1-4-3 0,7-3 3 16,0 0-2-16,0 0-5 0,0-3 2 15,7-4-5-15,-7 0-3 0,-1-5-1 16,9-2-4-16,-9-1-2 0,1-4-2 0,0 2 10 16,-6-1 14-16,-1-2 5 0,1 6 17 0,-7-4 16 15,0 3 25-15,-6 1 7 0,5-1 1 16,-4 4-8-16,-8 0-11 0,6 4-13 15,0 0-32-15,-6 3-21 0,0 0-19 0,0 0-5 16,-6 1-11-16,0 3-6 0,-2 3 5 16,-4 1 7-16,-1 0-4 0,-7 3 5 15,8 0 0-15,-8 4 0 0,0 0-8 0,7 0-6 16,-7 4 6-16,8-4 3 0,-2 3 0 16,-5 1 7-16,6-1-5 0,6 2-16 0,-5-2-29 15,4 5-27-15,2-8-22 0,6 7-22 16,0-4-16-16,0-3-10 0,6 4-20 15,8-4-42-15,-1 0-57 0,0-1-52 16,6-1-43-16,7-2-33 0,-6 0-8 0,6 0 1 16,1-7 14-16,-9 4 38 0,2-4 48 15,-1 0 52-15</inkml:trace>
  <inkml:trace contextRef="#ctx0" brushRef="#br0" timeOffset="40704.25">17089 3399 72 0,'-32'0'172'0,"-1"0"-16"0,7 0-29 0,0 0-16 16,0 0-4-16,7 0 5 0,5 0 10 16,1 0 8-16,0 0 14 0,7 4 1 15,-1-4-7-15,1 0-13 0,0 0-16 0,6 0-13 16,0 4 5-16,6 0 30 0,7-1 44 15,13 1 36-15,6-1 26 0,7 4 20 0,20 1-4 16,6-1-22-16,13 5-17 0,14-5-7 16,5 0-3-16,14 0-5 0,19 1 3 0,7-1-5 15,6 0-25-15,7 1-32 0,0-5-22 16,-1 5-27-16,-5-1-28 0,-1-3-22 0,-13-1-15 16,-6 1-6-16,-6 0-13 0,-8-4-1 15,-19 4 1-15,-6-4 4 0,-20 0 4 16,0 0 4-16,-19 0 7 0,-1 0 6 0,-12 0 0 15,-7 0-6-15,0 0-12 0,-12 0-35 16,-2 0-95-16,1-4-107 0,-13 0-141 0,0 0-139 16,-13 1-120-16,1-1-79 0,-15 0-36 15,-5 1 32-15,-8-1 105 0,1-3 122 16,0 3 117-16</inkml:trace>
  <inkml:trace contextRef="#ctx0" brushRef="#br0" timeOffset="46118.29">11143 2850 91 0,'0'-7'99'0,"-6"-1"0"0,6 1 3 0,0 0 4 15,0-1-1-15,0 1 0 0,0 3-3 16,0-3-2-16,0 3-5 0,0 1-5 16,0-1-5-16,0 0-16 0,0 4-15 0,0-3-13 15,6 3-11-15,-6 0-8 0,6-4-7 0,-6 4 1 16,13 0 0-16,1 4 4 0,-2-4 7 15,14 3 8-15,1 1 5 0,-1 0 4 16,6-1 0-16,7 1-2 0,0 3-5 0,1-3-4 16,-1 3-5-16,6 1-4 0,-6-5-4 15,0 4-1-15,0 1-1 0,1-1-5 0,-8 0-5 16,-6 0-3-16,6 1 2 0,-12-1-2 16,6 5-4-16,-13-5 4 0,7 0 2 15,-8 4-4-15,2 0 0 0,-1 0 1 0,-6 0 1 16,-1 0-5-16,0 0 6 0,1 4 3 15,-1-4 4-15,-6 3 0 0,0-2 1 16,0 2 3-16,0-3-4 0,0 4 1 16,0-1-1-16,0 1-3 0,0 0-1 0,0-4 1 15,-6 3 1-15,6 1-2 0,-7-1-2 16,7 1 0-16,-6-3 2 0,6 2-4 0,-6 1-1 16,-1-4 1-16,7 3 1 0,-7-3-2 15,1 4-4-15,6-4 0 0,-6 0 0 16,6-1-1-16,-8 2 1 0,8-1 0 0,-6-4 3 15,6 4 3-15,-6-3-1 0,6-2 0 16,-7 2 1-16,7-1 5 0,-6 1-1 0,6-1 3 16,-7 0 2-16,1 1 4 0,-1-1-1 15,-5 1-4-15,4-1-1 0,-4 3-1 0,-2-2-2 16,2 2-2-16,-1 2-4 0,-1-1 2 16,2-4-2-16,-2 4-6 0,2-3 1 15,-1 3 0-15,-1-4 4 0,2 0 1 0,-2 1 1 16,1-1 5-16,0 1 1 0,0-1 2 15,1 0 1-15,-2 0 0 0,-6 0-1 16,8 0-2-16,-8-3 3 0,1 4 0 0,-1-2-2 16,1-1 0-16,-1 2 3 0,0-3 4 15,-6 3 0-15,7-3-1 0,-1 3 0 16,1-3 4-16,-7 0 1 0,6 3 1 0,0-3 1 16,1-1 3-16,6 1 4 0,-6 3 2 15,5-7-3-15,-5 4-3 0,6-1 4 16,-6 1-6-16,5-4-3 0,-5 4-4 0,6-1 1 15,0 1 2-15,-7-4-5 0,8 0 3 16,-2 4-5-16,-5-1 5 0,-1-3-5 0,8 4-1 16,-8-4-1-16,0 0 1 0,1 0 2 15,-1 0-6-15,0 0 0 0,1 0-3 16,6 0 6-16,-6 0-1 0,-1 0-9 0,0-4 3 16,7 4 1-16,-7 0-3 0,1 0-8 15,6 0-3-15,-6 0 7 0,-1 0-1 0,7 0 2 16,0 0 8-16,0-3 10 0,0 3 4 15,0-4 4-15,-1 4 5 0,2-4-3 0,-1 1-2 16,6-5-5-16,1 5-6 0,-7-4-7 16,7-1-3-16,-8-3-7 0,8 0 0 15,-7 0 1-15,6 0 1 0,1-4 6 0,-7 4 1 16,6-3 10-16,0-1-5 0,1 1-2 16,6-1-2-16,-6-3-1 0,-1 3-2 0,7 0-10 15,-7-3 5-15,7-1-1 0,7 1 0 16,-7 0-3-16,7 0 6 0,-7-4-2 15,6 0 0-15,0 4-5 0,1-5-2 16,0 1 5-16,6 0-6 0,-7 1 6 0,7-1-4 16,-6 0 8-16,5 0 6 0,-4-1-6 15,4 2-7-15,1-5 4 0,-6 4-1 16,6 0 2-16,-1 4-5 0,-4-3-4 0,-2 1 2 16,7 2 2-16,0 3 0 0,-6 1-2 15,5 3 6-15,-5-4 2 0,6 4-3 0,0 0 0 16,0 0 1-16,0-1 0 0,0 2-1 15,0-1 3-15,7 4 4 0,-7-4-7 0,6 3 1 16,0 1-1-16,1 0-4 0,0-4-2 16,-1 7 5-16,-5-3-1 0,5 3 4 15,0-3-4-15,1 3 3 0,-7 1 3 0,7-1 1 16,-1 0 0-16,-6 1-5 0,6-1 8 16,1 4-3-16,0-4-7 0,-1 4-2 0,-5-3 4 15,5 3 2-15,0 0 0 0,1-4-1 16,-1 4 3-16,7 0-2 0,-6 0-1 15,-1 0-3-15,-5 0-2 0,5 0 2 0,1 0 2 16,-7 0 1-16,6 0 6 0,1 4-5 16,-7-4-2-16,0 3 3 0,6 1-4 0,-5 0-5 15,5-1 2-15,1 1 6 0,-1 0-7 16,-6 3 2-16,7-3 5 0,-1 3 2 16,-6-3-10-16,6 3 5 0,1-3 7 15,0 3-2-15,-7 0-4 0,7-3 7 0,-8 3 5 16,8-3-7-16,-7 3-4 0,0-3 4 15,0 3 1-15,0 0-4 0,0-3-1 0,0 3 3 16,0 1 3-16,-6-1-7 0,5 1-3 16,-4-5-1-16,4 5 0 0,-5-1 1 15,-1 0 4-15,7 4 1 0,-6-4 4 0,-1 4-4 16,0-3-1-16,2 3 0 0,4-4 0 16,-5 4 1-16,0 0-2 0,-1-4 4 0,-6 5 2 15,6-1-1-15,1 0-6 0,-7-1-4 16,6 1 3-16,-6 0 0 0,0-3-1 15,7 3 4-15,-7 0 2 0,0 0 0 0,0 0 3 16,0-1-2-16,0 1-5 0,0 0 1 16,0 1-2-16,0-1 5 0,-7 0-1 0,7-1 2 15,0 2 4-15,-6-1-3 0,6 0-4 16,0-4 0-16,-7 4 3 0,7-3 1 16,-6 2 0-16,6 1-3 0,-6-4 5 15,-1 4-5-15,7-3-4 0,-7 3-2 0,1-4-2 16,0 1 3-16,6-1 0 0,-8 3 3 15,2-2 1-15,-7-1 2 0,7 4-1 0,-1-3 4 16,-6 0-2-16,7 2-1 0,-8-2 1 16,2-1-3-16,5 0 2 0,-6 0 0 15,7 0-2-15,-7 0 5 0,-1 2-3 0,8-2 1 16,-7-3 0-16,0 3-5 0,7 0 1 16,-7 0-2-16,6 1 1 0,-6-1-4 0,7 0 3 15,-8-3 5-15,8 3 1 0,-1 1-1 16,-6-5 1-16,7 5-2 0,-1-4-1 15,1-1 6-15,0 4 1 0,-2-3-2 0,-4 0-4 16,5-1 7-16,0 4-2 0,1-3-7 16,-7-1 1-16,0 1-1 0,0 1-1 0,0-2 4 15,0 0 3-15,0 0-1 0,0 2-1 16,0-1 3-16,-7-1 3 0,8 1-7 16,-8 0-7-16,7-1 5 0,-7 1-3 0,1 0 1 15,-1-1-1-15,7 1 1 0,-6-4 2 16,-1 4-5-16,1-4 1 0,-1 0 3 15,0 0-2-15,-6 3 5 0,7-3 2 0,-7 0-3 16,0 0 0-16,-1-3 0 0,9 3 4 16,-9-4-4-16,1 0 1 0,0 1 1 0,6-5 4 15,-5 1-1-15,5-4-8 0,0 0-24 16,1-1-67-16,-1 2-99 0,0-5-103 16,1 5-103-16,0-5-117 0,6 4-42 0,-7 0 32 15,7 0 79-15,0 0 94 0</inkml:trace>
  <inkml:trace contextRef="#ctx0" brushRef="#br0" timeOffset="49340.27">5686 4894 171 0,'-8'0'217'16,"2"-3"-1"-16,0 3-29 0,6-5-10 0,-7 5 3 15,7-4 15-15,-6 2 2 0,6 2 3 16,-7-4 1-16,7 4-2 0,0 0-4 16,0-4-3-16,-7 4-2 0,7 0-6 0,0 0-7 15,0 0-7-15,0 0-11 0,0 0-17 16,0 0-15-16,-6 0-12 0,6 0-4 15,0 0-2-15,0 0 6 0,0 0-3 16,0 0 6-16,0 0 0 0,0 0-8 0,0 0-15 16,0 0-13-16,0 0-9 0,0 0-16 15,0 0-6-15,6 0-9 0,-6-4-4 16,0 4-6-16,7-4-7 0,6 4-4 16,0-7-5-16,13 4-4 0,0-4-3 0,13-5-7 15,14 1 2-15,-1 0-2 0,6 1-2 16,8-1-1-16,5 0 2 0,7 0 4 0,-6 0 1 15,6 4 0-15,0-1 1 16,-6 0-1-16,-1 4-1 0,1 2-1 0,-1 2-3 16,-12 0 2-16,0 0 3 0,-7 2-1 0,-7-2-5 15,-6 4-1-15,-6 0 1 0,-7-4 3 16,0 4-4-16,-6-4 0 0,-1 4 5 16,-5-4 6-16,-2 0-1 0,-6 4-2 0,8-4 7 15,-14 0 5-15,6 0 0 0,1 0-1 16,-7 0 5-16,6 0 3 0,-6 0 1 0,7 0-2 15,-7 0 1-15,0 0-5 0,0 0-1 16,0 0-4-16,7 0-4 0,-7 0-5 0,0 0-5 16,0 0-4-16,0 0 1 0,0 0-4 15,0 0 0-15,0 0 1 0,0 0 3 16,0 0 4-16,0 0 2 0,0 0-3 0,0 0-1 16,0 0 2-16,0 0-3 0,0 0-2 15,0 0-1-15,0 0 1 0,0 0 0 16,0 0-2-16,0 0 4 0,0 0 1 0,0 0 0 15,0 0 3-15,0 0 0 0,0 0-1 16,0 0-6-16,0 0-1 0,0 0 3 0,0 0-3 16,0 0 3-16,0 0 3 0,0 0 2 15,0 0-2-15,0 0-2 0,0 0 2 0,0 0 0 16,0 0-2-16,0 0 0 0,0 0 2 16,0 0-2-16,0 0 1 0,0 0-2 15,0 0-2-15,0 0 3 0,0 0-1 0,0 0 1 16,0 0 0-16,0 0 2 0,0 0 2 15,0 0 0-15,0 0-1 0,0 0-2 0,0 0-3 16,0 0 2-16,0 0-6 0,0 0 5 16,0 0-1-16,0 0 0 0,0 0 5 15,0 0-1-15,0 0 1 0,0 0-1 0,0 0-2 16,0 0-2-16,0 0-1 0,0 0 2 16,0 0 3-16,0 0-3 0,0 0 0 15,0 0 8-15,0 0-7 0,0 0-3 0,0 0-1 16,0 0 3-16,0 0 1 0,0 0-6 15,0 0 5-15,0 0 2 0,0 0 0 16,0 0-2-16,0 0 1 0,0 0 1 0,0 0-1 16,0 0-1-16,0 0 2 0,0 0 2 15,0 0-3-15,0 0-4 0,0 0 4 16,0 0-2-16,0 0-2 0,0 0 2 0,0 0-2 16,0 0 2-16,0 0 1 0,0 0 0 15,0 0 0-15,0 0-3 0,0 0 4 0,0 0 0 16,0 0-5-16,0 0 1 0,0 0-2 15,0 0-1-15,0 0-2 0,0 0 3 0,0 0 2 16,0 0 2-16,0 0 0 0,0 0 2 16,0 0 2-16,0 0-2 0,0 0-1 0,0 0 0 15,0 0 2-15,0 0 1 0,0 0-2 16,0 0 0-16,0 0 1 0,0 0-2 16,0 0-1-16,0 0-1 0,0 0 3 0,0 0 1 15,0 0-3-15,0 0 4 0,0 0-2 16,0 0 4-16,0 0-4 0,0 0 3 0,0 0 3 15,0 0-3-15,0 0-2 0,0 0-9 16,0 0 4-16,0 0 0 0,0 0-7 16,0 0 6-16,0 0 3 0,0 0 3 0,0 0-3 15,0 0-3-15,0 0 3 0,0 0-7 16,0 0-2-16,0 0 2 0,0 0-2 16,0 0-1-16,0 0 2 0,0 0-1 0,0 0-1 15,0 0-3-15,0 0-3 0,0 0-3 16,0 0-7-16,0 0-10 0,0 0-16 0,0 0-24 15,0 0-30-15,0 0-18 0,0 0-24 16,0 0-24-16,0 0-11 0,0 0-6 16,0 0-13-16,0 0-49 0,0 0-64 0,0 0-69 15,0 0-73-15,0 0-86 0,0 0-16 16,0 0 39-16,0-8 78 0,0 0 97 0</inkml:trace>
  <inkml:trace contextRef="#ctx0" brushRef="#br0" timeOffset="53643.24">7789 4755 60 0,'0'4'171'0,"0"-1"-20"0,0 1-18 16,0 0-16-16,0-1-12 0,0-3-11 16,0 4-15-16,0-4-15 0,0 4-9 15,0-4-11-15,0 0-4 0,0 3-8 0,0-3 0 16,6 0 9-16,-6 0 30 0,7 3 47 16,6-3 40-16,0 5 35 0,7-5 30 15,-1 0 15-15,14 0-11 0,0 0-25 16,5 0-18-16,7-5-21 0,14-1-22 0,6-2-15 15,7 1-15-15,12-4-17 0,15 0-25 16,-2-1-12-16,14-2-13 0,0 3-14 16,6 1-2-16,-7 2-4 0,8-3-2 0,5 4-4 15,-11 3-4-15,5 0 1 0,-13 1-4 16,0 3-7-16,-6 0 2 0,-14 3-6 0,-5 1 3 16,-14 0-3-16,-7-4 0 0,-5 3 1 15,-14 1-1-15,-7-4 9 0,1 4 3 16,-13-4 7-16,-2 0 2 0,2 3 8 0,-7-3 5 15,-7 0 1-15,8 0 10 0,-8 0-1 16,0 0 8-16,1 0 2 0,-7 0 0 0,7 0-6 16,-7 0-11-16,6 0-10 0,-6 0-6 15,0 0-8-15,0 0-10 0,0 0-1 16,7 0 0-16,-7-3 3 0,0 3-1 0,0 0-3 16,0 0 4-16,0 0-3 0,6-4-3 15,-6 4 4-15,0 0-10 0,0 0-2 16,0 0 8-16,0 0-2 0,0 0 2 0,0 0-4 15,0 0 8-15,0 0 2 0,0 0-6 16,0 0 6-16,0 0-3 0,0 0 5 16,-6 0-2-16,6 0-2 0,0 0-1 0,0 0 2 15,0 0 0-15,0 0-4 0,0 0-4 16,0 0 6-16,0 0 2 0,0 0-2 0,0 0-2 16,0 0-5-16,0 0 2 0,0 0 1 15,0 0-8-15,0 0 0 0,0 0 5 16,0 0 7-16,-7 0 5 0,7 0-7 0,0 0 7 15,0 0-2-15,0 0-1 16,0-4-12-16,0 4 6 0,0 0 5 0,0 0-5 0,0 0 4 16,0-3 2-16,0 3 5 0,0 0-8 15,0 0-5-15,0 0 6 0,0 0-4 0,-6 0-3 16,6 0 5-16,0 0-1 0,0 0 0 16,0 0 1-16,0 0 3 0,0 0-2 15,0 0-2-15,0 0 1 0,0 0 1 0,0 0-2 16,0 0-6-16,0 0 6 0,0 0 3 15,0 0-6-15,0 0 3 0,0 0 2 0,0 0 2 16,0 0 4-16,0 0-7 0,0 0 5 16,0 0-7-16,0 0-1 0,0 0-1 15,0 0-4-15,0 0 0 0,0 0 6 0,0 0 5 16,0 0-5-16,0 0-10 0,0 0-20 16,0 0-32-16,0-4-62 0,0 4-92 0,-7 0-112 15,7-4-99-15,-7 4-78 0,-5-3-70 16,-2-1-19-16,2 0 55 0,-15-3 94 15,1 3 98-15</inkml:trace>
  <inkml:trace contextRef="#ctx0" brushRef="#br0" timeOffset="59750.13">18606 5000 176 0,'0'0'225'16,"0"0"18"-16,0-3-72 0,7 3-39 16,0 0-22-16,-7-4-2 0,13 4 1 15,-7-4 3-15,0 1 5 0,8-1 5 0,-2 1 0 16,8-1-8-16,0 0-8 0,5 0-6 16,2 1-5-16,5-1-3 0,1 0 3 15,6 1-3-15,0 3-2 0,0 0-3 16,7-4-3-16,-1 4-9 0,1 0-9 0,6 4 1 15,-6-4-9-15,13 3-5 0,-1-3-2 16,0 4-4-16,1 0-5 0,7-1-3 16,-1 1 6-16,0 0 0 0,0 0-1 15,6-4 0-15,-6 3 1 0,8 1-4 0,-8-4-2 16,6 0-3-16,-6 0-1 0,0 0 4 16,7 0-3-16,-13 0 9 0,6 0-7 15,0 0 3-15,0 0-5 0,-6 0-6 0,6 0 2 16,0 0-11-16,-7 0-3 0,7 0-2 15,0 0-2-15,0 0 1 0,-6 0-2 16,0 0 5-16,6 0 8 0,-6 0-1 16,-1-4-2-16,1 4 1 0,0 0 1 0,-1 0 6 15,1 0-1-15,-1 0 4 0,-6 0 1 16,7 4 3-16,-7-4 3 0,0 0-5 16,0 3-5-16,7-3-6 0,-7 4 3 0,0-4 0 15,6 4-7-15,-5-1-5 0,-1-3-1 16,7 4-3-16,-8-4-3 0,2 3 2 15,6-3-3-15,-7 4-1 0,-1-1 2 0,2-3 4 16,-1 0-2-16,-7 4-7 0,1-4-3 16,6 0 5-16,-6 0 1 0,-1 0-5 15,1-4 1-15,-7 4 3 0,7 0 6 16,-7-3-3-16,0 3-4 0,7-4 2 0,-7 1-3 16,6-1 1-16,-6 4-4 0,7-3 4 15,0-1 0-15,-1 0-2 0,-6 1 7 16,7-1-4-16,-7 1 1 0,-1-1-6 15,-5 0-1-15,-1 0 4 0,-5 1-1 16,-8-1 2-16,8 4 5 0,-15-4 12 0,2 4 8 16,-2-3 6-16,-5 3 3 0,-1 0 3 15,1-4-2-15,0 4-5 0,-1 0-2 0,-6 0-7 16,6 0-5-16,-6 0-6 0,7 0 2 16,-7 0-4-16,0 0-7 0,0 0-1 15,0 0-5-15,0-4 3 0,0 4-1 16,0 0-2-16,0 0-2 0,0 0 5 0,0 0 6 15,0 0-3-15,0 0-1 0,0 0 6 16,0-3 2-16,0 3-6 0,0 0-6 16,-7-4-1-16,7 0 0 0,0 4 2 15,-6-3 2-15,6-1-3 0,-6 4 4 0,6-3-3 16,0 3 1-16,-7-4-8 0,7 4-2 16,0-4 3-16,0 1 2 0,-7 3 2 0,7 0-1 15,0-4 3-15,0 0 0 0,0 4 0 16,0-3 0-16,-6 3-4 0,6-4 4 15,0 0-2-15,0 1 0 0,0-2 1 16,0-1-2-16,0 2 1 0,0-8-4 0,6 5 4 16,-6-3 4-16,0-5-3 0,7 0-1 15,0-3-3-15,-1 0 1 0,0-1-4 16,1-3-4-16,0-4 3 0,-1 1 2 16,0-1 5-16,8 0 1 0,-8-2 2 0,7-2 1 15,-7 1-1-15,2-1-2 0,4-3-1 16,-5 4-2-16,-1 0-3 0,1-4 3 0,-7 4-4 15,6-1 1-15,1 4 3 0,-7 1-2 16,0 0 3-16,0 2-2 0,0 1 0 0,0 4-5 16,0 0-2-16,-7 2-3 0,7 2-7 15,-6 3-2-15,6 1-6 0,-7 2 0 16,1-2-11-16,-1 2 1 0,-5 0-3 0,-2 5-1 16,1-4 1-16,-7-1 2 0,1 5 6 15,-7-2-7-15,0 2 0 0,-6 0-1 0,-1-1-2 16,-7 0-3-16,2 1-1 0,-1-1 5 15,0-3 6-15,-7 7 4 0,1-7 10 16,-1 3 3-16,0 4 5 0,-6-4 2 0,7 0 5 16,-1 0 3-16,1 0-5 0,-1 1 3 15,1 3 3-15,-2-4 4 0,-5 4-6 16,1-3 3-16,-2 3 4 0,1-4 2 0,-13 0-3 16,6 1-2-16,-6-1 0 0,0 0 0 15,0 1 3-15,0 0-1 0,0-5 4 0,0 4-7 16,0-3 6-16,-1 3-4 0,1-3-3 15,0 0 6-15,0-1-1 0,0 5 3 0,0-5-4 16,6 4 1-16,0 1 2 0,1-4-4 16,-7 3 0-16,12 0 2 0,-5-3-3 15,0 4 2-15,-1-1-7 0,-7 1 1 0,8-6-2 16,0 6 6-16,-1-1 4 0,0-3-7 16,1 3 5-16,-1 1-5 0,6-5 1 0,2 5-6 15,-1-1 5-15,7 0 4 0,-8 1 5 16,7 3-1-16,1-4 5 0,-1 4-6 15,1-4-8-15,-1 4 5 0,0 0-7 0,0 0 4 16,8 0-7-16,-8 0 8 0,7 0 0 16,-6 0 0-16,-2 0 4 0,9 0-6 0,-7 0 9 15,-2 0-2-15,-4 0 1 0,5 0-4 16,-7 0-6-16,8 0 4 0,-1 0-5 0,1 0 0 16,-1 0 4-16,7 4 7 0,-6 0 5 15,-1-4-4-15,7 3 4 0,-7 1-3 16,1-4 4-16,6 4-5 0,-7-1-8 0,1 1 2 15,-1 0 2-15,1-4 4 0,-8 3-14 16,8 1 2-16,-1-4 5 0,-6 0 4 16,7 3-2-16,-2-3-7 0,-4 0 11 0,12 0-2 15,-7 4-2-15,7-4-4 0,7 0 2 16,-1 0 5-16,7 4 7 0,6-4-1 0,-6 0-7 16,13 0-1-16,-6 3 5 0,6-3-6 15,-1 5-5-15,2-5-1 0,5 0 7 0,1 0-1 16,-7 0-4-16,6 4 1 0,7-4-3 15,-6 0-2-15,6 0-4 0,-6 0 1 16,6 3-2-16,0-3-3 0,0 0 4 0,0 0 0 16,0 4 7-16,0-4 3 0,0 0 4 15,-8 0 5-15,8 0-3 0,0 0 3 0,0 0-5 16,0 3-4-16,-6 1-1 0,6 3-1 16,-6 0-2-16,-1 4 6 0,0 4 2 15,-6 3 0-15,7 0-4 0,0 8-5 0,-8 0 8 16,8 3-7-16,-7 4 5 0,6 0 8 15,1 4-1-15,-7 0 4 0,7 3-9 16,-1-4 7-16,-6 4-1 0,7-3-5 0,-2 0 7 16,2-1-6-16,0 1 2 0,-1-4-5 15,1-4-6-15,-1 1 3 0,1-5 5 16,-1-2 1-16,1-2 4 0,6-3-3 0,0-3 6 16,-6-4 1-16,6 0 1 0,0 0 8 15,0-3 3-15,0-4 10 0,0 2 12 0,-8-2 12 16,8 0 2-16,0-4 3 0,0 3 5 15,0-3-1-15,0 0-2 0,0 4-9 16,0-4-7-16,0 0-6 0,0 0-6 0,-6 0-6 16,6 0-15-16,0 0-5 0,0 0-3 15,0 0 0-15,0 0-11 0,0 0-42 0,0 0-57 16,0 0-88-16,0-4-129 0,0 4-128 16,0-3-108-16,-6 3-59 0,6-4-49 0,0 0 22 15,0-2 93-15,-7 2 108 0,1-4 109 16</inkml:trace>
  <inkml:trace contextRef="#ctx0" brushRef="#br0" timeOffset="66035.05">4272 3993 157 0,'0'7'237'0,"-6"0"15"0,6-3-64 0,0-1-49 16,0 1-39-16,0 0-28 0,0 0-16 15,0 0-4-15,0-4 1 0,0 4-2 0,0-4-1 16,0 3-1-16,6-3 4 0,7 0 10 16,7-3 14-16,18-1 14 0,15-4 13 0,12-7 13 15,20 1 4-15,19-8-13 0,7-4-13 0,5 0-15 16,15 1-17-16,-1 3-17 0,7 0-14 15,0 0-8-15,-7 7-10 0,-13 1-3 16,1 3-6-16,-14 0-5 0,-19 3 2 16,-8 1 0-16,-12 4 0 0,-6-5 2 0,-13 5 17 15,-7 3 19-15,-7-5 12 0,-5 2 21 16,-8 3 13-16,0-3 13 0,-5 3 0 0,-1 0-7 16,-7-3-12-16,0 3-15 0,1 0-20 15,0-5-49-15,-7 5-66 0,-7-4-91 16,0 4-96-16,1 0-82 0,0 0-68 0,-1 0-42 15,-6 4-18-15,0 4 41 0,0-5 71 16,-6-3 69-16</inkml:trace>
  <inkml:trace contextRef="#ctx0" brushRef="#br0" timeOffset="67840.31">4611 3916 24 0,'-6'0'96'0,"-2"3"-16"0,2-3-16 0,6 0-13 15,-6 0-5-15,6 0-10 0,-7 4-6 16,7-4-4-16,0 0-1 0,0 0 5 0,0 0-2 16,0 0-1-16,0 0-4 0,0 0-6 15,7 0-3-15,-1-4-7 0,8 4 2 0,-2-3 4 16,8-1 5-16,13-3 4 0,5-4 4 15,7-3 4-15,8-2 0 0,6-2 1 0,6-4-2 16,6 4-1-16,1-4 1 0,0 4-8 16,-1-5-4-16,1 9-4 0,-7-4-4 0,0 7-2 15,-6 0-7-15,-14 3 2 0,1 1 0 16,-7 0 1-16,-13 3 0 0,0 1 3 16,1-1 6-16,-15 4 5 0,1-4 11 0,0 4 12 15,0-3 8-15,-7 3 6 0,2 0 6 16,-8 0-1-16,6-4-6 0,0 4-8 15,-6 0-9-15,6 0-11 0,-6 0-8 0,0 0-6 16,0 0-6-16,8 0-5 0,-8 0-1 16,0 0 1-16,0 0-4 0,0 0-1 0,6 0 1 15,-6 0-1-15,0-4 1 0,0 4 2 16,0 0 2-16,0 0-1 0,0 0 0 16,0 0-2-16,0 0 4 0,0 0-2 15,0 0-2-15,0 0 3 0,0 0 4 0,0 0-1 16,0 0-4-16,0 0 1 0,0 0 2 15,0 0 1-15,0 0-6 0,0 0 0 0,0 0-1 16,0 0 0-16,0 0-3 0,0 0-4 16,0 0 2-16,0 0-1 0,0 0-1 0,0 0-2 15,0 0 0-15,0 0 2 0,0 0-1 16,0 0 2-16,0 0 2 0,0 0 2 16,0 0 5-16,0 0 1 0,0 0 2 0,0 0 1 15,0 0 0-15,0 0 2 0,0 0-5 16,0 4-1-16,0-4 1 0,0 0-3 0,0 0 1 15,0 0-1-15,0 0 3 16,0 0-1-16,0 0 0 0,0 0-1 0,0 0 1 16,0 0 1-16,0 0 0 0,0 0 0 0,0 0 4 15,0 0 0-15,0 0 0 0,0 0-4 16,0 0 3-16,0 0 0 0,0 0-2 16,0 0-3-16,0 0 3 0,0 0-1 0,0 0-2 15,0 0 1-15,0 0-1 0,0 0 4 16,0 0-5-16,0 0 1 0,0 0-1 15,0 0 0-15,0 0-1 0,0 0 2 0,0 0 3 16,0 0-1-16,0 0 3 0,0 0-1 16,0 0 0-16,0 0-1 0,0 0 2 15,0 0 0-15,0 0 0 0,0 0 2 0,0 0-2 16,0 0-5-16,0 0 1 0,0 0-2 16,0 0 0-16,0 0 2 0,0 0-1 0,0 0 3 15,0 0 0-15,0 0-1 0,0 0 0 16,0 0-1-16,0 0 0 0,0 0 0 15,0 0-2-15,0 0 1 0,0 0 1 0,0 0 2 16,0 0-1-16,0 0 1 0,0 0 2 16,0 0 0-16,0 0-3 0,0 0-1 0,0 0 0 15,0 0-3-15,0 0 2 0,0 0-1 16,0 0 3-16,0 0-1 0,0 0 3 0,0 0 0 16,0 0-2-16,0 0 1 0,0 0-2 15,0 0 1-15,0 0-4 0,0 0 4 16,0 0-1-16,0 0 2 0,0 0 0 15,0 0 1-15,0 0-2 0,0 0 0 0,0 0 2 16,0 0-4-16,0 0-3 0,0 0-8 16,0 0-12-16,0 0-24 0,0 0-27 0,0 0-24 15,6 0-22-15,-6 0-26 0,7 0-19 16,-7 0-26-16,6 0 2 0,1 0 14 16</inkml:trace>
  <inkml:trace contextRef="#ctx0" brushRef="#br0" timeOffset="68752.07">6108 5136 98 0,'-25'7'80'0,"5"-3"-25"0,-6 3-8 16,6-3-2-16,1-1 8 0,-1 6 10 15,8-9 14-15,-8 6 14 0,7-6 17 16,6 4 15-16,-6 0 14 0,7-4 17 0,0 3 17 15,-2-3 18-15,8 0 12 0,-6 0 11 16,6 4 2-16,-6-4-4 0,6 0-4 16,0 4-20-16,0-4-16 0,0 0-17 0,-7 0-12 15,7 0-10-15,0 0-13 0,0 0-7 16,7 0-9-16,-7 0-8 0,0-4-8 16,0 4-16-16,12-4-11 0,2-3-12 15,5-9-14-15,21-1-10 0,5-5-12 16,7-7-5-16,7-4-4 0,6-1 1 0,0 2-2 15,0-1-5-15,0 3-3 0,0 1 9 16,-13 6-2-16,1 2 2 0,-8-1 3 0,1 7 4 16,-14 1 4-16,1 3-5 0,-7-1 0 15,-1 6-2-15,-11-2-4 0,6 1-7 0,-8 3 3 16,-5 1-3-16,-1-1 3 0,1 1 5 16,0 3 4-16,-1-4 8 0,-6 4 0 15,0-4-1-15,6 4-7 0,-6 0-6 0,0 0 5 16,0 0 7-16,7-4-10 0,-7 4 3 15,0 0 3-15,0 0 4 0,0 0-7 16,0 0-10-16,0 0 4 0,0 0 1 0,0 0-5 16,0 0-1-16,0 0 9 0,0 0-1 15,0 0 3-15,-7 0-5 0,7 0 4 16,0 0-4-16,0 0-4 0,0 0 2 0,0 0 1 16,0 0 4-16,0 0 1 0,0 0-3 15,0 0 5-15,0 0-8 0,0 0-3 0,0 0 4 16,0 0-4-16,0 0 4 0,0 0-1 15,0 0 2-15,0 0 6 0,0 0-4 16,0 0 1-16,0 0 3 0,0 0-3 0,0 0-5 16,0 0-6-16,0 0-3 0,0 0-6 15,0 0-15-15,0 0-12 0,0 0-8 0,0 0-14 16,0 0-26-16,0 0-36 0,0 0-51 16,0 0-63-16,0 0-92 0,-6 4-80 0,6-4-72 15,-6 0-50-15,6 4 12 0,-14 0 53 16,8-4 89-16</inkml:trace>
  <inkml:trace contextRef="#ctx0" brushRef="#br0" timeOffset="76452.08">3289 5923 58 0,'-7'0'213'0,"-6"0"13"16,6 0-29-16,1 0-56 0,-7 0-30 0,6 0-11 16,1 0 2-16,0 0 8 0,-2 0 9 15,8 0 3-15,-6 0-3 0,6 0-10 16,-6 0-17-16,6 0-15 0,0 0-11 0,0 0-6 16,0 0-8-16,0 0-2 0,0 0 1 15,0 0 4-15,0 0 4 0,0 0 5 0,0 4 12 16,0-4 3-16,0 0 8 0,0 0 2 15,0 0-3-15,0 0-3 0,0 0-8 16,0 0-4-16,-7 0-11 0,7 0-9 0,0 0-4 16,0 4-8-16,0-4-8 0,0 0-3 15,0 0-3-15,0 0-3 0,0 0 1 0,0 0-3 16,0 0-5-16,0 0-4 0,0 0-2 16,0 0-6-16,0 4-1 0,0-4 0 15,0 0 4-15,0 0 0 0,0 0 4 16,0 0 10-16,0 0 0 0,0 0 10 0,0 0-3 15,0 0 3-15,0 0 2 0,0 0-3 16,0 0-4-16,0 0-9 0,0 0 0 0,0 0-2 16,0 0-7-16,0 0 1 0,0 0 1 15,0 0 3-15,0 0-4 0,0 0-3 0,0 0 5 16,0 0-4-16,0 0-6 0,0 0 0 16,0 0 0-16,0 0 4 0,0 0-4 15,7 0 1-15,-7 0 5 0,0 0 0 0,0 0 1 16,0 0 0-16,6 0 0 0,0 0 2 15,2-4 0-15,4 4-4 0,2-4 2 16,5 0 0-16,7 1 0 0,0-1-2 0,0 1 4 16,7-1 2-16,-1-3-3 0,1 3 2 15,-1-3 0-15,1 4 1 0,-1-6-1 0,7 2-2 16,-6 0 3-16,7 3-1 0,-8-3 0 16,7-1-1-16,0 1 2 0,-1 0 2 15,2 0 0-15,5 3 7 0,-6-3-3 0,7-1 3 16,7 1-2-16,-2 3-2 0,2-3 3 15,5 3-8-15,7-3 7 0,0 3-5 16,14-3 2-16,-8 4 4 0,8-1-8 0,-8-3 0 16,7 2-4-16,-6 2 9 0,-1 0-6 15,1-2-1-15,-6 5 3 0,-1-4-1 16,0 4-5-16,6 0 0 0,-6-3-1 0,0 3-1 16,0 0 2-16,1 0 4 0,5 0 4 15,1 0-7-15,0 0 0 0,-1 0 6 0,7 0-1 16,-6 0-3-16,0 0-8 0,-7 0 5 15,0 0-2-15,0 0-7 0,-7 0-3 16,-5 0 4-16,-8 0 5 0,1 0 1 16,-1 0-3-16,-11 0 2 0,4 0 2 0,-11 0-1 15,5 0-4-15,-6 0-3 0,-7 0 3 16,7 0 2-16,-6 0 1 0,-1 0-3 16,-5 3-2-16,5-3 6 0,-6 0-3 0,6 0 3 15,-5 0-4-15,-2 0 6 0,-5 0 0 16,6 0-6-16,0 0 4 0,-7 0-3 15,2 0 3-15,-2 0 2 0,0 0-1 16,-6 0 2-16,7 0-4 0,-7 0 8 16,7 0-7-16,-7 0 2 0,0 0 4 0,0 0 5 15,0 0 2-15,0 0-3 0,0 0 4 16,0 0-6-16,0 0-5 0,0 0-2 16,0 0 0-16,0 0-3 0,0 0-2 0,0 0 1 15,0 0 0-15,0 0 1 0,0 0-1 16,0 0-1-16,0 0 6 0,0 0 0 15,0 0 6-15,0 0 2 0,0 0 7 0,0 0 19 16,0 0 19-16,0 0 29 0,0 0 21 16,0 0 10-16,0 0-2 0,-7-3-15 15,7 0-21-15,-7-5-28 0,7 1-27 0,-6-4-13 16,0-4-5-16,-8 1-4 0,8-5-1 16,-7-2 2-16,-1-1-4 0,2-5-4 15,-2-2-3-15,2 0 2 0,-1-4-1 16,-7 1-1-16,7-6 6 0,0 6 2 0,0-2 4 15,0 6-2-15,0 3-4 0,7-2-2 16,-8 5-2-16,8 0 4 0,0 4-2 16,-1 7 1-16,0-4 1 0,1 4-2 15,6 5 0-15,-7-3-7 0,1 2-2 0,6 3 0 16,0 1 4-16,-7-1 1 0,7 0 1 16,0 4-3-16,0-3 3 0,-6 3-3 0,6 0-10 15,0-4-8-15,-7 4-5 16,7 0 1-16,-6 0-3 0,0 0 3 0,-8 0 2 15,1 4 8-15,-6-4 9 0,-14 7 3 16,1-3 3-16,-7 3 1 0,-1-3 4 0,-5-1 0 16,0 6-4-16,-1-9 1 0,-7 3-2 15,2 0 5-15,5 1-4 0,-13 0 0 16,8-4 4-16,-2 3-1 0,1-3-1 16,-1 0 0-16,2 4 5 0,-2-4 1 0,1 0-4 15,1 0-2-15,-2 0 1 0,1 0 3 16,0 0-3-16,0 4-3 0,0-4 2 0,0 0 3 15,0 0 0-15,-1 0-4 0,2 3 1 16,-1-3 0-16,-1 0 3 0,1 4-4 16,0-4-1-16,6 0-1 0,-5 0 3 0,-2 0 3 15,1 0-6-15,7 0 5 0,-1 0 0 0,-6 0 1 16,6 0 0-16,7 0 2 0,-7 0 0 16,7 0-1-16,1 0 0 0,-1 0 6 15,-1 0-5-15,1 3 0 0,7-3-3 16,-7 0 1-16,-1 0-1 0,1 0-8 0,7 0-1 15,-7 4 1-15,-1-4 3 0,8 0 4 16,-7 0-3-16,0 4 2 0,0-4 1 0,7 0-2 16,-8 4-1-16,1-4-3 0,0 3 9 15,1-3-2-15,-2 4 1 0,1-4-4 16,0 4 4-16,-1-4 0 0,8 0-4 0,-1 3 5 16,1-3-2-16,6 0 3 0,0 0 2 15,0 4-4-15,6-4 0 0,0 0-1 16,1 0 0-16,0 0 0 0,0 0 0 0,5 0 0 15,1 0 4-15,6 0-4 0,-5 0 4 16,5 0-1-16,7 0-7 0,-6 0 4 0,-1 0-6 16,7 0 1-16,-7 0-4 0,7 0 2 15,0 0 9-15,-6 0-1 0,6 0 0 0,0 0 3 16,0 0 0-16,-6 0-4 0,6 0 0 16,0 0-1-16,0 0-2 0,0 0 1 15,0 0-1-15,0 0-2 0,0 0 0 0,0 0-3 16,0 0 0-16,0 0-2 0,0 0 9 15,0 0-2-15,0 0-3 0,0 0 1 16,0 0 2-16,0 3-3 0,0-3-7 0,0 0 1 16,0 0-6-16,6 4-14 0,-6-4-1 15,0 4-1-15,0 3-3 0,0 0 4 0,6 4 6 16,1 4 17-16,-7 1 3 0,0 2 2 16,7 3 4-16,-7-3 1 0,6 4 3 15,-6 0-2-15,7 4 0 0,-7-5 4 0,0 6-2 16,0-2-1-16,-7 1-5 0,7 3 3 15,-6-4-3-15,-1 5 2 0,7-4-1 0,-7-1 1 16,1 1-1-16,0-4 2 0,6-1 5 16,-7-1-1-16,7-2 2 0,-7-7 1 15,7 3 2-15,0-3-4 0,0 0 4 0,-6-3-5 16,6-5 2-16,0 5 0 0,0-5-1 16,0 1 3-16,0-1-6 0,0-3 2 0,0 4 3 15,0-4 3-15,0 0 4 0,0 4-6 16,0-4 5-16,0 0-4 0,0 0 3 0,0 0-5 15,0 0-2-15,0 0-17 16,0 0-45-16,0 0-60 0,-6 0-94 0,6 0-131 16,0 0-142-16,0 3-103 0,0-3-66 0,6 0-21 15,-6 4 50-15,6 0 105 0,1-4 130 16</inkml:trace>
  <inkml:trace contextRef="#ctx0" brushRef="#br0" timeOffset="81223.81">6851 5590 190 0,'-7'0'227'0,"7"0"0"16,-6-4-58-16,6 4-40 0,0 0-28 15,0 0-8-15,0 0-2 0,0 0 1 16,0 0 0-16,0 0-6 0,0 0-13 16,0 0-12-16,0 0-15 0,0 0-12 0,6 0-7 15,-6 0 1-15,0 0 5 0,0 0 7 16,0 4 8-16,0-4 10 0,0 0 7 16,0 0 3-16,0 0 7 0,0 0 4 0,0 0 0 15,0 0 0-15,0 0 0 0,0 0 0 16,7 0 2-16,0 0 10 0,-1 0 6 15,7 0-1-15,7-4-1 0,0 4-3 16,5-4-7-16,1 1-19 0,6-1-16 0,8 1-11 16,5-4-9-16,8 3-7 0,-2 0-9 15,8-3-7-15,0 4-3 0,-1-2-5 16,1 5 0-16,-7-3-3 0,0 3-1 16,0 0 4-16,-13 0 0 0,1 0 5 0,-8 0-1 15,1 0 1-15,-14 0 0 0,1 0-1 16,-8 0 2-16,2 0 2 0,-1 0 2 15,0 0 2-15,-7 0-1 0,1 0-2 16,-7 0 0-16,6 0-10 0,1 0-16 0,-7 0-32 16,0 0-56-16,7 0-60 0,-7 0-69 15,0-4-60-15,0 4-46 0,0 0-18 16,6 0 2-16,-6 0-25 0,0-3 19 16,0-1 39-16,0-3 44 0</inkml:trace>
  <inkml:trace contextRef="#ctx0" brushRef="#br0" timeOffset="81606.78">7763 5367 108 0,'0'-4'226'0,"0"4"25"0,0-4-34 16,-7 0-39-16,7 4-21 0,0-3-13 15,0 3-11-15,0 0-14 0,0 0-15 16,0 0-22-16,0 0-21 0,0 0-15 16,0 0-17-16,7 0-9 0,-7 0-9 0,0 0-3 15,6 0-5-15,-6 0-1 0,6 0 0 16,8 0 0-16,-8 3-1 0,8 1 0 16,-8 0 1-16,7 3 1 0,0-3-2 0,-6 3 0 15,5 4 0-15,-5 0 0 0,0 1 3 16,-1-2-3-16,0 1 3 0,-6 3 1 15,7-2 2-15,-7-1-1 0,0 0-2 16,7 0-2-16,-7-4 3 0,0 1-4 0,0-1 0 16,0 0 3-16,0 1-3 0,-7-1-21 15,7-4-32-15,0 5-39 0,0-1-45 16,-7-3-47-16,7 0-51 0,0 3-57 16,0-4-10-16,0 1 18 0,7-4 33 0</inkml:trace>
  <inkml:trace contextRef="#ctx0" brushRef="#br0" timeOffset="82340.88">9163 5110 44 0,'-7'-3'268'0,"1"-1"32"0,0-3 32 0,-1 3-68 15,0 0-49-15,1-3-39 0,6 7-35 0,-7-4-26 16,1 1-29-16,6 3-32 0,0 0-24 15,-6 3-19-15,6 1-10 0,0 7-8 16,-8 4 0-16,8 6 6 0,0 5 0 16,0 4 1-16,-6 3 1 0,6-1 2 0,0 9 2 15,0-4 1-15,0-1 2 16,0 1-2-16,0-5-2 0,0 2-1 0,0-1-2 16,0-8 0-16,0 1 1 0,0-4 1 15,0-4 0-15,0 1 3 0,0-8 3 0,0 0 15 16,0 0 38-16,0-4 54 0,0-4 41 15,0 1 21-15,-6-4 10 0,6-4-11 16,0-3-36-16,-6-7-54 0,6-5-44 16,0-7-23-16,0-7-15 0,0-3-7 0,0-4 0 15,6-5-3-15,0 2 3 0,8-5-3 16,-8 4 1-16,7 0 8 0,0 4 1 16,-6 3 3-16,5 4 1 0,-5 4 3 0,6 3 2 15,0 4-7-15,-6 4 0 0,6-1-3 16,-7 4-2-16,8 5-2 0,-2 3-2 15,1-1 5-15,7 8-8 0,0 0-1 16,-2 4 1-16,2 7 5 0,7-1 0 0,-9 10-4 16,2-2 8-16,0 4 1 0,-7 3 2 15,7 4-4-15,-8 1 0 0,-5 3-2 16,-7 4 1-16,0-5 1 0,0 5-4 16,-13 0 1-16,-7-1 2 0,-5 1-1 0,-1-4 2 15,-14 0 3-15,1-1 1 0,0-5-3 16,1 2 2-16,-2-8 0 0,1 2-4 15,0-5-2-15,0-3-2 0,13-4 4 0,-6 0 0 16,12 0-9-16,0-4-26 0,7-3-58 16,1 3-72-16,-2-3-87 0,14-4-87 15,0 0-76-15,6 0-75 0,14-8 4 16,0 1 45-16,5-8 68 0,9 4 80 0</inkml:trace>
  <inkml:trace contextRef="#ctx0" brushRef="#br0" timeOffset="82777.66">9600 5421 190 0,'26'-10'249'16,"-7"-5"26"-16,1 0-43 0,-8 4-28 15,2-4-6-15,-1 5 17 0,-7-5 21 0,7 5 13 16,-6 1-4-16,-7 0-17 0,6 0-25 16,-6 6-38-16,0-5-48 0,-6 5-42 15,-1 3-27-15,-6 0-21 0,0 3-17 16,-7 5-10-16,-6-1 1 0,7 7 0 0,-7 2 2 15,0-2-3-15,6 0-8 0,1 5-19 16,5-4-25-16,2-4-27 0,-1 0-21 16,6-1-16-16,1 1-2 0,6-3 13 15,0 0 21-15,0-6 26 0,13 7 22 0,-7-9 20 16,13-5 10-16,1 1 6 0,0-3 2 16,5-4 2-16,2-3 3 0,-8-1 0 15,8 1 1-15,-8-5 13 0,7 1 15 0,-13 3 9 16,6 1 6-16,-5-1 17 0,-1 4 18 15,0-4-1-15,-7 8-2 0,1 0-4 16,-1-1-6-16,-6 5-20 0,6-1-20 16,-6 4-17-16,0 0-10 0,0 4-7 0,0 4-5 15,-6 2 3-15,0 5 1 0,-1-1 4 16,1 5 3-16,-1-1-2 0,1-4 0 16,-1 5-6-16,1-1-35 0,6 1-61 15,-6-5-72-15,-2-3-72 0,8 3-64 0,0-2-46 16,0-4-32-16,8-5-22 0,4 1 29 15,1-8 51-15,0-7 53 0</inkml:trace>
  <inkml:trace contextRef="#ctx0" brushRef="#br0" timeOffset="82980.42">10166 4993 234 0,'14'-22'282'0,"-8"0"33"0,0 0-54 15,0 8-53-15,1 3-52 0,0 0-43 16,-7 2-32-16,0 3-33 0,0 6-22 0,0 4-9 15,-7 7-5-15,0 0 1 0,1 7-1 16,0 4-1-16,0 3-1 0,-8 5-2 16,8-1-2-16,-1 4-7 0,-6 4-24 15,6-5-32-15,-5 4-35 0,-2 2-43 16,2-5-40-16,-2 0-33 0,1 1-36 16,1-9-17-16,-2 0 10 0,-6-3 24 0</inkml:trace>
  <inkml:trace contextRef="#ctx0" brushRef="#br0" timeOffset="83145.97">9965 5355 236 0,'6'-10'260'0,"0"2"17"0,0-2-75 15,1 3-55-15,0-2-44 0,-1 2-31 16,7 5-18-16,1-7-19 0,-2 6-8 16,14-1-11-16,-6 0-9 0,5 4-23 15,2 0-36-15,-1 4-35 0,0 0-38 16,0-1-32-16,1 1-37 0,-2 1-23 0,1-5-5 15,-6 2 17-15</inkml:trace>
  <inkml:trace contextRef="#ctx0" brushRef="#br0" timeOffset="83452.17">10420 5286 42 0,'20'-7'168'0,"-8"-1"33"0,2 2 3 0,-8-6 8 15,0 5 11-15,1-4 11 0,-7 4 11 16,7-4 0-16,-7 3-10 0,-7 1-25 16,7 0-33-16,-7 3-37 0,1 0-39 15,-7 4-37-15,0 8-28 0,-6-5-16 0,-1 8-14 16,0 0-5-16,1 4-5 0,6-1 3 15,0 2-5-15,-1-2-2 0,2 4 3 16,6-4 0-16,-1 2-5 0,0-2-6 0,7 0-1 16,7 1 1-16,0-7-2 0,-1 3-1 15,6-4 0-15,2-7 7 0,5 0 4 16,1-4 1-16,0 1 6 0,-1-8 4 16,1-4 4-16,-1 4 2 15,0-4 12-15,-5-2 23 0,-1 1 23 0,0 5 18 0,-7-3 13 16,1 3 10-16,-7 3-7 0,6 1-19 15,-6 3-25-15,-6-3-23 0,-1 7-38 16,1 0-65-16,-14 7-76 0,7 1-83 0,-6 3-79 16,-1 0-69-16,-6 3-45 0,7 1-34 15,-1 4 26-15,-6-5 54 0,7-3 66 16</inkml:trace>
  <inkml:trace contextRef="#ctx0" brushRef="#br0" timeOffset="85272.88">11247 5107 81 0,'-19'0'144'0,"5"3"-40"0,2-3-35 15,6 0-16-15,-8 4 0 0,8-4 3 0,-1 0 7 16,7 3 6-16,-7-3 3 0,1 0 1 15,6 4 0-15,0-4 5 0,-7 0 4 0,7 4 7 16,0-4 5-16,0 0 4 0,0 3-2 16,0-3-4-16,0 0-2 0,0 0-4 15,0 0 3-15,0 4 0 0,0-4 6 16,0 0 18-16,7 0 33 0,-1 0 27 16,8 4 18-16,-2-4 10 0,14 3-3 0,7-3-18 15,-1 0-36-15,15 0-40 0,-2 0-31 16,13 0-21-16,-5 0-16 0,5 4-11 0,-6-4-14 15,7 0-1-15,-13 4-4 16,-1-4-3-16,1 3-1 0,-7 1-3 0,-7 0 6 16,-6-4-1-16,1 3 1 0,-8-3 2 15,-6 0-1-15,0 3 2 0,0-3-2 16,-6 0-1-16,-1 6 3 0,0-6-7 0,-6 0-7 16,8-6-33-16,-8 6-62 0,0 0-87 15,-8-3-107-15,8 3-88 0,0-3-79 16,-6-1-71-16,0 0 6 0,6 1 58 15,0-5 87-15,0 1 85 0</inkml:trace>
  <inkml:trace contextRef="#ctx0" brushRef="#br0" timeOffset="85562.54">12015 5034 147 0,'-6'0'259'0,"6"-8"34"16,-6 8-24-16,6-3-23 0,0-2-23 15,-6 5-19-15,6-4-19 16,0 4-23-16,0 0-36 0,0 0-36 0,0 0-27 16,6 0-25-16,0 4-20 0,7 4-11 0,0 0-1 15,0 2 0-15,1 5 1 0,4 0 0 16,2-1 3-16,0 8 2 0,-7-4-3 16,7 4-1-16,-8 4 1 0,-5-4-2 15,6 0 1-15,-13 0 2 0,7 1 5 0,-7-2 2 16,-7-3 0-16,0 1 4 0,1-1-2 15,-7 0-11-15,7-3-44 0,-8 3-63 16,2-3-76-16,-2-1-74 0,8 1-77 0,-1-1-74 16,7 2-4-16,0-5 38 0,7-4 60 15</inkml:trace>
  <inkml:trace contextRef="#ctx0" brushRef="#br0" timeOffset="86492.6">12784 5085 43 0,'0'0'193'0,"6"-4"25"0,-6 0-32 16,0 1-15-16,8-1-7 0,-8 0 3 16,0 1 8-16,0-1 2 0,0 4-5 15,6-4-5-15,-6 4-12 0,0-3-23 16,0 3-26-16,0-4-25 0,0 4-22 0,-6 4-26 16,6-1-16-16,0 1-4 0,-8 7 4 15,2 0 10-15,0 7 9 0,-8 4 11 16,2 0 5-16,-1 5 0 0,-1-2-5 0,2 4-14 15,-2-4-8-15,8 1-9 16,-7 1-4-16,7-2-2 0,-1-4 1 0,0-2 4 16,1-1-2-16,0-3-3 0,-2 0 2 15,8-5 1-15,-6-3-8 0,6 1-33 0,-6 0-47 16,6-6-69-16,-6-2-73 0,6 0-75 16,-7 0-63-16,7-7-63 0,0 0-3 15,7-8 42-15,5 1 58 0</inkml:trace>
  <inkml:trace contextRef="#ctx0" brushRef="#br0" timeOffset="88695.27">14185 5235 69 0,'0'-4'200'15,"0"1"25"-15,0-1-40 0,6 0-24 16,-6 1-14-16,0-1-6 0,6 0-2 0,-6 0-7 16,0 1-6-16,0 3-6 0,0-4-4 15,0 4-8-15,0 0-8 0,0-3-12 16,0 3-14-16,0 0-17 0,0 0-16 15,0 0-13-15,0 0-13 0,0 3-8 0,0 4-4 16,0 1 0-16,0-1-3 0,0 4 1 16,0 4 1-16,0 4 1 0,0-5 0 15,-6 9 1-15,6-5 5 0,0 3 0 16,-6-3 3-16,6 1 2 0,0 3-1 0,-7-4-1 16,7 0 1-16,0-4-4 0,-7 2-3 15,7-5-2-15,0 0-2 0,0 0 0 16,0-5-2-16,0 2 5 0,0-4 2 15,0 0 4-15,0-1 2 0,-6 1 1 0,6 0-19 16,-6-4-66-16,-1 0-89 0,0-4-100 16,-12 0-108-16,-7 1-57 0,0-8-11 15,-7 0 48-15,-6-8 76 0</inkml:trace>
  <inkml:trace contextRef="#ctx0" brushRef="#br0" timeOffset="89451.47">12954 5132 73 0,'6'-4'75'15,"7"4"7"-15,-7-3 4 0,8 3 9 0,-2-4 1 16,8 4-1-16,-7-4 2 0,7 1 0 16,-8 3-3-16,8-4-4 0,0 4-3 15,-1 0-8-15,-5-3-8 0,-2 3-4 0,-5 0 0 16,6 0 3-16,-7 0 6 0,-6 0 7 15,7 0 10-15,-7 0 8 0,0 3 10 16,-13-3 7-16,0 7 0 0,-6 1-6 16,-1 3-8-16,-13 0-13 0,7 3-13 0,-7 1-19 15,1 0-8-15,-1-1-7 0,1 5-8 16,6-1-5-16,6 0-9 0,-5-3-10 16,11 3-5-16,-5-3-3 0,12 4 0 15,-6-5 1-15,7-3 6 0,6 4 8 0,0-4 6 16,13 0 2-16,-7-4 6 0,14 0-2 15,6-3-2-15,0 0-2 0,7-4-4 16,-1-4-5-16,7-3-7 0,0-1 0 0,-7-3 0 16,8-3-3-16,-14-5 0 0,7 1 6 15,-8-4 7-15,1 0 6 0,-6-4 9 16,-7 4 3-16,-6-3 6 0,-1 3-3 16,-6 1-7-16,-6-2-6 0,-8 4-9 0,2 1-3 15,-2 0-11-15,-5 7-1 0,6-4 0 16,-6 8-3-16,5 0-2 0,2-1-8 15,-2 5-26-15,8-1-43 0,-1 1-60 16,1 6-64-16,-1 1-61 0,1-1-52 0,6 5-28 16,0 3-2-16,6 0 13 0,1 0 15 15,6 0 3-15,7 0 29 0,-1-4 36 16</inkml:trace>
  <inkml:trace contextRef="#ctx0" brushRef="#br0" timeOffset="90133.35">13376 5147 160 0,'14'-4'236'0,"-8"-3"13"0,7-1-13 15,-6 1-4-15,0 0 4 0,-1 3 2 0,-6-3 0 16,0 0-4-16,6-1-15 0,-6 5-25 16,0-1-29-16,0 0-37 0,0 1-33 15,0 3-36-15,0 0-28 0,-6 3-16 16,0 5-10-16,-8-1-2 0,1 8-2 0,1-1 1 16,-2 8 6-16,-6-1-2 0,8 6 1 15,-1-1-5-15,-1-1-1 0,2 4-1 16,-2-3-2-16,8 0 2 0,6-4 5 0,-6 0 2 15,6 0 2-15,6-8 3 0,0 1-3 16,2-1-3-16,4-3-3 0,1-4 0 16,7-3 0-16,0-4-1 0,-2-4 0 15,2-3 5-15,7-4-2 0,-9-3 3 0,2-4 1 16,-6-1-3-16,-1-7-1 0,-1 5 2 16,2-5 4-16,-8 0 1 0,0 1 2 15,1-1 5-15,-7 4 2 0,0 4 2 0,0 0-8 16,0 3-3-16,0 0-8 0,-7 4-7 15,7 4-32-15,0-1-51 0,0 1-50 16,-6 7-46-16,6-3-44 0,0 6-38 0,0-3-5 16,0 7 24-16,6-3 35 0,1 3 37 15,0 1 42-15,6-1 40 0,-1-3 32 16,2 3 25-16,-2-3 16 0,2-1 10 16,5-3 6-16,-5 3 4 0,-2-3 2 0,8-3 12 15,-7 3 19-15,0-3 22 0,0-1 33 16,-7 4 41-16,1-4 43 0,6 1 30 15,-13 3 20-15,6-4 7 0,-6 4-14 16,7 0-30-16,-7-4-35 0,0 4-39 0,-7 4-38 16,1-4-30-16,0 7-18 0,-8 1-17 15,2 4-8-15,-1-2-3 0,-1 5 0 16,2 3 3-16,-2 4-2 0,2 0 4 0,-2 3-3 16,8-3 1-16,-1 4-2 0,7-4-1 15,0 0 5-15,0 0 0 0,7-3 1 16,-1-2-1-16,8-1 6 0,-2-2-3 15,8-6 0-15,0-1-4 0,5-4 4 0,1-3 0 16,-6-3-3-16,-1-4 3 0,7-4 0 16,-12-5 0-16,5-6 2 0,-12 1 0 15,6-9-1-15,-7 5-5 0,-6-4-15 16,0-1-32-16,0 1-51 0,0 3-49 0,-6 0-61 16,6 8-60-16,-7 1-55 0,7 1-25 15,0 1-11-15,0 8-21 0,7-4 22 16,-1 7 42-16,8 1 55 0</inkml:trace>
  <inkml:trace contextRef="#ctx0" brushRef="#br0" timeOffset="91009.3">14152 5290 141 0,'7'-8'184'16,"-7"5"-33"-16,6-5-11 0,-6 5-3 0,0-5 6 16,6 5 6-16,-6-1 4 0,0 4 0 15,0-4 0-15,0 4-3 0,0-3-7 16,-6-1-14-16,0 4-17 0,-1 0-18 15,-6 0-22-15,0 4-20 0,-13-1-19 0,6 5-15 16,-6 3-6-16,7 3-5 16,-7 1-2-16,6 4-2 0,1-5 4 0,5 4 5 15,-5 4 1-15,6-3 1 0,0 3 0 16,6-4-1-16,-6 1-5 0,13-1 0 16,0 0-1-16,0-3 1 0,0-1 2 0,7-3 0 15,-1 0 1-15,7 1-2 0,7-6 0 16,-1-2-2-16,14 0-3 0,-7 0-3 15,7-8 1-15,-1 0 2 0,1-3 3 16,-1-4 2-16,-6-4 7 0,0-4 4 0,-6-2 5 16,-1-4 2-16,-12-5 2 0,6 1 4 15,-13-1-4-15,0 1-2 0,-6 4-6 0,-8-1-6 16,8 1-34-16,-7 2-51 0,0 5-69 16,0 3-77-16,0 1-63 0,6 6-53 15,7 1-41-15,0 7-17 0,7-4 31 16,6 8 57-16,6-4 56 0</inkml:trace>
  <inkml:trace contextRef="#ctx0" brushRef="#br0" timeOffset="91385.92">14887 5184 114 0,'8'-4'231'0,"-8"0"34"0,0-2-29 0,6 0-16 16,-6 3-1-16,0 0 8 0,0-1 3 15,0 4-14-15,0-4-29 0,0 4-35 16,0-3-38-16,0 6-43 0,-6 1-36 15,6 0-22-15,0 2-9 0,-8 6-4 0,2 3 3 16,-7 3 1-16,7 4 1 0,-7 4 2 16,6-1 2-16,1 1 2 0,-8 0-1 15,8-1 0-15,-7-3-1 0,6 0 2 16,1 0-5-16,-7-4-11 0,7 1-38 0,-1-1-49 16,-6-3-62-16,7-5-69 0,-1 2-59 15,0-1-60-15,7-4-38 0,-6 0 5 16,6-7 44-16,0 0 54 0</inkml:trace>
  <inkml:trace contextRef="#ctx0" brushRef="#br0" timeOffset="91857.94">15018 5265 12 0,'13'-16'253'0,"-7"-2"42"16,8 4 48-16,-8-1-48 0,-6 4-19 15,7 0-28-15,-7 1-30 0,6 1-35 0,-6 6-45 16,7-1-40-16,-7 4-42 0,0 0-28 15,0 7-15-15,0 2-9 0,6 5-1 16,-6 4-3-16,0 0-1 0,0 8 3 16,0-1 2-16,-6 1 1 0,6 4 2 0,0-5 1 15,-7 1 2-15,1-4-5 0,6-1-3 16,-7 1 1-16,7-3 0 0,-6-8 0 16,0 4 0-16,6-4 8 0,0-5 2 0,-8-1-2 15,8-2-1-15,0 1-2 0,0-8 0 16,0 1-8-16,8-8-1 0,-2 0 0 15,0-4-4-15,7-8-1 0,0 2 3 16,0-5 3-16,7-3-2 0,-1 0-1 0,1 0 1 16,0 3 5-16,-8-4-1 0,8 8-1 15,-7 4 0-15,7 0 2 0,-14 3 5 16,7 1-3-16,0 2 0 0,-7 5-2 16,1 0 1-16,0 3-4 0,-1 0-4 0,1 4-1 15,-1 0 3-15,-6 8 1 0,6-1 0 16,2 3 6-16,-8 2-1 0,6 3 2 15,-6-1-2-15,0 5 2 0,-6-1 3 16,6 0-1-16,-8 4 3 0,2-2 1 0,-7-2 3 16,7-1-3-16,-8-2-23 0,2 3-47 15,-2-3-59-15,2 0-65 0,5 0-60 16,0-5-45-16,1 1-22 0,12-4-6 0,1 0-9 16,6-3 27-16,0-4 39 0,13-4 34 15</inkml:trace>
  <inkml:trace contextRef="#ctx0" brushRef="#br0" timeOffset="93190.23">15467 5352 180 0,'26'-18'266'0,"-6"0"35"0,-7-5 3 16,1 5 9-16,-8 3 3 0,0-3-15 16,-6 7-32-16,-6-3-46 0,0 2-52 15,-8 2-53-15,1-1-43 0,0 7-33 0,-6 0-20 16,5 4-11-16,-5 0-8 0,6 4-2 16,0 0-3-16,7 7 0 0,-8-1 0 15,8 2-3-15,6 6 3 0,-6-4 2 16,6 5 2-16,6 3-2 0,-6-1 1 0,6 2 0 15,-6-5 0-15,6 4-1 0,-6 0-1 16,8-3 2-16,-8-5-2 0,0 0 5 16,6 2 0-16,-6-5 0 0,0-4 2 0,0 0 1 15,0 0 1-15,0 1-1 0,0-5-5 16,0 0-10-16,0-3-45 0,0 0-59 16,0 0-70-16,6-3-64 0,1-4-50 15,-1 0-34-15,14-8 4 0,0-4 30 0,6-3 53 16,7-3 50-16,-1-4 47 0,7-4 48 15,-7-4 48-15,7 0 49 0,0 1 46 16,-6-1 49-16,0 0 48 0,-1 8 43 16,-5-4 35-16,-8 8 27 0,0-1 23 0,0 7 4 15,-5 1-7-15,-8 4-23 0,7-1-32 16,-6 4-45-16,-1 4-52 0,1-1-41 16,-7 5-33-16,6 3-26 0,-6 0-12 15,0 7-3-15,0 4 2 0,-6 7 3 0,6 0 0 16,-7 9 2-16,-6-2-5 0,7 8 2 15,-7 0 0-15,-1 0 0 0,-5 4-4 16,0 3 1-16,6-4 5 0,-13 1 0 0,6-4 0 16,-6 0-24-16,7 0-43 0,-7-4-59 15,-1-3-57-15,-5-4-54 0,6-1-42 16,7-2-7-16,-7-4 33 0,6-4 48 16,7 0 50-16,-1-7 47 0,8-4 41 0,0-4 31 15,12-4 24-15,-6-3 21 0,13-3 19 16,0-1 19-16,0-3 16 0,7-4 11 15,0 3 5-15,-1-3 1 0,1 5-6 16,6-2-4-16,-1 1-7 0,-5-1-10 0,6 5-12 16,7-4-8-16,-7 7-4 0,6-3-7 15,-6 2-5-15,7 4 3 0,-7-3 0 16,7 5 8-16,-7-2 7 0,-1 0 6 16,-5 1 10-16,0 3 12 0,-1 1 20 0,-6-1 17 15,0 1 18-15,-7 3 20 0,2-4 10 16,-8 4-12-16,0-4-19 0,0 4-24 15,-14 0-29-15,1 4-28 0,-6 0-20 0,-1 3-10 16,1 0-7-16,-7 0-2 0,6 4-3 16,1-3-4-16,-1 3-3 0,0 0 0 15,7 1 3-15,7-3-3 0,-8 3 3 16,8-5 1-16,0 0 0 0,6 1 5 0,0-1 0 16,6 0 0-16,0 1 1 0,8-5 3 15,-1-3 0-15,6 0-2 0,8 0 4 16,-8-3-3-16,7-5 0 0,0 1-1 0,-6-4-2 15,6 0 2-15,-7 1-4 0,1-2 12 16,-1 1 13-16,-6 4 15 0,0-1 16 16,-7 1 5-16,2 3 3 0,-2 1-11 15,0 0-14-15,-6-2-16 0,7 2-9 16,-7 3-14-16,0 3-2 0,0 2 1 0,-7 1-1 16,1 2-15-16,6 3-28 0,-6 1-23 15,-2 2-56-15,2-3-75 0,0-1-70 16,-1 1-46-16,1 0-34 0,-1 0-21 0,7-3 17 15,-6-1 50-15,6 0 56 0,-7-3 56 16,7 0 51-16,7-4 46 0,-1-4 38 16,1 0 22-16,-1-3 26 0,1-4 23 0,5 0 26 15,2-4 28-15,-1 1 29 0,0-4 24 16,-7-1 16-16,7 4 16 0,1-2 17 16,-2 1 16-16,-5 2 9 0,6-1 4 15,-13 4-9-15,6 4-26 0,1 0-33 0,-7 3-40 16,7 0-36-16,-7 1-29 0,0 3-17 15,0 3-4-15,0 5-6 0,-7 2 0 16,7 2 2-16,-7 6-1 0,7-4 3 16,-6 5-4-16,6 3 2 0,-6-8-2 0,-1 5 0 15,7-1 0-15,-7-4 0 0,1 1 2 16,6-4 3-16,0 0-2 0,0 0 1 16,-6-3 2-16,6-4 1 0,0 2-2 0,0-6 2 15,0 4 1-15,6-8 1 0,-6 1-2 16,13-4-3-16,0-4-1 0,0-4-2 15,0 0-1-15,6-3 1 0,1-4-3 16,0 3 5-16,-1-2 1 0,7 2-4 0,-6 1 4 16,-1 0 2-16,-5 3 5 0,-2 4-1 15,2 0 3-15,-2 0 1 0,-5 4-6 16,-1 3-1-16,1 1-3 0,0 0-3 16,-7 6-2-16,0 0 1 0,0 5 2 0,0 3-1 15,0-1 6-15,-7 5-3 0,0 3 3 16,1 1-2-16,-1-1 3 0,-5 0-8 15,5 0-45-15,-6 1-56 0,7-1-68 16,-8-3-61-16,8 3-59 0,-1-3-37 0,1-4-4 16,6 0 2-16,0 0 8 0,0-4 30 15,13-3 42-15</inkml:trace>
  <inkml:trace contextRef="#ctx0" brushRef="#br0" timeOffset="93581.72">16672 5355 11 0,'14'-14'193'16,"4"0"33"-16,-4-2-19 0,-1 2-2 0,0 3 5 15,-6 0 16-15,5 1 9 0,-5-2 5 16,0 5-4-16,-7-1-9 0,6 1-15 16,-6 0-25-16,6 3-23 0,-6 1-27 15,0-1-27-15,0 0-28 0,7 4-22 16,-7-4-12-16,0 4-16 0,0-3-6 0,0 3-8 16,0 0-2-16,0 0 2 0,-7 0-11 15,7 0-2-15,-6 0-4 0,-7 3 0 0,6 1-1 16,-12 0-2-16,6 3 2 0,-6 4 2 15,5 0 4-15,-5 4-7 0,-1-1-1 16,0 5 0-16,2-1 1 0,-2 4-4 16,7-4 0-16,-7 4 5 0,8 0 0 0,4-3-4 15,-4-1 2-15,5 1 1 0,0-1 2 16,1-4-2-16,6 1 3 0,0 0 5 16,6-4 0-16,1-4 0 0,6 4 0 15,1-8 0-15,4 2 0 0,9-2-5 16,-1-3 2-16,6-3 0 0,-5-2-4 0,5-2 3 15,-6 0-2-15,7-4 2 0,-7-1-8 16,-1-2-14-16,-5 0-39 0,0-1-68 16,-1 3-84-16,-6-2-91 0,0 3-82 15,1 1-88-15,-2-2-30 0,-5 5 31 0,-1 0 64 16,1-1 82-16</inkml:trace>
  <inkml:trace contextRef="#ctx0" brushRef="#br0" timeOffset="94216.26">17134 5440 81 0,'-6'3'287'0,"6"2"41"15,0-5 30-15,0-5-83 0,6 5-63 16,-6-3-52-16,8-1-41 0,4 0-40 0,1-3-26 16,0 0-18-16,0 4-9 0,7-9 3 15,-7 5 11-15,0 0 20 0,0-8 18 16,0 4 22-16,0-4 19 0,-7 4 17 15,-6-3-2-15,7-1-2 0,-7 0-20 0,-7 1-22 16,7 3-25-16,-6 0-32 0,-7 3-15 16,0 1-18-16,0 3-3 0,-7 1-1 15,0 6 1-15,1 1 2 0,0 3-2 16,0 1 0-16,-1 3-2 0,0 0-3 0,1 3 2 16,5 1 0-16,2 4-1 0,5-1 1 15,-6 0 5-15,13 0-1 0,-6 1-9 16,12-1-10-16,-6-4-19 0,13 2-32 0,0-2-47 15,7-3-44-15,-1 0-42 0,7-4-32 16,0-3-8-16,7-4 12 0,-1 0 34 16,1 0 42-16,-7-7 48 0,6-1 43 15,-5-2 30-15,-1-1 24 0,0-5 26 0,-1-6 30 16,2 4 31-16,-8-7 30 0,1 2 39 16,-7 2 43-16,0-2 24 0,0 2-1 15,-13 6-17-15,6-3-21 0,-6 3-36 16,-6 4-48-16,0 0-39 0,-8 4-24 0,2-1-10 15,-2 5-10-15,1-1-5 0,-6 4-3 16,6 4-1-16,-1-1 0 0,2 1-2 16,5 4 0-16,1 3-2 0,-8-1 4 15,14 1 3-15,-6 5-1 0,6-2 1 0,0 4 1 16,0 1 4-16,0-5-3 0,0 4 1 16,6 1 2-16,-6-1 0 0,0-3-1 15,7 3-3-15,-7 0 4 0,7-4-3 0,-7 2 0 16,0-5 3-16,0 0 9 0,-7 0 11 15,7 0 12-15,-7-4 10 0,1 0 3 16,-6-3 1-16,4 0-7 0,-11 3-17 16,13-4-48-16,-8-3-83 0,2 5-97 0,-2-2-100 15,8 0-86-15,0 1-93 0,6-4-18 16,0 0 44-16,6 4 78 0,7-4 89 16</inkml:trace>
  <inkml:trace contextRef="#ctx0" brushRef="#br0" timeOffset="94379.61">17734 5553 19 0,'13'0'291'0,"-13"-3"43"0,6 0 28 16,1-2-42-16,-7 2-95 0,7-1-79 16,-7 4-85-16,0-3-97 0,0-1-96 0,0 4-108 15,-7 0-74-15,0 0-31 0,-6 0 12 16,-7 0 47-16</inkml:trace>
  <inkml:trace contextRef="#ctx0" brushRef="#br0" timeOffset="95019.99">14751 5697 71 0,'-13'3'254'0,"0"-3"36"16,7 0 13-16,-1 0-49 0,0 4-34 0,7-4-30 16,-6 0-14-16,6 0-16 0,0 0-14 15,6 0-16-15,8 0-6 0,12 0 6 16,13 0 8-16,7 0 8 0,11-4-1 0,22 4-1 15,19-3-8-15,13 3-14 0,6-4-23 16,13 4-20-16,6 0-13 0,2-4-12 16,4 4-14-16,2 0-14 0,0-4-10 15,-8 4-8-15,-6-3-8 0,0-1-2 0,-19 0-2 16,-13 1 4-16,-7-5 10 0,-19 5-1 16,-7-1 0-16,-13-3-18 0,-6 3-58 15,-7-3-109-15,-13 0-132 0,0-1-118 16,-13 1-122-16,-7 0-52 0,1-2 23 0,-14 3 88 15,-6-2 114-15</inkml:trace>
  <inkml:trace contextRef="#ctx0" brushRef="#br0" timeOffset="109166.59">3289 9305 34 0,'-7'3'188'16,"0"2"10"-16,1-5-18 0,-1 3-20 0,1-3-4 16,6 0 0-16,-6 3 3 0,6-3-4 15,0 3-4-15,-7 3-8 0,7-6-15 16,0 3-15-16,0-3-11 0,0 3-9 0,0-3-9 15,0 4-12-15,7-4-10 0,-7 0-9 16,0 0-7-16,0 0-8 0,6 0-3 0,-6 4 4 16,13-4 17-16,0 3 31 0,13-3 30 15,0 8 29-15,14-5 18 0,11 1 13 0,8-4 1 16,6 4-17-16,20-4-13 0,6 0-15 16,13-4-16-16,13 0-11 0,20-7-15 0,12 0-14 15,15-1-23-15,5-2-14 0,7-4-7 16,6 0-11-16,-6 3-10 0,0-3-6 15,0 3 3-15,-14 4-8 0,-12 4-6 16,-12 0-2-16,-15 3 2 0,-19 1-4 0,-19 3-2 16,-7-4 3-16,-13 4 9 0,-19 0 6 15,-1-4 15-15,-5 4 23 0,-15 0 9 16,1 0 2-16,-12-3-1 0,5-2-4 16,-12 1-10-16,5 1-20 0,-5-4-9 15,-7 3-3-15,0-3-6 0,6 0-5 0,-6 3-20 16,0 1-64-16,0-5-113 0,0 4-167 15,7 1-179-15,-7 3-149 0,7-4-68 16,-1-3 22-16,0-1 91 0,1-3 152 0</inkml:trace>
  <inkml:trace contextRef="#ctx0" brushRef="#br0" timeOffset="110111.26">7085 9488 63 0,'-12'4'200'0,"4"-4"4"0,2 0-19 0,0 3-18 15,0-3-13-15,-1 0-2 0,7 0 5 16,-7 4 12-16,7-4 19 0,0 0 14 0,0 0 12 15,-6 0-3-15,6 4-14 0,0-4-18 16,0 0-23-16,0 0-20 0,0 0-18 16,0 0-9-16,0 0-5 0,6 0-2 15,-6 0-4-15,7 0 4 0,6 0 27 0,13-4 32 16,13 0 29-16,20-6 19 0,19 3 12 16,20-8-1-16,19 0-25 0,26-4-37 15,19-3-40-15,14 1-36 0,20 2-28 0,12 1-17 16,-6 0-14-16,-6 3-11 0,-8 4-7 15,-18 3-2-15,-1 1 0 0,-19 4-3 16,-13-1-8-16,-20 0-5 0,-19 4 4 16,-14 0 2-16,-5-3-5 0,-21 3-6 0,-13-4-40 15,2 4-79-15,-15-4-119 0,1 1-159 16,-13-1-153-16,5-3-166 0,-12-1-57 16,0 1 29-16,1-8 88 0,-2 1 145 0,-6-4 148 15</inkml:trace>
  <inkml:trace contextRef="#ctx0" brushRef="#br0" timeOffset="122534.75">25270 2612 21 0,'0'-4'7'16,"6"4"-20"-16</inkml:trace>
  <inkml:trace contextRef="#ctx0" brushRef="#br0" timeOffset="123395.49">25556 2652 155 0,'0'0'209'0,"6"4"-15"15,-6-4-16-15,0 0-7 0,0 0 3 16,0 0 10-16,0 0 7 0,0 0 7 16,0 0-1-16,0 0-1 0,0 0-7 0,0 0-14 15,0 0-13-15,0 0-12 0,0 0-10 16,0 0-18-16,0 0-21 0,-6 0-21 15,6 0-19-15,0 0-16 0,0 0-20 16,-6-4-9-16,6 0-9 0,-8 1-3 0,2-1-1 16,0-4-5-16,-7 2-1 0,6-2-2 15,-6 5-3-15,0-5 4 0,-6 5 0 0,5-4 0 16,-5 3-1-16,-1 0-1 0,-6 0 5 16,0 4-2-16,1 0-3 0,-8 4 5 15,-7 0 0-15,8 0 3 0,-7 3-2 0,0 4-4 16,7 0 6-16,-1 3-2 0,1 1 3 15,-2-1-4-15,9 1 2 0,5 3 4 0,0-3-6 16,1 4-2-16,6-5-3 0,6 4 2 16,-5 1 0-16,12-5 5 0,-7 5-3 0,7-5 1 15,7 4 0-15,-7-3 2 0,12 0 0 16,2-4-1-16,-1 0 6 0,7-4 2 16,5-3 1-16,15-4-2 0,-2-4-7 0,1-7 5 15,14 0-7-15,-8-7-4 0,7-4-1 16,1-4 2-16,-2-3 7 0,1-4-7 0,-6-1 4 15,6-5-1-15,0-2-1 0,-7 1 3 16,2-4-4-16,-2 0 6 0,-6 4 1 16,0-1 3-16,-6 1-4 0,-1 4 1 0,-6 3 9 15,1-1 1-15,-8 9 6 0,0-1 5 16,-6 8 2-16,1 0 5 0,-8 3-4 16,8 1-3-16,-8 3-8 0,0 2-9 0,-6 3-1 15,6 2-7-15,-6 0-7 0,0 0-7 16,-6 4 0-16,-6 8 6 0,-2-1 5 0,-6 8-1 15,-5 4 3-15,-8 3-1 0,1 3 1 16,-2 4 1-16,-4 8 0 0,-1-4 3 16,0 4 1-16,6-1 13 0,1 5-1 15,-8-5-6-15,8 1-1 0,5-1-4 0,-5 2 1 16,6-6-10-16,7-3-1 0,-1 1 4 16,7-5-4-16,0-2-6 0,0-2-46 0,0-2-65 15,6-1-88-15,7-3-94 0,-6-1-76 16,12-3-75-16,-6 0-43 0,14-7 21 0,5-1 69 15,1-6 76-15</inkml:trace>
  <inkml:trace contextRef="#ctx0" brushRef="#br0" timeOffset="123935.18">26207 2623 116 0,'6'0'220'0,"1"-4"14"0,0-3-46 16,-1 3-50-16,1 1-21 0,-7-4-2 16,6-1 4-16,-6 0 9 0,6 1 5 0,-6 0-11 15,0 3-18-15,0-3-18 0,0 3-21 16,-6 0-19-16,0-2-13 0,-1 1-10 0,-6 2-8 16,-6-1-11-16,-1 0-1 0,-13 1-3 15,7 3 0-15,-13 0 2 0,1 0 1 0,-2 3 5 16,1 5-1-16,0-5 0 0,0 5-3 15,0-1 6-15,6 4 1 0,1 0 1 0,5 0 0 16,2 1 0-16,5-2 1 0,7 5-6 16,0-5-1-16,0 5 0 0,6-4 1 15,7 4 4-15,0-4 1 0,14 0 6 0,-2 3 1 16,2-6 3-16,12 2-5 0,7-6 5 16,-1 1 6-16,7-5 7 0,0 0 5 15,0-5 8-15,0-2 15 0,6 0 2 0,-6-4 3 16,7-3-1-16,0-1 10 0,-7-4 22 15,-6 5 32-15,-1-4 34 0,1 3 38 0,-13 1 27 16,5 2 9-16,-11 1-13 0,-2 4-32 16,2-1-43-16,-8 1-44 0,0 3-38 15,1 1-33-15,-1 0-25 0,-6 3-16 0,0 0 0 16,0 0-3-16,-6 3-1 0,-7 8 5 16,-1-4 8-16,2 7 6 0,-8 2-4 15,7-2-2-15,-7 5-1 0,8-1-14 0,-2 4-22 16,2-4-41-16,-1 4-55 0,-1-4-73 15,8 1-89-15,0-5-89 0,0 1-70 16,6 0-38-16,0-1-12 0,0-6-27 0,12 3 37 16,1-8 76-16,7-3 73 0,6-3 69 15</inkml:trace>
  <inkml:trace contextRef="#ctx0" brushRef="#br0" timeOffset="124184.51">26846 2414 201 0,'6'-18'265'0,"7"-1"15"0,-6 1-46 0,-1 7-58 16,-6-4-30-16,6 5-25 0,-6 2-17 16,0 0-13-16,0 2-11 0,-6 6-19 15,0 0-14-15,-8 3-8 0,2 8 4 0,-8 4 8 16,0 3 7-16,1 4 3 0,-7 4-5 16,6 3-1-16,-6 0-12 0,7 4-7 0,-7 0-4 15,-1 0-5-15,7 0-3 0,-5 0-8 16,5 4 2-16,0-4-3 0,1-1-8 15,6 2-10-15,-6-5-29 0,5 0-52 0,8 1-67 16,-7-9-69-16,13 2-69 0,-7-9-80 16,7 1-16-16,0-8 26 0,7-3 53 0</inkml:trace>
  <inkml:trace contextRef="#ctx0" brushRef="#br0" timeOffset="124726.79">26572 2681 60 0,'-6'-11'276'0,"-2"-3"33"0,2-1 44 15,0 1-41-15,-1 3-27 0,7 0-1 16,-6 4 10-16,6-5 11 0,0 4-16 0,0 1-32 16,6 4-54-16,1-5-54 0,5 5-50 15,8 3-46-15,6 0-30 0,7 0-12 16,6 0-4-16,0 3-2 0,7 5 0 16,-1-5 2-16,1 8 1 0,-1-3-4 0,1 3-6 15,-1-4 4-15,-5 4-4 0,-1 0 0 16,0-4 3-16,-7 1 2 0,-6-1-1 0,1-3-4 15,-7 3 8-15,-8-3 2 0,1-1 5 16,-6-3 1-16,-1 0-1 0,1 0 3 16,-14 0-4-16,1-7-6 0,-1 3-8 0,-6 1 1 15,-13-1 3-15,6-3-4 0,-5 3 2 0,-8 4-2 16,7 0-1-16,-6 0 1 0,5 0-4 16,1 4 4-16,0 3-3 0,0 0 8 15,7 1-1-15,-7-1 5 0,12 4 0 16,-5 0-5-16,6-4-3 0,0 4 0 0,7 0 0 15,-2 1-6-15,8-5 7 0,0 4-2 16,0-4 9-16,8 0 0 0,4 1 0 0,2-5 5 16,5 1-8-16,1 0 3 0,6-8-5 15,-7 0 0-15,7 1 10 0,0-5 7 16,-6 1 8-16,5 0 9 0,-5-4 16 0,-6 4 26 16,5-5 24-16,-6 5 14 0,0-1 19 15,-7 1 2-15,8 0-7 0,-14 4-24 0,6-1-38 16,0 0-22-16,-6 4-26 0,7-4-19 15,-14 4-6-15,7 4-2 0,-6 0 3 0,-7 3 1 16,-6 0-2-16,-1 4 10 0,1 3-14 16,-1 2-27-16,-6 2-50 0,6 0-64 15,-5 1-94-15,5-1-118 0,-13 0-110 0,7 4-88 16,-7-4-74-16,-5 5-8 0,-2-5 60 16,-5 0 96-16,-1-3 108 0</inkml:trace>
  <inkml:trace contextRef="#ctx0" brushRef="#br0" timeOffset="125541.58">24820 3286 168 0,'6'0'257'0,"-6"-4"28"0,7 4-36 0,-7 0-36 16,7 0-19-16,-7 0-13 0,0 0-12 15,0 0-18-15,6 0-20 0,-6 0-29 16,0 0-35-16,0 0-25 0,0 4-23 16,0-4-11-16,0 3-7 0,0-3-1 0,0 7 6 15,0 1 9-15,0 4 9 0,0-2 11 16,0 9 12-16,0-1 12 0,0 4 8 0,-6 4 5 16,6 2 5-16,-7 2 3 0,7 3 7 15,-7 4-2-15,1 2-5 0,6-1-2 16,-6 2-1-16,-2 0-4 0,2 4-3 0,6-4-1 15,-6 4 0-15,-1 0-10 0,1-3-1 16,-1 3-1-16,1-1-8 0,-1 2-9 16,-5-1-7-16,4 0 8 0,-4 0-8 0,-1-4-3 15,6 4-12-15,-12-1-3 0,5-2-1 16,2 3-7-16,-2-4-3 0,1 1-4 0,1-1 14 16,-2 0 6-16,2 4 0 0,-2-4 1 15,8 1 4-15,-7-1 3 0,0 1-9 16,6-6-6-16,1 2-5 0,0-4-4 15,-2 4-1-15,2-7-4 0,0 2-4 16,-1 1 5-16,7-4 2 0,-6 1 2 0,-1-1 2 16,7 1-6-16,0-1 3 0,-6-1 1 15,6 3-3-15,-7-6 0 0,1 1-2 0,6-1 7 16,0-3-2-16,0 1-4 0,-6-5 0 16,6-4 3-16,0 1 1 0,0-4 2 15,0-4 7-15,0 1-2 0,-8-5-4 16,8 1-34-16,0-4-85 0,0-7-144 0,8-4-149 15,-8-4-166-15,0-7-86 0,6-8-15 16,7-2 58-16,0-9 126 0</inkml:trace>
  <inkml:trace contextRef="#ctx0" brushRef="#br0" timeOffset="127306.03">24741 3253 69 0,'0'0'111'0,"0"3"3"16,0 2 15-16,8 1 9 0,-2-2 5 15,0 0-7-15,7-1-5 0,0 1-9 0,6 0-7 16,8 3-10-16,-1-4-3 0,0 1-5 16,13 4 0-16,-7-4 1 0,14 0-5 15,-1 3 4-15,2-4-3 0,4 5 0 0,8-1-2 16,-1-3-7-16,1 2 2 0,6 2-9 16,0-4-4-16,1 3-5 0,-8 0-5 0,8 1-7 15,-1 0-5-15,0-5 0 0,0 4-4 16,0 1 1-16,0-1 0 0,0-4 5 15,0 4-6-15,0-3-3 0,1 0-6 0,-1-1-2 16,0-3-5-16,0 4-3 0,0-4-1 16,0-4 1-16,0 4 7 0,-6-3 2 0,6-1 2 15,-6 0-1-15,-1 4-3 0,1-7 0 16,-7 4-9-16,0-1-11 0,6 1 2 0,-11-5-1 16,4 4 2-16,1 1-5 0,-5 0-2 15,4-2 4-15,-5-2-2 0,-1 3-6 16,8 1-1-16,-8-5-1 0,1 5-5 0,6-1 2 15,0 1 1-15,-6-2-2 0,5 2-4 16,-5 0-3-16,-1 3 9 0,8-4-7 16,-7 0-1-16,-1 1 0 0,1-1 4 15,-1 4 1-15,1-4-7 0,-1 1 7 0,-6-1 1 16,1 4-2-16,-1-3 4 0,0 3-1 0,-1-4 7 16,2 0-4-16,-1 4-2 0,-6 0-3 15,5 0-4-15,2 0 2 0,-7-4-2 0,6 4 4 16,-7 0 5-16,1-4 0 0,5 4 0 15,-5 0-3-15,7 0-4 0,-8-4 1 16,7 4-7-16,0 0 3 0,0-3 4 0,7 3-1 16,-7 0 3-16,-1 0 1 0,-5 0-3 0,7 0 1 15,-8 0-3-15,1 0-1 0,-7 0 0 16,6-4-4-16,1 4 2 0,-7 0 5 0,7 0 0 16,-7 0 4-16,6 0 1 0,-7 0 3 15,2 0-3-15,5 0-5 0,-6 0-2 0,7 0 1 16,-7 0-6-16,7 0 4 0,-7 0 2 15,6 0 1-15,-5 0 2 0,5 0-6 0,-6 0 4 16,7 0-1-16,-7 0 1 0,0-3 0 16,7 3 1-16,-7-4 2 0,6 4 0 15,-6-4-2-15,6 1-1 0,-6-1 4 0,7 0 0 16,-7 1-4-16,0 0-4 0,0-2 2 0,1 2-1 16,-1-1 1-16,-1 0-1 0,1 1 6 15,0-1-3-15,1 1 0 0,-1-1-3 0,0 0 0 16,0 4-3-16,-1-3 0 0,2 3 5 15,5-4 1-15,-6 4 1 0,1-4 2 16,-1 4 0-16,6-3 4 0,-5 3-4 0,-1-4-3 16,-1 4-2-16,1-4-1 0,7 4 0 0,-7-4-6 15,6 4 2-15,-5-3 8 0,-1 3-2 16,6-4-1-16,-6 1-1 0,-7 3 4 0,8-4 2 16,-8 4-9-16,1-3 2 0,-1 3 1 15,1 0 1-15,-1-4 4 0,-5 4 1 16,-2 0-1-16,2 0 2 0,-8-4-3 0,7 4 2 15,-6 0-6-15,-1 0 2 0,-6 0 1 0,7 0 0 16,-1 0 2-16,-6 0-3 0,0 0 3 16,0 0-4-16,0 0 2 0,6 0 0 15,-6 0-2-15,0 0 0 0,0 0-5 0,0 0 3 16,0 4 1-16,0-4-4 0,0 4 0 16,-6 3 1-16,6 0 4 0,0 0-3 0,-6 1 0 15,6 3 2-15,-7 0 2 0,1 3 0 0,-1-2 1 16,1 2-1-16,-1 4 4 0,-5-3-2 15,4 3 0-15,2 4 0 0,-7-4-1 16,6 4-1-16,-5-3-1 0,5 2 2 0,-6 1 0 16,6 1 1-16,-5-1 1 0,-2 3 2 0,8-2-2 15,-7 5 0-15,6-3 2 0,-6 2-2 16,7 2-1-16,-8-3 3 0,8 7-4 16,-7-4 0-16,7 0 0 0,-1 1-1 0,1-1 1 15,6 4 0-15,-7-3 1 0,7-2-1 16,0 6 1-16,0-5-1 0,0 0 1 0,0 1-4 15,0 3 1-15,7-4 5 0,-7 0-3 0,6 1 4 16,1-5-2-16,-7 4 1 0,6-3 0 16,1 0-3-16,-7-1 2 0,6 1-5 15,-6-4 4-15,6 4 2 0,2-1-2 0,-8 1 4 16,0-1-5-16,0-2 0 0,0 2-1 16,0 1-2-16,0-1 3 0,-8 1-1 0,8-1 4 15,-6 1 2-15,0 4 3 0,-1-1-3 16,1-4-1-16,-7 2-1 0,6 2-2 0,1-4 2 15,-8-3-3-15,8 4 1 0,0-1 3 16,-8-2-2-16,8-1 0 0,0 0 0 16,-7-1 0-16,6-2 0 0,0-1-2 0,1 0 0 15,0 0 3-15,6-2-1 0,-7 2 2 16,0-4 1-16,7 1 2 0,0-4-2 16,0 4 1-16,0-5 1 0,0 1 0 0,7-3 1 15,-7 3 0-15,7 0-1 0,-1-5-4 16,-6 3 1-16,13-2-2 0,-6 0-2 0,-1 1-1 15,1-5-20-15,-1 1-76 0,0-4-135 16,-6-4-149-16,-6 1-151 0,0-8-78 16,-7-3-23-16,-13-6 53 0,-7-2 124 0</inkml:trace>
  <inkml:trace contextRef="#ctx0" brushRef="#br0" timeOffset="129040.68">24625 5392 60 0,'6'4'243'16,"-6"-4"14"-16,0 0-3 0,6 0-81 0,-6 4-65 16,0-4-35-16,0 0-18 0,7 0-7 15,-7 0-2-15,0 3-2 0,0-3-7 16,0 0-14-16,0 0-4 0,0 4 0 15,0 0 1-15,0-4 6 0,0 4 3 0,0 2 11 16,0 2 5-16,0-1-3 0,0 7 0 16,0-2 0-16,0 3 0 0,0 3 0 15,-7 0-1-15,1 4 6 0,6 0-1 0,-6 3 4 16,-1-2 2-16,0 3 0 0,7-5 2 16,-6 1 2-16,6 1 1 0,-6-5-1 15,6-1-2-15,0 3-3 0,0-6-4 16,0 1-5-16,0-1-1 0,0-3 7 15,0 0 5-15,0-3 8 0,6-1 9 0,-6 4 15 16,6-8 14-16,8 5 3 0,-2-1 1 16,1-3-1-16,7-1-10 0,0 1-13 15,6 0-21-15,-1-1-16 0,8-3-9 0,-1 0-7 16,14 0-4-16,0 0-8 0,0 0 4 16,6 0-4-16,7 0-7 0,-8 0-2 15,8 0-1-15,0 0 1 0,6 0-12 16,-7 3 3-16,1-3 4 0,6 0-1 0,-6 0-2 15,6 0 2-15,0 0 9 0,0 0 0 16,7 0-4-16,-1 0-1 0,7 0 4 16,7 0-2-16,0 0-7 0,0 0-3 0,6 0 3 15,0 0-1-15,-7 0 1 0,7 0 1 16,-6 0 3-16,-6-3-2 0,5 3 7 16,-6-3-3-16,0-1 0 0,-6 0-4 15,6-3 0-15,1 3 5 0,-2-3-7 0,2 0 2 16,-2 0 0-16,2-1-3 0,0 5-2 15,-2-5 0-15,2 1 0 0,-1 0-1 16,0-1 1-16,-7 1 5 0,1 0 1 16,0 3 5-16,-7-3-1 0,0 3 6 0,0-3-3 15,0 0 4-15,-6 2 1 0,6 2-1 16,0 0 2-16,0-2 0 0,7 1-3 0,-7 1-3 16,7 0 3-16,6 3-4 0,-7 0-3 15,1 0-5-15,0 0 3 0,-1 0 0 16,-6 0 2-16,0 0 6 0,-6 3 4 0,0-3 5 15,0 3 2-15,-7 1 8 0,-7-4 5 16,1 5 6-16,-1-5-1 0,1 0 1 16,0 3-5-16,-8-3 0 0,8 0-8 0,-7 3-8 15,0 2 1-15,7-5-8 0,-7 3 4 16,7 1-5-16,-7 0-3 0,0-1 0 0,7-3-7 16,-7 4 3-16,-1-1-1 0,1-3-1 15,1 4 1-15,-1-4 0 0,-7 0 4 16,1 0 2-16,-1 0-1 0,1 0 6 0,-7 0-1 15,7-4-3-15,-7 4 5 0,-6 0-4 16,5 0-2-16,-5-3-6 0,0 3 5 0,-1 0 8 16,1-4-3-16,-1 4-3 0,-6-3 1 15,7-1 1-15,-7 0-5 0,-1 4-7 0,8-3-3 16,-6-2 5-16,-2 5 1 0,8-3-3 16,-1 0 0-16,-5 3 0 0,5-5 0 15,-6 1 1-15,0 4 0 0,7-3 6 0,-8 0 0 16,2 3-2-16,-8-4 1 0,7 0-2 15,0 1 3-15,-6-1 4 0,-1 4 3 0,0-4 7 16,2 1 4-16,-2-1-1 0,-6 4 1 16,6-3-10-16,-6-1 0 0,7-4-8 15,-7 5-3-15,0-1-3 0,6-3-1 0,-6-1 3 16,0 1 1-16,0 0 0 0,7-4-1 16,-7 4 0-16,0-4-7 0,-7-4-1 0,7 0-4 15,0 4 1-15,-6-7-2 0,6 4 1 16,-7-1 0-16,1-4 7 0,0 5 0 15,-2-1 1-15,2 1-3 0,6-2 4 0,-6 5 2 16,6 0-5-16,-7 0 1 0,0 1 1 16,7-1 5-16,-6 0-3 0,6 0-1 15,0 0 0-15,0-1 0 0,-6 2 0 0,6-5 1 16,6 1 1-16,-6 0-2 0,0-6 2 16,6-2-1-16,1 4-3 0,-7 0-3 15,7-4-6-15,-1 4-13 0,0-5-41 0,8 1-52 16,-8 4-82-16,1-4-108 0,-7 4-123 15,6-4-111-15,-6-3-92 0,0 2-17 0,-6 1 46 16,-1-7 90-16,1 0 117 0</inkml:trace>
  <inkml:trace contextRef="#ctx0" brushRef="#br0" timeOffset="130334.27">29835 3326 102 0,'-6'0'98'16,"6"-3"-7"-16,0 3-7 0,-8 0-15 16,8 0-11-16,-6 3-7 0,6-3-9 0,-6 0-5 15,-1 4-3-15,0 0 8 0,1 3 0 16,0-3-2-16,-1-1-3 0,1 5 3 0,-1-1 2 16,7 0-2-16,-7 0 3 0,1 1 3 0,0 3 4 15,6-4 3-15,-7 4 3 0,7 0 6 16,-7 3 5-16,1-3 3 0,6 5 3 15,-6-2-1-15,6 4 2 0,0 1-2 0,-7-1-3 16,7 4-1-16,-6-1 0 0,6 2-3 16,-7 3-2-16,7-1 2 0,-7 4 3 0,7 1-2 15,-6-4-4-15,0 3-4 0,6 4-3 16,-8-4-7-16,2 4-7 0,6 0-6 0,-6 0 1 16,0 0 1-16,-1 0 4 0,0-4-3 15,1 4 0-15,-7 0-2 0,7-4-1 0,-2 0-7 16,2 1-10-16,-6-4-6 0,4 3-3 15,2-3 2-15,0 3-4 0,-7-4 2 0,6 1-3 16,0 0 1-16,-5 0 2 0,6-1-3 16,-2 1 5-16,2 0-1 0,0-1 8 0,-1 1-3 15,1-1-3-15,-1 1 0 0,0-1-5 16,1 1-1-16,0 4-3 0,-2-5 2 0,8 4-1 16,-6-2 0-16,6 2 1 0,-6-4 0 15,6 1 4-15,0 3-1 0,-6-4-1 16,6 5 0-16,0-4 0 0,0-1 0 0,-7 5-4 15,7-5-1-15,0 1 1 0,-7 3 1 16,7-3 1-16,-6 0-4 0,6-1 2 0,0 1-2 16,-7 0 4-16,7-1 0 0,-6 1-1 15,6-1 0-15,-6 1 2 0,6-1 2 16,0 1-3-16,-8 0-2 0,8 0 3 0,0-4 1 16,-6 3-3-16,6-2 0 0,0-2 3 15,-6-2-2-15,6 3-4 0,0-1 1 0,-6-2 0 16,6-1-1-16,0 1-1 0,-7 3 4 15,7-8-3-15,0 8 1 0,0-4 1 16,-7 1 1-16,7-1-1 0,0 0 0 0,0 0 3 16,0 1-4-16,0-4 0 0,-6 3 2 15,6-3-3-15,0-1-2 0,0 1-2 16,0-4 3-16,0 3 0 0,0-3-1 0,0-2 3 16,0-3 3-16,0 2-3 0,0-1 1 15,0 0-1-15,0-3 2 0,0-1-3 16,0 1-2-16,0-4 3 0,0 4 5 0,0-4-4 15,0 4-5-15,0-4 4 0,0 0 2 16,0 3 0-16,0-3 0 0,0 0 1 0,0 0-5 16,0-3-57-16,-7-1-114 0,7 0-125 15,-6-7-151-15,-8 0-79 0,-4-3-35 16,-2-9 33-16,-7-2 98 0</inkml:trace>
  <inkml:trace contextRef="#ctx0" brushRef="#br0" timeOffset="133407.65">27913 2326 205 0,'0'-3'257'0,"0"-5"30"0,7 5-52 0,-7-2-28 15,0 2-3-15,0 3 4 0,7-3-2 16,-7-2-5-16,0 5-13 0,0-3-26 0,0 3-35 15,0 0-35-15,0-4-29 0,0 4-25 16,0 0-18-16,0 0-11 0,0 0-9 0,-7 4-7 16,7-4-3-16,0 3-3 0,-7 5 4 15,7 0-2-15,-6 6 4 0,-7 1 5 16,7 3 3-16,-8 4 6 0,2 0-3 0,-2 0 6 16,1 1-1-16,0-2-9 0,0 1 4 15,1-4-1-15,-2-3 0 0,8 4-1 16,-8-9 0-16,8 1 4 0,0 0-2 15,-1-4 1-15,7 1 8 0,-6 0 7 0,6-8 15 16,0 7 22-16,-7-7 12 0,7 0 2 16,7-4-3-16,-7 1-6 0,0-9-16 0,6 1-19 15,1-7-16-15,5-1-9 0,-5-6-1 16,6-1 0-16,7-3 2 0,-7-4 0 0,6 4-3 16,0-4 0-16,8 0 1 0,-8 4-2 15,1-1 1-15,-7 4 0 0,7 4 14 0,-8 4 9 16,1 4-3-16,-6-1 0 0,6 4-2 15,-13 0-5-15,6 3-12 0,2 4-9 16,-2-3-5-16,0 7 0 0,-6-3 1 0,6 6 2 16,1 1 5-16,0 3 6 0,-7 1 5 15,6 7-5-15,1 3 3 0,-1 0-1 16,-6 0 4-16,0 1-7 0,0 3-2 0,0 3-1 16,0-2 3-16,0-2 0 0,-6 1-6 15,-1 0 3-15,7-3 3 0,-6-1-2 16,6-4-8-16,-7-3-7 0,0 1-8 0,7-1 0 15,0-4-5-15,0-3 9 0,0 3 3 16,0-4 3-16,0-3 9 0,0-3-3 16,7-4 4-16,0 0-5 0,-1-8 1 0,7 0 5 15,1-4-1-15,5 1 4 0,-6 0 1 16,6-4 1-16,1 4-2 0,-7 0 1 0,6 2 2 16,-6-2-7-16,1 7 1 0,-2 0 4 15,-4 0-1-15,4 4-2 0,-6 0-5 16,1 3 1-16,0-3-2 0,-7 3-4 0,6 4-1 15,-6 0-4-15,7 0 6 0,-7 0 6 16,0 7 3-16,0 1-3 0,0 3 3 0,0 0 3 16,-7 3 4-16,1 1-1 0,-1-1 2 15,0 5 2-15,1-4 1 0,0 3 3 16,0-3-6-16,-8-1-2 0,8 1-4 0,-1-4-11 16,0 3-44-16,1-3-65 0,-1 1-69 15,7-1-55-15,-6-4-50 0,6 0-34 0,6 0-6 16,-6 1 4-16,13-4 13 0,-6-4 27 15,6 0 37-15</inkml:trace>
  <inkml:trace contextRef="#ctx0" brushRef="#br0" timeOffset="133747.03">28467 2352 104 0,'26'-19'207'16,"-6"1"-5"-16,-8 4-11 0,8-1-8 0,-13 0 2 16,6 4-1-16,-6 0-2 0,-1 4 1 15,0-1-5-15,0 1-11 0,-6 0-28 16,8 3-24-16,-8 1-29 0,0 3-33 0,0-4-27 15,0 4-17-15,0 0-4 0,-8 0-7 16,8 4-3-16,-12 3 3 0,6 0 5 0,-8 0-2 16,8 4-1-16,-7 0 0 0,-1 0 4 0,8 4-2 15,0-1-2-15,-1 2 1 0,0-2 0 16,1 1 5-16,0-1-4 0,6 5 3 0,0-5 1 16,0-3 0-16,0 0 2 0,6 0-1 15,-6-4 3-15,6 1 9 0,1-1 7 0,6-2 12 16,-7-5 12-16,1 0 11 0,6-5 9 15,-6-2-1-15,6-1-3 0,-6-3-6 16,-1-3-13-16,0-1-10 0,0-3-13 0,-6 0-6 16,8-1-5-16,-16 1-5 0,8-1-4 0,0 5-3 15,-6-1-4-15,0 1-8 0,0 3-16 16,6 0-41-16,-7 3-64 0,0 1-73 0,1 0-71 16,6 3-64-16,-7 1-55 0,7-1-35 15,-6 4 24-15,6 0 54 0,6-4 63 16</inkml:trace>
  <inkml:trace contextRef="#ctx0" brushRef="#br0" timeOffset="134241.6">28858 2010 114 0,'12'-14'234'16,"2"0"28"-16,-1-1-30 0,-6 4-16 0,-1 0 0 16,0 0 1-16,1 4-13 0,-7 3-13 15,6-4-28-15,-6 5-40 0,7 0-42 0,-7 3-37 16,0 0-26-16,0 0-14 0,0 6-6 15,0 2 0-15,-7 7 2 0,7 3-5 16,-13 4 8-16,7 3 1 0,-7 5 1 0,0-1 2 16,-1 4-2-16,-5 0 6 0,0-1 1 0,0 2-1 15,5-1 1-15,-6 0-3 0,8-4 2 16,-8-3-3-16,13 0-6 0,-5-8 3 0,-2 0 1 16,8-3 0-16,0-1 5 0,-1-6-1 15,7 3 9-15,-6-8-2 0,6 5-2 0,0-8-1 16,0 0-7-16,0 0 0 0,6-8-7 15,-6 1 2-15,13-4-2 0,-7-3 0 0,8-1-2 16,-2-3-1-16,8 3-4 0,-1-3 0 16,1 3-1-16,0 1-1 0,-1-1 0 15,-6 4-2-15,6 0 2 0,-5 0-5 0,6 3 2 16,-8 5 3-16,-5-1 3 0,6 0-1 0,0 4 4 16,0 0 0-16,-6 4 1 0,5 0-5 15,-5-1 5-15,-1 8 0 0,1 0-1 0,0 0-1 16,-7 4 4-16,0-1 3 0,0 5-2 15,-7-4 2-15,0 3 7 0,-6-3 5 16,-6 3-1-16,0-4 0 0,-8 1-2 0,8-4 1 16,-8 0-5-16,2 0-2 0,-1-3-2 0,0-1 2 15,6 0-6-15,7-3-14 0,-7 3-21 16,8-3-48-16,5-4-58 0,-6 4-63 0,13-1-64 16,0-3-78-16,0-3-38 0,13-1 12 15,0 0 42-15,7-7 54 0</inkml:trace>
  <inkml:trace contextRef="#ctx0" brushRef="#br0" timeOffset="134465">29300 2301 137 0,'14'-8'275'0,"-2"1"39"0,2 3 2 16,-1-3-44-16,-7 3-25 0,-6 0-22 0,7 1-28 16,0 3-28-16,-7-4-34 0,0 4-41 15,6 0-39-15,-6 0-24 0,0 0-13 0,-6 0-14 16,6 4-2-16,0-1 2 0,-7 5 5 15,0 3 0-15,1-1-2 0,-7 6 1 16,-1 2 0-16,2-4-3 0,-2 5-5 0,2-1-10 16,-1-3-18-16,6-1-47 0,-6 1-61 0,1-1-57 15,-2-2-60-15,8-1-60 0,-8 0-62 16,1-8 3-16,1 4 35 0,5-7 48 0</inkml:trace>
  <inkml:trace contextRef="#ctx0" brushRef="#br0" timeOffset="134610.6">29326 2216 49 0,'14'-14'231'16,"-1"-1"25"-16,-7 0-5 0,8 3-61 0,-14-2-44 15,6 7-35-15,0 0-32 0,0-4-30 16,-6 7-45-16,8-3-56 0,-2 3-64 0,0 0-72 16,1 1-56-16,-1 3-26 0,8-4 7 15,-2 4 31-15</inkml:trace>
  <inkml:trace contextRef="#ctx0" brushRef="#br0" timeOffset="134861.32">29841 1887 159 0,'13'-19'259'16,"0"1"36"-16,-6-1-25 0,5 5-18 0,-4-1-10 16,-2 4-10-16,-6 3-22 0,6 2-28 0,-6-2-40 15,7 4-50-15,-7 1-47 0,0 3-29 16,0 3-12-16,-7 5-3 0,1 2 4 15,0 9 11-15,-8 4 19 0,1 5 12 0,-6 2 2 16,0 6 5-16,-8-3-1 0,1 7 0 0,0 1-11 16,0-1-9-16,0 4-3 0,-1-1-10 15,9 2 0-15,-9 3-15 0,1 0-45 0,0-1-81 16,0-3-99-16,1 0-119 0,-2-7-103 16,1-1-45-16,0-2 13 15,0-9 64-15,-1-3 89 0</inkml:trace>
  <inkml:trace contextRef="#ctx0" brushRef="#br0" timeOffset="136081.28">27444 2696 68 0,'14'-11'223'0,"-14"-4"33"16,6 4-19-16,1 0-37 0,-7 0-19 16,6-3-4-16,-6 7-4 0,0-4-7 0,0 4-10 15,0-5-14-15,0 4-22 0,0 1-24 16,0 4-25-16,0-1-27 0,0 0-16 0,0 1-20 15,0 3-7-15,0 0-8 0,-6 3-2 16,-1 5 0-16,1-1 2 0,-8 4 3 16,2 4 7-16,4 0 1 0,-4 2 2 15,6 2-1-15,-1-1-5 0,0 1 2 0,1 2-1 16,-1 1-1-16,1 1-2 0,6-5 3 16,-6 4 2-16,6 0-4 0,0-4 1 0,0 0 2 15,-8-3 0-15,8 4-2 0,-6-8-2 16,6 3 0-16,-6-6-5 0,0 3 0 15,-1-4-3-15,0 0-3 0,7 0 0 0,-6 1 0 16,-1-5 4-16,1-3-5 0,-1 4 3 16,7-4 1-16,0 0-1 0,0 0-5 15,0-4-11-15,0 1-5 0,7-5-4 0,6 1 0 16,0-4 1-16,0 4 7 0,7-4 7 16,-1 0 8-16,1 0 5 0,6 0 1 0,0 0 6 15,-7 3 0-15,7-3 1 0,-6 1 0 16,6-2 1-16,-7 5 0 0,7-4-4 15,-6 0 4-15,-1 4 1 0,-5-4 5 0,5 4 1 16,-6-1 2-16,-6-3 7 0,5 4-1 16,-5 0 2-16,-7-5-2 0,7 5-4 0,-7 0-1 15,0-4-6-15,0 4-2 0,0 0-3 16,-7 3-1-16,7-4 0 0,-7 5 0 16,1-1 1-16,0 0 1 0,-1 4 2 15,1 0-1-15,-8 4-2 0,2 3-2 0,-2 1 0 16,2-1 0-16,-2 4-2 0,8 0 3 15,-7 3 0-15,7-2 1 0,-2 2-7 16,2 1-10-16,0 0-15 0,6-1-29 0,0-3-35 16,0 0-35-16,0-4-31 0,6 5-33 0,0-5-36 15,2-4-45-15,4-3-3 0,1 0 17 16,1-3 24-16</inkml:trace>
  <inkml:trace contextRef="#ctx0" brushRef="#br0" timeOffset="136308.46">27920 2659 125 0,'19'-14'222'0,"-5"2"8"16,-8 2-20-16,7 3-21 0,-7-1-11 16,1 1-22-16,-7 4-24 0,7-1-28 0,-7 0-32 15,0 0-27-15,0 4-22 0,0 0-11 16,0 4-2-16,0 0 3 0,-7 3 3 0,0 4 4 16,-6 4 3-16,7-1-1 0,-7 4-4 15,0 1-3-15,0-1 2 0,0 4 0 16,0 0-3-16,7 0-2 0,-14 0-4 0,6 4-14 15,2-5-30-15,-1 1-42 0,-7 0-53 16,8 1-53-16,-8-5-65 0,0-3-53 16,7-1-10-16,-7-3 19 0,8 0 42 0</inkml:trace>
  <inkml:trace contextRef="#ctx0" brushRef="#br0" timeOffset="136460.04">27673 2857 40 0,'0'-7'211'0,"6"0"15"0,-6-1-24 16,7 4-64-16,-7 1-52 0,6-1-30 16,0 1-23-16,8 3-16 0,-2 0-18 0,2 3-36 15,-1 1-46-15,-7-1-77 0,0 5-40 16,-6-1-20-16,-6 4-1 0</inkml:trace>
  <inkml:trace contextRef="#ctx0" brushRef="#br0" timeOffset="137841.51">25510 3356 105 0,'0'0'194'0,"0"-5"-10"0,0 5-40 16,0 0-32-16,0 0-22 0,0 0-15 15,0 0-9-15,0 0-7 0,0 0 0 0,0 5 1 16,0-5 6-16,0 3 8 0,0 4 5 16,0 1 11-16,0-1 2 0,7 0 1 0,-7 4-11 15,0 1-9-15,6-2-8 0,-6 5-9 16,0 4-3-16,0-1-1 0,0 4 6 16,0 0-1-16,0 7-4 0,0-4-1 0,-6 5-6 15,6 3-10-15,0 0-9 0,0 0-3 16,-7 1-3-16,7-2 0 0,0 4-1 15,-6-3 5-15,6 0 1 0,0 4 4 16,0-4-3-16,0 0 0 0,-7 0 0 0,7 0-3 16,0-4-2-16,0 0 1 0,0 1 9 0,-6-5 2 15,6 5-1-15,0-5 4 0,0 1 1 16,0 0-4-16,0-1-4 0,0 1-4 16,0 0-4-16,0-1-3 0,0 1-7 15,0-1 0-15,0 1 0 0,0 0 1 0,0 3 1 16,-7 0-2-16,7-3 8 0,-7 3-7 15,1 5 0-15,0-6 0 0,6 6 1 0,-7-2-1 16,0 1-8-16,1 1 1 0,6-5-2 16,-6 4-4-16,-1-1-2 0,7-2 2 0,-6 3 2 15,6 0 2-15,-7-4 2 16,7 5 3-16,-7-2-4 0,7-2-1 0,-6 2 1 16,6 1 2-16,-6 1-5 0,6-1-2 15,-7 3 4-15,7-3-1 0,-7-3-3 16,7 2 0-16,-6 1-5 0,6-3 2 15,-6-1-1-15,-1 1 0 0,7-5 2 0,-7 4 2 16,1-3 6-16,-1-1-2 0,1 5-2 16,6-4 3-16,-6-5-3 0,-2 5-2 15,2-4-4-15,0-4 5 0,6 5 1 0,-6-5-2 16,-1 0 2-16,7-3 1 0,-7-1-1 16,7 1-2-16,-6 0 0 0,6-1 1 0,0-3 0 15,-7 0 0-15,7-1 3 16,0 2 1-16,-6-4 0 0,6-1-3 0,0 0 0 15,0 0 4-15,0-3 0 0,0 4-3 16,0-5 1-16,-6 1 3 0,6-4-6 16,0 0-24-16,0 0-57 0,-8-4-76 15,2 1-94-15,6-1-99 0,-6-7-120 0,0 4-46 16,6-8 19-16,0-4 58 0,6 1 84 16</inkml:trace>
  <inkml:trace contextRef="#ctx0" brushRef="#br0" timeOffset="139004.94">26370 3469 152 0,'0'0'138'15,"0"0"-15"-15,0 0-18 0,0 0-8 0,0 4-11 16,0-4-9-16,0 0-13 0,0 3-13 16,0-3-12-16,0 0-5 0,0 0-5 15,0 4-2-15,0 0-3 0,0-1 5 0,0 5 3 16,0-1 2-16,0 0 8 0,0 1 8 15,0 3 13-15,0 0 11 0,0 0 15 0,6 3 6 16,-6 0 7-16,7 1 1 0,-7 4 3 16,7-1-7-16,-7 1-8 0,0 2-7 15,6 1-4-15,-6 0-7 0,6 1-12 0,-6 2-1 16,6 1-3-16,-6 3-3 0,0 0-7 16,0 0-2-16,8 5-2 0,-8-1 0 15,0-1 1-15,0 5 3 0,0 0 0 0,0-4-3 16,0 3-1-16,-8 1-3 0,8-4-4 15,0 4-5-15,0 0-6 0,0-5 4 16,0 5 0-16,-6-4-2 0,6 3 0 0,-6 1-8 16,0-4 4-16,6 4-2 0,-7-1-4 15,0 1 0-15,1 0-2 0,-1-1 6 0,1 1-3 16,6-4 5-16,-6 4-1 0,-2-4 1 16,8 4 3-16,-6-5-4 0,6 5-1 15,0-4-1-15,-6 0-4 0,6 0 3 16,6-1-9-16,-6 2 3 0,0-1-1 0,6-1-4 15,-6 1-2-15,0 1-3 0,0-1 0 16,0-1-1-16,0 5 0 0,8-7 0 16,-8 2 0-16,0-2-1 0,0-1 1 15,0 1-2-15,0-1 1 0,0-4-3 0,0 1 3 16,0-1 3-16,0-3 2 0,6 1 0 16,-6 2-4-16,0-3 5 0,0 4-4 15,0-4-5-15,0 3-1 0,0-2-3 0,0 2 8 16,0-3-2-16,0 4 0 0,-6-1 3 15,6-3 1-15,0 5 2 0,0-2-4 16,-8 0-3-16,8-3 5 0,0 1-4 16,0-2 0-16,0 1 1 0,-6 0-3 0,6-7 5 15,0 3 2-15,0-3 1 0,0-4-3 16,0 0 3-16,0-4-4 0,0 1-15 16,-6-5-73-16,6-3-126 0,-6 0-133 15,-1-7-154-15,0-8-82 0,-6 0-32 0,1-7 45 16,-2-7 115-16</inkml:trace>
  <inkml:trace contextRef="#ctx0" brushRef="#br0" timeOffset="140120.6">27229 3403 57 0,'0'0'125'15,"0"0"-13"-15,0-4-15 0,0 4-10 0,0 0-9 16,0 0-11-16,0 0-15 0,0 0-6 15,0 0-4-15,0 0-2 0,0 0 0 16,0 0-1-16,0 0 3 0,-6 0 1 0,6 0 4 16,0 0 4-16,0 0 1 0,0 0 0 15,0 4 4-15,0-4 7 0,0 4 10 16,-6 3 6-16,6 0 6 0,0 0 10 0,-6 8 9 16,6 0-1-16,0 0-5 0,-8 7 5 15,8 0-1-15,0 0-7 0,0 7-5 0,0-4-4 16,0 9-1-16,0-5-9 0,0 4 0 15,0 3 2-15,8-2-7 0,-8 6 0 16,6-4-5-16,-6 1-3 0,6 3-9 0,0-3-4 16,-6 3-4-16,7-3-1 0,-7 3-2 15,0-3-4-15,7-1-2 0,-7-2 1 0,0 2 2 16,0-3-7-16,0 0-2 0,0-3-2 16,0-1-2-16,0 0-9 0,-7 4-1 15,7-8 3-15,0 6 10 0,0-3-2 16,0 1 7-16,0 1 4 0,-7-5-1 0,7 4-3 15,0 1-7-15,0-1 5 0,0-3-9 16,0 3-2-16,0 0-1 0,0-3 0 0,0-1-2 16,0 1-1-16,0 0 0 0,0-1 2 15,0 2 0-15,0-2-2 0,0 1-2 16,0-4-1-16,0 3-3 0,0 0-1 16,0 2 1-16,7-2 0 0,-7 1-5 0,0-1 0 15,0 1 3-15,0 1 0 0,0-2-2 16,0 4-5-16,0-4 7 0,0 5-2 15,0-5 2-15,0 1-5 0,0-1 4 0,0 1 3 16,0 4-5-16,0-5 2 0,-7 1-2 16,7 0 1-16,-6-1 2 0,6 1-2 15,-6 0 2-15,0-1-5 0,6-3 2 16,-8 4 1-16,2-4-3 16,6 3 3-1,-6-3-5-15,6 0 4 0,-7 1-4 0,0-5-5 0,7 4-3 0,-6-4 0 0,6 0 5 16,-7-3-5-16,7 3 4 0,-6-3 2 0,6 0 5 15,0-1 0-15,0 1 0 0,-6-4 2 16,6 0-2-16,0-4-4 0,0 0-2 16,0 1-3-16,0-1-9 0,0-3-6 15,0-1-16-15,0 2-26 0,-7-5-55 0,7 0-70 16,-7 0-82-16,1-5-76 0,0-2-63 16,-1 0-54-16,7-1-47 0,-7-2-9 15,1-1 50-15,6-4 59 0,0-3 66 0</inkml:trace>
  <inkml:trace contextRef="#ctx0" brushRef="#br0" timeOffset="141166.76">28044 3370 7 0,'6'-4'196'0,"-6"-3"28"0,0 4-7 16,0-5-21-16,0 5-8 0,0-1 9 15,0 0 4-15,0 1-2 0,0 3-11 0,0-4-20 16,0 4-19-16,0 0-23 0,0-4-23 16,0 4-19-16,0 0-18 0,0 0-18 15,7 4-11-15,-7-4-13 0,0 4 4 0,0 3 12 16,6 0 14-16,-6 1 19 0,6 6 11 16,2 4 8-16,-2 1 5 0,0 2-2 0,1 9-1 15,0-1-2-15,-1 1 3 0,0 6 1 16,1 1-7-16,-1 3-9 0,8 0-11 15,-8 4-8-15,0 1-12 0,1 6-12 0,0-4-7 16,-1 5-6-16,0-1 3 0,1 3-1 16,-7-2-2-16,6 3 6 0,-6-8 2 15,0 5 4-15,-6-4 0 0,6-2 6 16,-7 3 12-16,7-5 11 0,-6 1 11 0,6-2 1 16,-6 1 2-16,-1-4 0 0,0 4 1 15,1-4-5-15,6 0-5 0,-13 1-4 16,6-1-2-16,7-3-8 0,-6-1-9 0,-7 1-5 15,7-4-8-15,-1 0-5 0,0 0-4 16,1 0-3-16,0 0-5 0,-2-4-2 16,2 4-3-16,0-4-2 0,-1 1 0 0,1-1 0 15,-1-3-1-15,0 4-2 0,7-5 3 16,-6 1 4-16,6-1-2 0,-6 1-3 0,0-1 2 16,-2-2-1-16,8-2 1 0,-6 5-6 15,6-4-3-15,-6-4 3 0,-1 4 1 16,7 1-5-16,-7-5-1 0,1 3 3 15,6-2 3-15,-7 3-4 0,1-4-1 0,6 0 3 16,-6 1 2-16,6-1-2 16,-7 0-4-16,7-4 3 0,0 6 1 0,0-6 2 15,-7 1-4-15,7-4 2 0,0 0 1 0,0 0-3 16,0-4 0-16,0 0-2 0,0 1 1 16,0-5 4-16,0 1 0 0,0-1-6 15,-6 1-23-15,6-4-81 0,0 0-103 16,-6-4-123-16,6 1-150 0,-7-8-135 15,0 0-127-15,7-4-25 0,0 1 44 0,0-5 90 16,7-7 134-16,6 1 131 0</inkml:trace>
  <inkml:trace contextRef="#ctx0" brushRef="#br0" timeOffset="143328.5">24885 3762 70 0,'0'0'121'0,"0"0"0"15,0 0-7-15,0 0-10 0,0 0-12 0,0 0-13 16,0 0-10-16,0 0-15 0,0 0-5 16,0 0-8-16,6 0-3 0,-6 0 1 15,7 0 2-15,0-3 7 0,5 3 3 16,2 0 6-16,5 0 2 0,1-4 3 0,6 0 2 15,-1 4-4-15,1-3-3 0,1 3-7 16,5 0 0-16,1-5-3 0,-1 5-4 16,1 0-3-16,7 0 2 0,-8 0 1 0,1 0-1 15,5 0-2-15,1 0 4 0,-6 0 4 16,6 5 3-16,-6-5 1 0,6 3 3 16,0-3 2-16,7 4-3 0,-7-4 1 0,6 4-7 15,1-4-2-15,6 3-9 0,-7 1-2 16,8-1 0-16,5 1-5 0,-6 0-2 0,0-1-3 15,7 1-3-15,0 0-4 0,-7 3-6 16,-1-3-3-16,8-1-4 0,-6 1-2 0,-8 0 2 16,1-1-2-16,-7 1 0 0,7 0 0 15,-14-1 0-15,7-3 1 0,-6 4 0 16,-1 0 3-16,1-4-3 0,-1 0 1 0,-6 0 0 16,7 0 3-16,-7 0 4 0,6 0-3 15,1 0 2-15,-1-4-1 0,1 4 3 16,-1 0-3-16,1 0-5 0,7 0 1 0,-8 0 1 15,7 0-3-15,0 0-2 0,0 0 1 16,1 0 2-16,-8 0 2 0,7-4-2 16,0 4 6-16,-7 0-2 0,8 0 8 0,-8-3 4 15,1 3 7-15,6-4 5 0,-7 4 1 16,1-4 8-16,-1 4-8 0,1-3 4 0,6-1-6 16,-7 4-5-16,2-4-4 0,-2 1-5 15,1-1 2-15,-1 4-6 0,7-4 1 16,-7 4 3-16,1-3 5 0,-1 3 4 0,7 0 2 15,-5-4-3-15,-2 4 2 0,7 0-2 16,-6 0-1-16,-1 0 0 0,7 0-3 16,-7 0-3-16,1 0-6 0,-1 0 1 0,1 0-2 15,-1 0-5-15,2 0 0 0,-2 0 6 0,1 0 4 16,-7-4 0-16,7 4 2 0,-8 0 5 16,1-3 5-16,-6 3 2 0,6 0 1 0,-7-4 0 15,1 4-1-15,0-4-8 0,-1 4-5 16,1 0-3-16,6-3-4 0,-7 3-8 15,1 0 1-15,0 0-3 0,-1-4 1 0,0 4-4 16,8-3-5-16,-8 3 7 0,7 0-1 0,0-4 5 16,-6 4-1-16,6-4 3 0,-1 4 4 15,-5-3-5-15,0 3 1 0,-1-5 3 0,1 5 0 16,0 0 2-16,-8-3-1 0,8 3 1 16,-7-3 2-16,7 3-6 0,-1-3-5 15,-6 3-2-15,6-5-2 0,-5 5-1 0,5 0-5 16,1-4 2-16,-7 4 8 0,0-3-4 0,-1 3 1 15,2 0 2-15,-1 0 8 0,0-4-4 16,0 4-5-16,-1 0 1 0,-4 0 6 0,4-4-2 16,-5 4-6-16,6 0 3 0,-6-3-2 15,5 3 2-15,2 0-2 0,-2 0 5 0,-5 0-4 16,6-4 0-16,0 4-1 0,1 0-1 16,-8 0 2-16,6 0-4 0,-4 0 0 0,4 0-3 15,-5 0 2-15,-1 0 4 0,8 0-5 16,-8 0 3-16,0 0-1 0,0 0-1 15,2 0 3-15,-2 0 0 0,0 0 3 0,1 0-3 16,0 0 1-16,-1 0 3 0,1 0-3 0,5 0 2 16,-5 0-2-16,0 0 2 0,-1 0 1 15,0 0 1-15,8 0-2 0,-8 0-4 0,7 4 2 16,-7-4-4-16,8 0 2 0,-8 0-3 16,0 0 7-16,2 0 0 0,-2 0-8 15,0 0 11-15,1 0-2 0,-7 0 2 0,0 0 8 16,6 0 1-16,-6 0 10 0,0 0-8 0,0 0-4 15,0 0 5-15,0 0-13 0,-6 0-8 16,6 0-26-16,0 0-46 0,0-4-76 0,-7 0-105 16,1 4-97-16,0-3-88 0,-8 3-83 15,8-4-45-15,-14 0 28 0,1 1 74 0,-1-1 85 16</inkml:trace>
  <inkml:trace contextRef="#ctx0" brushRef="#br0" timeOffset="149147.04">25047 3506 27 0,'0'0'62'16,"0"0"-11"-16,0 0-10 0,0 0-4 0,0 0-4 16,0 0 0-16,0 0 0 0,0 0 3 15,0 0 5-15,0 0 6 0,0-4 4 16,0 4 6-16,0 0 3 0,0 0 0 0,0 0-6 16,0 0-7-16,0 0-12 0,0 0-8 15,0-4-13-15,0 4-17 0,0 0-24 16,0 0-34-16,0 0-43 0,0 0-53 0,0 0-26 15,0 0-6-15</inkml:trace>
  <inkml:trace contextRef="#ctx0" brushRef="#br0" timeOffset="152487.43">25211 3432 90 0,'0'0'103'0,"0"-4"-15"0,0 4-15 0,6 0-15 16,-6 0-15-16,0 0-8 0,7-3-14 15,-7 3-4-15,0 0-4 0,6-4-1 16,-6 4 0-16,6 0 0 0,-6 0 6 0,8-3 7 16,-8 3 8-16,0-4 12 0,6 4 9 15,-6-3 10-15,0 3 11 0,0 0 10 0,0 0 5 16,0-4 0-16,0 4 0 0,0 0-7 15,0-4-12-15,0 4-11 0,-6 0-9 16,6-4-13-16,0 4-11 0,-8 0-2 0,8-3-8 16,-6 3-6-16,0 0-7 0,-1 0-2 15,-6 0-2-15,6 3-1 0,-5 1 1 0,-2 0 0 16,2 0 0-16,-2 3 1 0,1 3 0 16,1-2 0-16,-2 6-1 0,-5-2 0 15,12-1 1-15,-6 3 0 0,1 1 0 0,-2-4 0 16,8 4 2-16,0 0-2 0,-2-1-1 15,2 0 0-15,6-3 0 0,0 0 2 16,0 1 3-16,6-1 6 0,2 0 10 0,-2 0 9 16,6-4 9-16,2 0 7 0,-1 1 4 15,7-1 0-15,-2-4-6 0,2 5-1 16,0-5-12-16,7 1-4 0,-9-4-7 0,9 4-5 16,-7-4-3-16,6 0-5 0,-1 0 5 15,-5-4 4-15,6 0 9 0,-7-3 13 0,1 0 16 16,0 0 8-16,-8-4 1 0,8-4-1 15,-13-3-4-15,-1-2-9 0,0-1-12 16,-6-4-10-16,0-1-3 0,-6 4-3 0,-7-4-6 16,7 0-5-16,-8 4-4 0,2 1-5 15,-2 2-2-15,2 1-17 0,-2 4-51 0,8 3-69 16,-7 0-79-16,7 3-72 0,-2 1-95 16,-4 4-46-16,6 3 16 0,6 0 52 15,-7 3 69-15</inkml:trace>
  <inkml:trace contextRef="#ctx0" brushRef="#br0" timeOffset="156933.25">25868 3531 147 0,'0'-3'214'0,"7"-1"-1"0,-7 0-28 0,0-3-20 15,6 0-3-15,-6-1 3 0,0 1-2 16,0 0-2-16,0-1-7 0,0-2-10 0,-6 2-16 15,6 0-22-15,-7 1-15 0,7 0-18 16,-6-1-17-16,0 1-17 0,-8 0-11 16,8 4-7-16,-8-1-9 0,8 0-5 0,-7 4-3 15,0 0-1-15,0 4-6 0,7 0 0 16,-8-1-2-16,8 4 0 0,-7 0 1 16,7 4-2-16,6 0 0 0,-7 1 0 0,7 2 4 15,-6-3 2-15,6 4-5 0,6-4 3 16,-6 4 1-16,0 0 2 0,7-5 0 0,-1 5-5 15,-6-5 4-15,7 2 0 0,-1-1 1 16,-6 0-1-16,6-4 1 0,-6 1 3 0,0-1 0 16,8 0-2-16,-8-3 3 0,0 0 2 15,0-1 0-15,0 1 4 0,0-4 2 16,-8 4 4-16,8-4-5 0,-6 0 1 0,6 0-3 16,-6 0-1-16,-1 0-2 0,1 0-2 15,-1 0 2-15,7 0-6 0,-6-4 2 16,6 4-2-16,-7 0-6 0,7 0-22 0,0-4-36 15,0 4-43-15,0 0-54 0,0 0-55 16,0-3-48-16,7 3-36 0,-1-4-37 0,7 0 1 16,-6 1 27-16,5-1 41 0</inkml:trace>
  <inkml:trace contextRef="#ctx0" brushRef="#br0" timeOffset="157168.09">25966 3553 49 0,'6'-7'232'0,"2"0"30"0,-2-1 0 0,0 1-38 15,-6 0-20-15,6-1-12 0,-6 5-14 0,0-1-18 16,0 0-28-16,7 4-27 0,-7-3-39 16,0 3-28-16,0 0-25 0,0 0-12 15,0 3-5-15,-7 1-3 0,7 0 4 16,0 3 3-16,-6 4 0 0,0 0 2 0,6 0-1 16,-6 4 3-16,-2-1-1 0,2-2-3 15,0-3-13-15,6 3-24 0,-7-1-32 0,7-3-34 16,-7 3-34-16,7-8-31 0,-6 5-22 15,6-5-15-15,0 1-14 0,0 0-30 16,0-4-3-16,0 0 17 0,0 0 25 0</inkml:trace>
  <inkml:trace contextRef="#ctx0" brushRef="#br0" timeOffset="157667.92">25998 3517 132 0,'0'-11'250'0,"0"0"35"0,0 3-28 15,0 1-25-15,7 0-17 0,-7 0-20 0,0 3-28 16,7-3-26-16,-1 2-34 0,-6 1-32 16,7 1-28-16,5-1-21 0,-4 4-12 15,-2-3-8-15,6 3-4 0,2 3-2 0,-8-3-2 16,7 4 1-16,-6 3-4 0,0-2 3 16,-1 2 2-16,0 0 0 0,-6 0 3 0,0 4-1 15,0 4 3-15,-6-4 3 0,0 0-5 16,-8 4 2-16,8-1-2 0,-7-3 2 0,-1 3-1 15,2-2-3-15,-2-1 3 16,2-4-4-16,5 4 1 0,-6-3-1 0,6-5-7 16,7 5 6-16,-6-5-2 0,6 1-1 0,0 0 1 15,0-1 0-15,0-3 9 0,6 4-3 16,1-4 4-16,6 0 1 0,0 4-1 0,7-4 2 16,0-4-5-16,-1 4-2 0,1-4 2 15,6 1 0-15,-7-5 0 0,1 5 3 16,0-5 4-16,-2 1 6 0,2 0 13 0,-7-1 14 15,1 1 16-15,-2-4 7 0,-6 3 6 16,2 1-1-16,-2-4-13 0,-6 4-8 0,6 0-18 16,-6 0-7-16,-6-1-10 0,0 4-4 15,6-3-5-15,-8 3-7 0,2 1 1 16,-6-1-6-16,4 0-3 0,-4 4 1 16,5 0-1-16,1 4 0 0,-8-4 1 0,8 7 1 15,-6 1-16-15,4-1-29 0,2 1-41 16,0 2-40-16,6 1-52 0,-7 0-50 15,7 1-33-15,0-3-25 0,0 3-28 0,0-1-14 16,0 0 21-16,0-3 33 0,0-1 45 16</inkml:trace>
  <inkml:trace contextRef="#ctx0" brushRef="#br0" timeOffset="158792.06">25836 3256 146 0,'-6'-3'223'0,"6"-1"17"0,-8 4-43 16,8-4-26-16,0 1-21 0,0 3-16 16,0-4-16-16,0 4-24 0,0 0-23 15,14-3-25-15,-1 3-18 0,6 0-13 0,1 3-7 16,6-3-1-16,0 4-28 0,6-4-45 15,-6 3-58-15,1 1-80 0,-1 0-69 0,0-1-36 16,-7 2 7-16,-5-5 31 0</inkml:trace>
  <inkml:trace contextRef="#ctx0" brushRef="#br0" timeOffset="160745.13">26663 3242 31 0,'-6'0'200'0,"6"0"24"0,0 0-30 0,0 0-30 15,0 0-20-15,0 0-16 0,0 0-16 16,0 0-16-16,0 0-17 0,0 0-22 0,0 0-19 16,0 0-13-16,0 0-9 0,0 0-8 15,0 0-5-15,0 0 1 0,0 0 5 16,0 0 1-16,6 0 4 0,-6 0 3 16,0 0 0-16,0 0 4 0,0 0-1 0,7 0 3 15,-7 0 1-15,6 0 1 0,-6 0 1 16,6 3-2-16,1-3 0 0,0 0-6 15,-1 0-4-15,7 4-3 0,-6-4-4 0,-1 0 0 16,7 4-4-16,0-4 1 0,0 0 1 16,7 3 2-16,-1-3 0 0,1 0-2 0,6 5 4 15,0-5-5-15,0 0 0 0,0 0 0 16,6-5-4-16,2 5-24 0,-9 0-46 16,7-3-60-16,-6 3-84 0,7-4-85 0,-7 4-38 15,-6-4 1-15,-1-3 32 0</inkml:trace>
  <inkml:trace contextRef="#ctx0" brushRef="#br0" timeOffset="164058.79">27574 3201 56 0,'-6'-3'53'0,"6"3"-1"16,0 0 0-16,0 0-1 0,0-4-4 0,0 4-1 15,0 0-3-15,0 0-1 0,0 0-3 16,0 0-6-16,0 0-3 0,0 0-5 0,0 0-5 16,0 0-6-16,0 0-2 0,0 0-5 15,0 0-2-15,0 0-3 0,0 0-1 16,0 0-1-16,0 0-1 0,0 0 1 0,0 0-1 16,0 0-1-16,0 0 0 0,0 0-1 15,0 0-4-15,-6 0 0 0,6 0 2 0,0 0 0 16,0 4 0-16,0-4 5 0,-7 0 3 15,7 0-3-15,0 0 0 0,-6 0 1 16,6 0 0-16,0 0-2 0,-7 0 0 0,7 0 1 16,0 0 2-16,-6 0-1 0,6 0 4 15,-7 0 4-15,1 0 3 0,6 0 4 16,0 0 8-16,-7 0 8 0,7 0 7 0,0 0 5 16,-7 0 5-16,7-4 5 0,0 4-5 15,0 0 0-15,0 0-4 0,-6 0-2 0,6 0-3 16,0 0 0-16,0 0 6 0,0 0-1 15,0 0 4-15,0 0 0 0,0 0 10 16,0 0 6-16,0 0 6 0,0 0 7 16,0 0 6-16,0 0 7 0,0 0 0 0,0 0 1 15,0 0-4-15,0 0-2 0,0 0-2 16,0 0-4-16,0 0-3 0,0 0-4 0,0 0-5 16,0 0-4-16,0 0-4 0,6 4-3 15,-6-4-2-15,0 0 2 0,0 0 3 0,0 0 3 16,0 0 7-16,7 0 5 0,-7 0-3 15,0 0 5-15,0 0-2 0,0 0-5 0,0 0-5 16,7 0-6-16,-7 0-4 0,0 0-6 16,13 0-4-16,-7 0 8 0,7 0-6 15,0 0 4-15,7 0 4 0,6 0-2 0,-7 0 5 16,14-4 4-16,-7 4 8 0,0 0 4 16,0-3 3-16,7 3 1 0,-7 0-5 15,0-4-15-15,-1 4-10 0,2 0-8 0,-1 0-13 16,-6-3-6-16,-1 3-23 0,0 0-43 15,-6-4-80-15,7 4-135 0,-14-4-175 0,8 4-194 16,-8-4-85-16,7 1-14 0,-6-4 47 16,-7-1 116-16,6-3 166 0</inkml:trace>
  <inkml:trace contextRef="#ctx0" brushRef="#br0" timeOffset="174644.38">29932 3630 11 0,'0'0'131'0,"-6"0"-28"0,6 0-22 0,-6 0-21 15,6-3-13-15,-7 3-7 0,7 0-5 0,-7 0-4 16,1 0-3-16,6 0-1 0,-6 0 5 0,-2 0 1 15,8 0 1-15,-6 0-1 0,6 0 0 16,-6 0 0-16,6 0-3 0,-7 0-1 16,7 0-4-16,0 0-3 0,-6 0-3 0,6 0-3 15,0 3-3-15,0-3-6 0,0 0-1 16,0 4-3-16,0 0-2 0,-7-4-1 0,7 3-3 16,0 1 2-16,0 0-2 0,0-1-1 15,0 1-3-15,0 0-3 0,-6-1-1 0,6 1-3 16,0-1-1-16,-7 1-3 0,7 0 1 15,-6-1-1-15,6 1 3 0,-6 0 3 0,6-1 2 16,-8 1 5-16,8-4 4 0,0 4 4 0,-6-4-2 16,6 3 5-16,0-3 4 0,0 0 4 15,0 0 6-15,-6 0 6 0,6 4 12 16,0-4 7-16,0 0 6 0,0 0 7 0,0 0 5 16,0 0 4-16,0 0 4 0,0 0 1 0,0 0 4 15,0 4-2-15,0-4-2 0,0 0-5 16,0 0-7-16,0 0-4 0,0 0-9 0,0 0-4 15,0 0-4-15,0 0-2 16,0 0-3-16,0 0-4 0,0 0-6 0,0 0 0 0,0 0-4 16,0 0-2-16,6 3 2 0,-6-3 6 15,0 0 12-15,6 0 20 0,2 4 25 0,-2-4 21 16,0 0 18-16,14 4 11 0,-1-1 2 0,7 1-12 16,0 1-18-16,13-2-15 0,7 3-16 15,0-1-16-15,12 2-10 0,1 0-8 16,6 0-9-16,6 1-3 0,-5-1-4 0,6 0-4 15,-7 1-6-15,-7-1 0 0,1 0-2 16,0-3-5-16,-14 3-3 0,1-3-1 0,-7 0 0 16,0-1-4-16,-7 1 1 0,-12 0 4 0,6-1-3 15,-7-3 4-15,-5 4-2 0,-2-4 3 16,-5 4 1-16,6-4-3 0,-6 0-2 16,-1 0-13-16,-6 0-17 0,6 0-37 0,-6 0-71 15,-6 0-83-15,6 0-90 0,-13-4-92 16,0 0-97-16,0 4-25 0,-13-3 34 0,0-5 68 15,-1 1 84-15</inkml:trace>
  <inkml:trace contextRef="#ctx0" brushRef="#br0" timeOffset="175189.18">29939 3351 106 0,'6'-6'212'0,"1"-2"16"0,0 5-38 0,-7-5-20 16,6 5-5-16,0-4 3 0,-6 3 7 0,0 0 6 16,7 0-7-16,-7 0-13 0,0 4-24 15,0-4-27-15,0 4-33 0,0 0-26 0,0 0-25 16,0 0-16-16,0 0-8 0,-7 4-7 15,7 0 4-15,-12 4 2 0,5 3 8 0,-6 0 8 16,0 3 3-16,0 1 0 0,-6 3-2 16,5-3-4-16,1 3-3 0,0 0-4 0,0 0-4 15,1-2 1-15,4 2 3 0,-4 0-3 16,5-3 0-16,0-1-2 0,7 1 5 0,-6 0 1 16,6-5-1-16,0 1 0 0,0 3 0 15,0-5 4-15,6 2-4 0,1-4 0 16,0 0 1-16,5 1-2 0,8-1-14 0,-7-3-29 15,13-4-37-15,-6 3-43 0,0-6-44 0,5 3-46 16,-5-8-34-16,0 5-28 0,-1-8-29 16,1 3-17-16,-8-3 12 0,8 4 28 0,-13-4 41 15</inkml:trace>
  <inkml:trace contextRef="#ctx0" brushRef="#br0" timeOffset="175627.6">30330 3458 94 0,'6'-3'225'0,"0"-2"25"0,1-2-30 15,-7 3-29-15,7 1-14 0,-7-1-6 16,0 0-11-16,0 1-14 0,0-1-19 0,0 1-24 16,-7-1-28-16,-6 1-27 0,1 3-21 15,-2-4-11-15,-12 4-9 0,7 4-1 0,-1-4-2 16,-6 3 1-16,0 1 1 0,0-1-2 15,6 4-1-15,-6 1-1 0,6-5-3 16,8 4 0-16,-8 2-3 0,14-2 2 0,-7 0 0 16,7 0-4-16,-8-3 4 0,14 3-1 0,-6-3 3 15,6 0 1-15,0 3 5 0,6-3 2 16,0-1-2-16,8 1-1 0,-8 0 1 0,14-4-2 16,-7 0-4-16,7 0 1 0,-8 0 2 15,8 0-1-15,-7 0-2 0,0-4 2 0,0 4 1 16,0-4 4-16,-6 4 7 0,5 0 12 15,-5 0 4-15,-7-3 2 0,6 3-4 0,1 0-3 16,-7 0-11-16,0 0-9 0,7 0-7 0,-7 3-2 16,0-3 2-16,0 0 0 0,0 4 2 15,0 0 3-15,0 3-1 0,-7-3-5 16,7-1-18-16,0 1-26 0,-7 4-32 0,7-1-38 16,0-4-41-16,-6 5-38 0,6-5-35 15,0 4-38-15,0-3-33 0,0-4 4 0,0 3 23 16,6-3 37-16</inkml:trace>
  <inkml:trace contextRef="#ctx0" brushRef="#br0" timeOffset="176310.83">30525 3403 64 0,'14'-18'214'0,"4"3"31"0,-4 1-30 0,-8 3-21 16,7 0-11-16,-7 0-13 0,2 4-16 15,-8-1-24-15,6 4-26 0,-6 0-30 0,6 0-25 16,-6 1-21-16,0 3-15 0,-6 3-9 15,0 1-4-15,-8 4 0 0,8 3-1 0,-14 0 1 16,7 4 1-16,-7-1 2 0,1 4 1 0,-1 1-2 16,0-1 1-16,2 0-2 0,4 0-1 15,-5 1-1-15,5-1 2 0,-4 1 0 16,4-5 0-16,8 1 3 0,-7-4 0 0,6 0 1 16,0-4-1-16,1 4 2 0,0-8 1 0,0 1 0 15,6 4 3-15,-8-8-2 0,8 3-1 16,0-3-2-16,0-3-5 0,8 0 2 0,-2-2-4 15,0-2 0-15,0-4 0 0,8 4 1 16,-1-4 1-16,0 0-4 0,6 0 0 0,-5 0-1 16,-2 4 1-16,8-4 0 0,-7 3 0 15,-1 5-1-15,2-5 1 0,-8 5 1 0,8-1 0 16,-8 1-2-16,1 3 1 0,-1-4-1 16,0 8 0-16,2-4 1 0,-8 3-2 15,6 4 5-15,-6-3 0 0,0 3 3 0,0 1 4 16,-6 3 0-16,-2 0 2 0,-4 0 1 0,-1 0 0 15,6 0-2-15,-6 0-1 0,-1-1-2 16,2-3-2-16,-1 2-2 0,6-3 0 16,-6 2 1-16,7-1-2 0,6-3-1 0,-6 0 1 15,6-1 0-15,0 1-1 0,0 0 1 16,0-1 2-16,6 1 1 0,0 0 3 0,7-4-1 16,1 0 3-16,4 0-1 0,2 0 2 0,-6 0 3 15,11-4 4-15,-5 0 8 0,0 1 6 16,-1-5 6-16,1 1 7 0,0-4 10 15,-1 0 2-15,1-1 8 0,-8-2 9 0,2 3 8 16,-8 1 1-16,7-2 0 0,-6 1-6 16,-7 0-9-16,6 4-17 0,-6 0-13 0,0-1-9 15,0 5-11-15,0-5-5 0,0 5-9 0,-6-1-3 16,6 1-1-16,-7 3-2 0,0 0-5 16,1 0 5-16,-8 3 1 0,8 1 2 0,0-1 2 15,0 5-4-15,-8-1-3 0,8-3-15 16,-1 3-16-16,1 0-24 0,6 1-25 15,-6-1-27-15,6 0-34 0,0 1-29 0,0-4-22 16,0 3-21-16,6 0-18 0,-6-3-22 16,6-1-29-16,1 1-4 0,-1-4 17 0,1 0 30 15</inkml:trace>
  <inkml:trace contextRef="#ctx0" brushRef="#br0" timeOffset="176540.16">30890 3312 142 0,'6'-8'197'0,"0"0"-21"0,-6 1-29 0,8 4-28 0,-8-1-20 16,6 0-20-16,-6 1-11 0,0 3-17 15,0-4-18-15,0 4-10 0,0 0-3 0,-6 4 1 16,6 3 3-16,-8-3 7 0,2 6 6 16,-7 2 1-16,7 3-4 0,-7-1-4 15,0 5-8-15,-1-1-7 0,2 1-4 0,-8 2-4 16,1 4-4-16,-1 2-23 0,0-2-36 0,1 4-46 15,-1 1-69-15,-6-5-66 0,7 5-33 16,-1-5 0-16,0-3 26 0</inkml:trace>
  <inkml:trace contextRef="#ctx0" brushRef="#br0" timeOffset="178269.36">29894 3979 10 0,'0'-5'196'0,"0"5"22"16,0-3-20-16,0 3-33 0,0-4-23 15,0 4-14-15,0 0-13 0,0 0-17 0,0 0-19 16,0 0-22-16,0 4-17 0,0-4-11 0,0 3-5 15,0 5 5-15,0-1 6 0,-8 4 14 16,8 0 7-16,-6 0 9 0,0 8 4 16,6-5 2-16,-7 0-2 0,1 2-6 0,6-2-3 15,-7 1-12-15,1 0-10 0,6-5-9 16,-7 1-8-16,7 1-3 0,0-6-7 0,-6 2 0 16,6-4-1-16,0 3 0 0,0-3 10 0,0-4 11 15,0 4 20-15,0-4 6 0,0-4 1 16,0 0 1-16,0 1-8 0,6-5-15 15,1-4-19-15,-7-2-8 0,6 3-3 0,1-7-3 16,6 3-2-16,-7-3-1 0,8-1 0 16,-8 2-1-16,7-1-4 0,0 2 1 0,-7 2-3 15,7-1 0-15,1 5-2 0,-2-2 6 16,2 1 1-16,-8 0 0 0,7 4-1 0,0 3 2 16,-6 1-1-16,5-1-4 0,-4 0-3 15,4 0-2-15,-5 4-1 0,-1 4 2 0,1 0 6 16,6 0-2-16,-13-1 3 0,6 5 3 15,0-1 3-15,2 4-4 0,-8-4 1 0,6 5 4 16,-6-2 1-16,0 5 1 0,0-5-1 16,0 2 3-16,0 3-2 0,0-4-5 0,0 0-8 15,0 0-13-15,0-4-11 0,0 4-12 16,0-4-11-16,6 0-7 0,1-2 0 0,-1-2 9 16,7 4 11-16,-6-7 9 0,6 0 12 15,0 0 6-15,0-4 9 0,0-2 3 0,0-2 1 16,0-3 4-16,0 0 6 0,1-1 15 15,-2 2 15-15,-6 3 15 0,1-4 17 0,0 4 9 16,-7-1-3-16,6 0-9 0,-6 1-14 16,7 3-14-16,-7 1-17 0,0-1-10 0,0 4-6 15,0 0-5-15,-7 0-3 0,1 4 0 16,-1-1-2-16,7 4 0 0,-7 1-2 0,1 0 2 16,0 3-1-16,6 0 2 0,-6-4 2 15,6 3-2-15,0 2 4 0,0-5 2 0,6 4 2 16,-6-4-5-16,6 1-1 0,0-1 5 15,1-3 0-15,0 0-2 0,-7-1 2 16,6-3 2-16,1 0 3 0,-1-3-2 0,0-1-2 16,-6-4 0-16,0 2-7 0,8-6 1 0,-8 1-1 15,0 0-5-15,-8 0 2 0,8 0-1 16,0 0-1-16,-6 4-9 0,6 0-17 0,-6-1-31 16,6 4-47-16,0-3-55 0,0 3-38 15,0 4-33-15,0 0-23 0,6 0-11 16,0 4-11-16,8-1-11 0,-8 1 11 0,14 0 23 15,-1 0 29-15</inkml:trace>
  <inkml:trace contextRef="#ctx0" brushRef="#br0" timeOffset="178671.29">30590 4018 17 0,'6'-7'193'0,"8"-4"22"0,-8 4-22 0,-6-1-37 16,6 2-18-16,2-2-1 0,-8 4-10 15,0-3-8-15,6 3-14 0,-6 1-19 0,0-1-20 16,0 0-25-16,0 4-17 0,0 0-14 15,0 0-7-15,0 8-3 0,-6-5-3 16,-2 8 1-16,2 1 2 0,-6-2 0 0,4 5 1 16,-4 3 1-16,-1-3 0 0,-1 3 1 0,2-4-1 15,6 5 0-15,-8-4-1 0,8-4 1 16,-7 0 3-16,6 0-1 0,0-1-1 0,1-2 3 16,6 0 0-16,-6-6 0 0,6 2 1 15,-8 1-1-15,8-5 1 0,0 3-1 0,8-6 1 16,-8 3-1-16,6-5-6 0,7-1-1 15,-6-2-1-15,-1 0-1 0,7 1-1 0,1 0 0 16,-8 0 4-16,6 3 0 0,-5-3-2 16,6 4-3-16,-6-2-1 0,-1 2-2 15,-6-1 0-15,6 4 0 0,2 0 2 0,-8 4 3 16,6-1 0-16,-6 2 4 0,0-2 3 0,0 4 0 16,0 1 4-16,0 2-1 0,0-3 3 15,-6 1-1-15,6 2-2 0,-8-1 1 0,2-2-4 16,6 4-7-16,-6-4-26 0,-1 0-33 15,1 1-37-15,6-5-42 0,-7 5-44 16,0-5-58-16,7 1-26 0,-6 0 4 0,6-4 21 16</inkml:trace>
  <inkml:trace contextRef="#ctx0" brushRef="#br0" timeOffset="178827.87">30642 4139 135 0,'7'-7'200'0,"-7"0"-18"0,6 3-26 0,1-3-15 16,-7 4-16-16,7-2-14 0,-7 2-20 15,0 3-23-15,6-4-22 0,-6 4-20 0,0 0-13 16,0 0-19-16,0 0-20 0,0 0-18 16,0 4-19-16,0-1-27 0,0 2-30 0,0 1-45 15,-6-2-41-15,-1 4-10 0,0-5 7 16</inkml:trace>
  <inkml:trace contextRef="#ctx0" brushRef="#br0" timeOffset="179425.51">30101 4452 137 0,'8'0'232'0,"-2"-5"29"0,7 1-33 16,-7 1-21-16,-6 3-8 0,7-4 1 0,-7 4-6 16,6 0-20-16,-6-4-25 0,0 4-33 15,0 0-31-15,0 0-36 0,0 0-25 0,0 4-13 16,0 0-6-16,0-1-13 0,-6 1-31 15,6 4-43-15,-7 3-49 0,1-4-58 16,-1 4-72-16,1 0-81 0,0 0-16 0,-2 0 16 16,2 0 40-16</inkml:trace>
  <inkml:trace contextRef="#ctx0" brushRef="#br0" timeOffset="179580.09">30128 4649 80 0,'0'0'236'0,"0"0"17"0,0 0-10 16,0 0-71-16,0 0-57 0,0-4-31 0,0 4-28 16,6 0-33-16,-6 0-41 0,0 0-45 0,0 4-49 15,0-1-55-15,7-3-60 0,-7 8-13 16,0-5 9-16</inkml:trace>
  <inkml:trace contextRef="#ctx0" brushRef="#br0" timeOffset="179718.74">30141 4810 149 0,'0'3'205'0,"0"1"-13"16,0 0-54-16,0-4-50 0,0 3-34 15,0-3-33-15,-7 5-32 0,7-5-42 0,0 3-52 16,-6-3-55-16,-1 3-28 0,7 1-5 16</inkml:trace>
  <inkml:trace contextRef="#ctx0" brushRef="#br0" timeOffset="179840.01">30063 4975 106 0,'0'4'146'0,"-7"-1"-42"15,7 1-45-15,0-4-40 0,0 3-40 16,0 1-54-16,-6-4-38 0,6 4-20 16</inkml:trace>
  <inkml:trace contextRef="#ctx0" brushRef="#br0" timeOffset="179989.61">30050 5139 112 0,'0'4'200'0,"0"0"-3"0,0-1-55 16,0 1-56-16,0 0-40 0,0-4-38 0,0 3-39 16,0-3-51-16,0 3-64 0,0 3-29 15,0-6-14-15</inkml:trace>
  <inkml:trace contextRef="#ctx0" brushRef="#br0" timeOffset="180136.56">30082 5316 201 0,'0'7'238'0,"0"-3"9"0,0-1-72 16,0 1-64-16,0-1-45 0,0-3-40 15,0 4-42-15,0-4-56 0,0 0-88 0,0 0-47 16,0 4-23-16,-6-4-3 0</inkml:trace>
  <inkml:trace contextRef="#ctx0" brushRef="#br0" timeOffset="186023.54">30707 5499 84 0,'7'-8'212'16,"0"1"30"-16,6 0-38 0,-7 0-24 16,0-1-13-16,1 5-5 0,0-6-11 0,-7 7-18 15,6-3-23-15,-6 5-27 0,0-3-26 16,6-1-22-16,-6 4-22 0,0 0-7 0,0 0 6 15,7 4 12-15,-7 4 14 0,0-6 17 16,-7 10 15-16,7-1 8 0,0 0 4 16,0 4-6-16,-6-1-5 0,6 1-10 0,-6-1-10 15,-1 5-6-15,7-8-11 0,-7 3-7 16,7-2-9-16,-6-1-5 0,6 0 1 16,-6-4-4-16,6 0 0 0,0-3-16 0,-7 3-30 15,7-3-51-15,0-4-67 0,-6 3-73 16,6-6-83-16,-7-1-82 0,-6 1-22 15,7-5 22-15,6 1 49 0</inkml:trace>
  <inkml:trace contextRef="#ctx0" brushRef="#br0" timeOffset="186192.1">30877 5316 17 0,'6'-12'234'0,"1"5"23"0,-7 0 19 16,6-4-79-16,-6 7-54 0,6-3-40 0,-6 7-27 15,0-3-23-15,8-2-25 0,-8 2-29 16,0 3-35-16,6 0-41 0,-6 0-45 16,6 3-58-16,1-3-54 0,-7 5-18 0,6-2 7 15,-6-3 24-15</inkml:trace>
  <inkml:trace contextRef="#ctx0" brushRef="#br0" timeOffset="186409.5">31085 5220 150 0,'0'-3'237'0,"7"-1"20"16,-7 0-51-16,0 4-51 0,6-4-43 0,-6 4-26 16,0 0-28-16,0 0-11 0,0 4-2 15,-6 4 2-15,6 6 4 0,-7 1 9 16,1 4 8-16,-1 2 2 0,-5 4-4 0,-2 1-10 16,1 0-7-16,0 3-8 0,0 0-9 15,-7 0-8-15,1 1-30 0,-1-5-44 0,1 2-55 16,0-2-67-16,-1-3-95 0,0-3-61 15,1-1-12-15,-1-3 21 0,0-8 44 16</inkml:trace>
  <inkml:trace contextRef="#ctx0" brushRef="#br0" timeOffset="191884.86">30655 5117 211 0,'7'-7'321'0,"0"0"55"0,-1 0 17 15,0 3-35-15,-6 0-28 0,6 1-19 16,-6-1-28-16,8 4-24 0,-8 0-17 15,0 4-1-15,6 3 9 0,-6 0 19 0,0 11 25 16,0 1 11-16,0 6-13 0,0 5-32 16,-6-1-37-16,-2 8-49 0,2-4-40 0,0 4-36 15,0-1-24-15,-1 1-22 0,0-5-21 16,1 2-23-16,-1-9-47 0,1 1-89 16,0-1-110-16,6-6-137 0,-8-5-170 0,8 1-148 15,-6-5-121-15,6-1 0 0,-6-6 61 16,6-3 113-16,-6-3 157 0</inkml:trace>
  <inkml:trace contextRef="#ctx0" brushRef="#br0" timeOffset="196748.69">25256 3875 37 0,'0'0'186'0,"0"-3"10"16,0 3-43-16,-6 0-56 0,0 0-38 16,6 0-16-16,-8 0-10 0,8 0-7 0,-6 0-2 15,0 3-3-15,-1-3-4 0,7 5 1 16,-6-1 3-16,-1-1 3 0,0 1 4 0,1 3 7 15,-6 0 8-15,4 0 5 0,-4 0 3 16,-2 5 1-16,-5 2 4 0,5-3-1 16,-4 0-4-16,4 4-8 0,-5-4-4 0,5 0-5 15,-4 3-8-15,4-2-7 0,1-1-4 16,7-4-4-16,-8 0-4 0,8 4-4 0,0-8-1 16,0 5-1-16,6-4-2 0,-8 0 4 15,8-1 7-15,0 1 8 0,0-1 11 16,0-3 13-16,8 4 14 0,-2-4 10 0,0 0 2 15,0 0-1-15,8 0-5 0,-1-4-7 16,-1 4-11-16,8-3-9 0,-6-1-9 16,5 1-7-16,1-1-4 0,-8 0-4 0,8 1-3 15,-7-5-4-15,0 8-4 0,0-7-13 16,-7 7-29-16,2-4-35 0,-2 1-41 0,0-1-42 16,0 4-48-16,1-4-48 0,-7 1-53 15,7-4-11-15,-7 3 19 0,0 0 34 16</inkml:trace>
  <inkml:trace contextRef="#ctx0" brushRef="#br0" timeOffset="197002.02">25282 3919 140 0,'7'-7'203'0,"-7"4"1"0,0-1-45 15,0 4-32-15,6-4-13 0,-6 1 2 0,0 3-3 16,0 0-5-16,0 0-1 0,0-4-7 15,0 4-10-15,0 0-12 0,0 0-14 16,0 4-8-16,-6-4-13 0,6 3-2 0,0 5 1 16,-7-1 1-16,1 4 1 0,-8 4-3 15,8 3 2-15,-6 1-12 0,4 2-10 0,-4 1-16 16,-1 4-27-16,-1-5-39 0,8 5-49 16,-6-4-49-16,4 4-60 0,2-5-76 15,0-1-40-15,-8-2 7 0,8 0 25 16,-1-3 41-16</inkml:trace>
  <inkml:trace contextRef="#ctx0" brushRef="#br0" timeOffset="205889.21">25087 4359 16 0,'7'-3'151'0,"-1"3"-20"0,0-4-30 15,-6 0-17-15,6 4-14 0,2 0-11 16,-2-3-6-16,-6-1-4 0,6 4-2 0,1 0-1 16,-7-4 1-16,6 4 4 0,1 0 8 15,-7 0 5-15,0-3 8 0,7 3 9 16,-7 0 12-16,0 0 9 0,0 0 10 0,0 0 12 15,0 0 13-15,0 0 4 0,0 0-9 16,-7 0-13-16,7 0-16 0,-7 0-20 0,1-4-25 16,-1 4-24-16,1 0-12 0,-8 4-9 15,8-4-8-15,-6 0-6 0,-2 3 0 16,-5 1-3-16,5 3 2 0,2-3 1 16,-8 3 1-16,7 4-1 0,-7-3 0 0,8-1 0 15,-2 4-3-15,2-4-3 0,-1 4 5 16,6-4 1-16,-6 4 0 0,7 0-2 0,-1-2 3 15,0 1 0-15,1-3-1 0,0 1-1 16,6 2-2-16,-7-2 4 0,7-1-1 16,0 0 0-16,0 1 0 0,7-1-2 0,-1-3 2 15,-6 3-4-15,6-3 3 0,8-1 2 16,-8 1-2-16,7 0-2 0,0-4-4 16,6 3 0-16,1-3-6 0,-7-3-8 0,7 3-4 15,-8 0-2-15,8-4 0 0,-6 0-2 16,-2 1 4-16,1 3 6 0,-6-8 5 0,0 5 6 15,-1-1 6-15,0 0 6 0,-6 1-1 16,0-5 5-16,0 5 0 0,-6-4 6 0,0 3 2 16,-1-4 5-16,0 5 0 0,-6-1-1 15,1 1 1-15,-2-1-2 0,8 0-5 16,-8 4-8-16,2 0-5 0,-1 0-19 0,-1 4-31 16,2 0-40-16,-2-1-45 0,8 1-43 15,-7 7-47-15,7-4-43 0,-8 0-51 16,8 4-4-16,-7-3 19 0,6-1 35 0</inkml:trace>
  <inkml:trace contextRef="#ctx0" brushRef="#br0" timeOffset="208425.59">25080 4810 156 0,'0'-4'249'0,"7"4"30"0,-7-3-34 16,7 3-40-16,-7-4-32 0,0 4-13 15,0-4-11-15,0 4-18 0,0 0-17 16,0 0-20-16,0 0-20 0,0 0-22 15,-7 0-15-15,0 4-14 0,7-4-8 0,-13 7-2 16,7-3 2-16,-8 7 6 0,2-3 7 16,-2 2 7-16,2 1 0 0,-1 0 2 15,6 4-4-15,-6 0-4 0,1-1-10 0,4 1-11 16,-4-4 3-16,5 3-4 0,1-3-4 16,6 0-1-16,-7 1-1 0,0-5 2 15,7 4-7-15,-6-4 1 0,6-4 0 16,0 4 0-16,0 2 2 0,6-6 1 0,-6 0 1 15,7 2 3-15,0-2-1 0,-1 1 0 16,1-4 1-16,5 0-3 0,-4 0 5 16,4 0-3-16,1-4-1 0,0 1 1 0,0 3 5 15,-7-5-3-15,8 2-2 0,-8 0 1 16,8-2 1-16,-8-2-2 0,0 3-3 16,1-3-1-16,-1 4 2 0,1-5-2 15,-7 1-3-15,0-4 0 0,7 4-2 0,-14-4 2 16,7 3-6-16,0-3-10 0,-7 1-9 15,1 2-7-15,-7-3-5 0,-1 4-7 16,8-5-2-16,-6 2 8 0,-8-2 10 16,7 5 8-16,-1-3 4 0,2 2 9 0,-2-2 5 15,8 2 2-15,-7-3-4 0,7 4-4 16,-8-1-4-16,8 0-2 0,6 2-2 0,-6-2-3 16,6 1 3-16,-7 0 3 0,7 0 3 15,7 3 4-15,-7-4 3 0,0 0-1 16,6 1 3-16,0 0 1 0,1 3 2 0,6-3 0 15,-6 3-3-15,5-2 3 0,2 2 0 16,5 0 1-16,-6-3 1 0,6 3 2 16,1 0 4-16,0 1-1 0,-7 3 1 0,7-4-3 15,-2 4 2-15,2 0-4 0,0 0 0 16,-7 0-1-16,-7 0 0 0,8 0-2 16,-8 4 2-16,0-4 11 0,-6 7 9 0,0 0 5 15,0 1 4-15,-6-1 5 0,0 4-1 16,-8 3-10-16,2-3-23 0,-2 5-28 0,1-6-45 15,1 1-53-15,-2 3-64 0,2-2-78 16,-2-1-63-16,1-4-16 0,7 5 19 16,-8-6 41-16</inkml:trace>
  <inkml:trace contextRef="#ctx0" brushRef="#br0" timeOffset="209628.1">27008 3964 4 0,'13'0'167'0,"-13"0"2"16,7 0-54-16,-1 0-64 0,-6 0-57 0,7 0-53 15,-7 0-55-15,0 0-27 0,0 0-9 16</inkml:trace>
  <inkml:trace contextRef="#ctx0" brushRef="#br0" timeOffset="209791.19">27236 4011 95 0,'7'-4'180'16,"-1"4"-6"-16,1-3-65 0,-1 3-61 0,0-4-43 15,8 4-42-15,-8-4-55 0,7 4-44 16,0 0-21-16,7-3-4 0</inkml:trace>
  <inkml:trace contextRef="#ctx0" brushRef="#br0" timeOffset="209962.1">27835 4011 184 0,'13'0'202'0,"-7"0"-11"0,8-4-73 0,-8 4-51 16,8 0-35-16,-8-3-23 0,7 3-30 15,-7 0-40-15,1 0-60 0,6 0-44 16,-7 0-19-16,1 0-4 0</inkml:trace>
  <inkml:trace contextRef="#ctx0" brushRef="#br0" timeOffset="210126.96">28200 4026 142 0,'7'0'222'0,"-1"0"7"0,-6 0-58 0,6 0-74 16,-6 0-57-16,0 0-50 0,0 0-52 15,0 0-66-15,0 0-53 0,0 0-20 0,-6 0-2 16</inkml:trace>
  <inkml:trace contextRef="#ctx0" brushRef="#br0" timeOffset="-213396.61">24768 4187 71 0,'0'0'222'16,"6"-3"18"-16,-6-1-23 0,0 0-56 0,7 4-36 15,-7-3-21-15,0 3-12 0,0-5-8 16,6 5-12-16,-6-4-9 0,7 2-16 15,-7-2-13-15,6 0-5 0,-6 4 4 0,6-4 4 16,2 4 8-16,-2-4 12 0,-6 4 9 16,6-3 4-16,1 3-2 0,0-4-1 0,-7 4-3 15,6 0-3-15,-6 0-7 0,6-3-8 16,1 3-7-16,-1 0-7 0,1 0-7 16,0-4-7-16,-1 4-5 0,7 0 4 0,0-3-6 15,-7 3 2-15,14 0-2 0,-7-4-3 16,1 4-1-16,4 0-4 0,2 0-2 0,-1-4-2 15,1 4 1-15,6 0 1 0,-6 0 1 16,-1-4-4-16,1 4 4 0,-1 0 2 0,1 0-2 16,0 0-1-16,-1 0 0 0,-6 0 4 15,6 0-4-15,-5 0 1 0,-2 0-2 16,2 0 1-16,-1 0-3 0,0 0 1 16,-6 0 1-16,5 0-1 0,2 4 2 0,-2-4-1 15,1 0 1-15,1 0 1 0,-2 0-2 16,8 0 0-16,-7 0 1 0,0 0-1 15,6 0-1-15,-5 4 2 0,-2-4 2 16,8 0 2-16,-7 0-1 0,7 4 1 0,-8-4-1 16,8 0 0-16,-7 0-3 0,0 3 3 0,6-3-1 15,-5 0 1-15,6 0-3 0,-7 0-1 16,-1 0 0-16,2 0-4 0,5 0-2 16,-6 0 2-16,0 0 1 0,0 0 1 0,6 0 3 15,-5 0 1-15,5 0 0 0,-6 0 3 16,6 0 2-16,1 0-3 0,0 0-1 0,-7 0-1 15,7 0 2-15,-1 0-4 0,0 0-2 16,1 0 1-16,-1 0-3 0,1 4 0 16,-7-4 3-16,7 0-2 0,-8 0 0 0,8 0 1 15,-6 0 4-15,-2 0 0 0,8 0-1 16,-7 0 1-16,0 0 0 0,0 3 1 0,0-3 1 16,7 0-2-16,-8 0-1 0,8 0 1 15,-7 0 0-15,7 0-1 0,0 0 0 16,-8 0 1-16,8 0 0 0,-1 0-2 15,1 0-4-15,0 0 2 0,-1 0-4 16,1 0 4-16,-2 0 0 0,2 0 2 0,-6 4 3 16,5-4-2-16,-6 0 1 0,6 0-3 0,-5 0-1 15,5 0 2-15,-6 3-1 0,0-3 2 16,7 0 1-16,-7 0 3 0,0 4 2 0,6-4-7 16,-5 0 0-16,-2 0 0 0,2 4 0 15,5-4 1-15,-6 0-3 0,0 0 3 16,0 4 2-16,0-4-2 0,0 0 0 0,7 4 0 15,-8-4-1-15,2 0 1 0,-1 0 1 16,6 2-1-16,-6-2-2 0,1 0 2 0,-2 0 2 16,8 4-2-16,-7-4-1 0,0 0-2 15,6 0 2-15,-5 5-4 0,-2-5 3 16,8 0 1-16,-7 0 0 0,7 0 0 0,-1 3 1 16,-6-3 2-16,6 0-3 0,1 0-1 15,0 0 1-15,-1 4-1 0,1-4 1 16,0 0 0-16,-1 0 3 0,7 4-2 0,-6-1 0 15,6-3 0-15,-1 0-2 0,-5 4-2 16,6-4 2-16,1 4 1 0,-1-4-1 16,-7 0 0-16,7 0 2 0,-6 3 2 0,6-3-2 15,-7 4 2-15,1-4-3 0,-1 0 1 16,7 0 0-16,-6 0-4 0,0 0 2 0,-1 0 0 16,7 0 2-16,-6 0 1 0,6 0 1 15,-7-4 0-15,7 4-2 0,0-3 0 16,0 3-1-16,1-4 0 0,-2 4-3 0,1-4 2 15,7 4 1-15,-7-3 0 0,0-1 0 16,0 4 1-16,0-4-1 0,1 4-1 16,-2-3-2-16,1 3 2 0,-6-5 3 0,0 5-1 15,-1-4 0-15,7 4-1 0,-6-2 1 16,-8 2 0-16,8-4-2 0,-1 4-1 0,1-4 3 16,0 4 0-16,5-4-1 0,-5 4-1 15,0-4-2-15,-1 1 4 0,7 3-2 16,-6-4 3-16,-1 4-1 0,1-3 0 0,0 3 3 15,6-4-4-15,-7 4 0 0,1-3 0 16,-1 3 4-16,7-4 2 0,-6 4 2 0,0-4 8 16,-1 4 3-16,7 0 2 0,-6-4 0 15,-1 4 1-15,1 0-7 0,6-3-2 0,-7 3-1 16,7 0-5-16,-6 0 0 0,6 0 0 0,-7-3 2 16,7 3 3-16,0 0 0 0,0 0-2 15,1 0 1-15,-1 0 2 0,6 0 2 16,1 0-6-16,-7 0 5 0,7 0-2 0,-1 0-2 15,1 0-4-15,-1 3 0 0,1-3-5 16,-1 0 1-16,-6 0-2 0,7 0 2 0,-7 0 1 16,7 0-1-16,-15 0 3 0,9 0 2 15,-7 3-1-15,-2-3-5 0,2 0 4 0,0 4-4 16,-7-4 4-16,7 0-4 0,-8 0 4 16,2 4 8-16,-1-4 0 0,7 0 8 0,-8 0-1 15,2 0 0-15,5 0 1 0,-6 0-4 16,0 0-2-16,7 0-4 0,-1 0-4 0,-6 0 0 15,6 0-2-15,-5 0 0 0,5 0-1 16,-6 0 1-16,0 0-1 0,0 0 3 0,0 4 0 16,7-4-1-16,-7 0 2 0,0 0-3 15,0 0-1-15,-1 0 1 0,2 0 0 0,6 0-5 16,-8 0 0-16,1 0 0 0,7 0 0 0,-7 3-3 16,0-3-4-16,6 0 8 0,-5 4-1 15,6-4-2-15,-8 0 1 0,8 0-1 16,-7 3 2-16,-1-3 2 0,2 0 2 0,-1 0-1 15,0 4 0-15,0-4-1 0,7 0-2 16,-8 0 0-16,2 3-1 0,-2-3 0 0,8 0 2 16,-7 0 3-16,1 4 0 0,4-4-2 15,2 0-1-15,-7 4 2 0,7-4-1 0,-1 4-2 16,1-4 0-16,-7 4 0 0,6-4 2 16,1 2-1-16,-1-2-2 0,1 0 2 0,0 4 2 15,-8-4 1-15,8 5-3 0,-1-5-1 16,-5 0 0-16,-2 3 2 0,8-3-2 15,-7 0 0-15,1 4 3 0,-2-4-1 0,2 0 0 16,-2 4-2-16,1-4 2 0,1 0-2 0,-2 3-2 16,-6-3 3-16,8 0 1 0,-8 0 1 15,8 0-1-15,-8 0 6 0,7 4-2 0,-7-4 5 16,8 0-3-16,-8 0 0 0,7 4 0 16,-6-4-2-16,-1 0 1 0,7 0-5 0,-7 3 3 15,1-3-3-15,6 0 0 0,-7 0-4 16,8 4 3-16,-8-4 0 0,7 0 1 0,-6 0 0 15,6 0 2-15,-7 0-1 0,0 0-1 16,8 0 2-16,-8 0 4 0,1 3 5 16,-1-3 9-16,-6 0 12 0,7 0-1 0,-1 0-2 15,-6 0-5-15,7 0-2 0,-1 0-8 0,-6 0-8 16,7 0-1-16,0 0 3 0,-7 0-2 16,6 0-3-16,-6 0-5 0,6 0 0 0,-6 0 1 15,7 0-2-15,-7-3 6 0,7 3 1 16,-7 0 5-16,0 0 5 0,0 0 3 15,0 0 11-15,6 0 2 0,-6 0 2 0,0 0-3 16,0 0 0-16,0 0-4 0,0 0-10 0,0 0-5 16,0 0 0-16,0 0-5 0,0 0-5 15,0-4-3-15,0 4 4 0,0-3-4 0,7-1-5 16,-7 0 3-16,0 1 1 0,0-1-5 16,0 0 0-16,0-4 7 0,0 4 0 15,0-2-4-15,0-2-9 0,0-3 1 0,0 4-12 16,-7-4-11-16,7 1-4 0,-6-2 4 0,6 1 10 15,-7-3 4-15,0 3 7 0,7 0 7 16,-6-4 3-16,0 4 4 0,6-4-4 0,-7 4-3 16,0 0 6-16,7 1-2 0,0-2-3 15,-6 1-1-15,6 0-1 0,-7 4 3 16,7 0-3-16,-6-5-2 0,6 5 1 0,0 0-5 16,0 0 1-16,-7 0 3 0,7 3 0 0,0-3-1 15,0 2-3-15,0 2 7 0,0-5 0 16,-6 5-4-16,6-1 2 0,0 1 7 15,0-1 3-15,0 0 1 0,0 1-1 0,0 3 2 16,-7-4 1-16,7 0-5 0,0 1 3 16,0 3-3-16,0 0-2 0,-6-4 0 0,6 4-3 15,0 0 5-15,0-4-3 0,0 4 1 0,0 0-1 16,0 0 0-16,0-3-2 0,0 3 0 16,-6 0-1-16,6 0 0 0,0-4 6 15,0 4-3-15,0 0 1 0,0 0-2 0,-8-4 0 16,8 4 2-16,0 0 0 0,0 0 0 0,0 0 1 15,-6 0 2-15,6 0-2 0,0 0 4 16,-6 0-6-16,6 0 4 0,-7-3 0 16,7 3-7-16,0 0-7 0,0 0-27 0,-6 0-24 15,6 0-45-15,0 0-65 0,-7 0-78 16,1 0-83-16,-1 0-105 0,-5 0-38 0,-15 0 9 16,1 0 46-16,-13-4 74 0</inkml:trace>
  <inkml:trace contextRef="#ctx0" brushRef="#br0" timeOffset="-208365.85">25250 3176 106 0,'0'-7'232'0,"0"4"29"15,0-6-34-15,0 6-38 0,0-5-25 16,0 5-6-16,0-1-12 0,0 0-9 0,0 1-9 15,0-1-11-15,0 1-9 0,0-1-13 16,0-3-7-16,6 7-5 0,-6-4-3 16,0 0 7-16,0 1 1 0,0 3 5 0,0-4 2 15,0 4 4-15,0 0 1 0,0 0-7 16,0-4-7-16,0 4-7 0,0 0-11 16,0-3-14-16,0 3-13 0,0 0-11 0,0 0-8 15,0 0-11-15,0 3-9 0,0-3-2 16,0 0-2-16,0 4-3 0,-6-4-2 0,6 7 0 15,0 1 2-15,-6-1 0 0,6 4 1 16,-8 0-1-16,2 0 2 0,6 4 1 0,-6 0 2 16,-1-1 0-16,7 1 0 0,-6 3-11 15,6-4-17-15,0 2-25 0,0-2-34 16,0 0-39-16,-7 1-47 0,7-3-44 0,0-2-35 16,0 1-33-16,7 0-34 0,-7-3-45 15,0-1-17-15,0 0 20 0,6-3 39 0,-6-1 45 16</inkml:trace>
  <inkml:trace contextRef="#ctx0" brushRef="#br0" timeOffset="-207845.86">25992 3103 63 0,'0'-4'217'0,"6"0"21"16,-6 1-24-16,0-1-54 0,0 4-37 0,7-4-23 15,-7 4-19-15,0 0-21 0,0 0-14 16,0 0-2-16,7 0-1 0,-7 4 8 15,0 0 7-15,6 3 13 0,-6 4 13 0,7 0 2 16,-7 0 3-16,0 3-5 0,6 2-5 16,-6 2-12-16,0 3-9 0,-6 2-11 15,6 2-12-15,0 1-7 0,-7-1-7 0,7 1-7 16,-6 4-4-16,-1-5-3 0,7 5 0 16,-7-2-3-16,7-1-4 0,0-6 2 0,-6 1-17 15,6 0-29-15,0-3-52 0,0-5-47 16,0 0-55-16,0 1-68 0,0-3-72 15,0-1-16-15,0-4 21 0,6 0 34 0</inkml:trace>
  <inkml:trace contextRef="#ctx0" brushRef="#br0" timeOffset="-207173.72">26748 3099 174 0,'6'-7'210'0,"1"3"-18"0,5-3-33 0,-4-1-15 16,-2 5-4-16,0-1-2 0,-6 0-4 16,7 1-9-16,-7-1-13 0,0 4-22 0,6 0-25 15,-6 0-21-15,0 0-13 0,0 4 4 16,0-1 12-16,0 5 13 0,0 3 11 16,0 3 13-16,-6 5 1 0,6 2-9 0,-7 1-14 15,1 5-10-15,0-2-10 0,-2 4-11 16,2 0-9-16,0 0-4 0,-7 1-5 15,6 0-5-15,1-1 1 0,-1 0-9 0,7 0-28 16,-6 1-43-16,-1-5-53 0,7 1-58 16,0 0-67-16,0-5-75 0,7-2-47 15,-7-1 3-15,6 1 31 0,-6-8 44 0</inkml:trace>
  <inkml:trace contextRef="#ctx0" brushRef="#br0" timeOffset="-206536.22">27757 3062 73 0,'-6'-3'221'0,"6"-1"24"16,0-3-23-16,-7 3-51 0,7 4-34 15,0-3-23-15,0-1-15 0,0 4-16 0,0 0-15 16,0 0-18-16,0 0-9 0,0 4-2 16,0-1 4-16,7 1 10 0,-1 7 15 0,-6 0 18 15,6 3 16-15,1 1 5 0,-7 7-1 16,7 0-8-16,-1 4-12 0,-6-1-19 0,6 5-16 15,2-1-16-15,-2 0-11 0,0 5-7 16,1-5-6-16,-7 0-8 0,6 0-30 16,1-4-44-16,-7 5-57 0,6-8-65 0,1 4-67 15,-1-4-82-15,-6-4-44 0,0 0 8 16,6-4 35-16,2-2 53 0</inkml:trace>
  <inkml:trace contextRef="#ctx0" brushRef="#br0" timeOffset="-205924.7">28916 2956 65 0,'0'-4'215'0,"0"-3"21"15,0 3-29-15,-6 1-48 0,6-1-36 16,0 1-22-16,0-1-28 0,0 4-20 0,0 0-16 16,0 4-6-16,0-1-1 0,0 4 13 15,0 1 19-15,0 6 18 0,-6 1 17 0,6 7 9 16,-7 0 5-16,7 4-6 0,-7 3-12 15,-5 4-18-15,4-4-15 0,-4 8-17 0,-1-4-27 16,-7 3-45-16,8 1-53 0,-8 4-54 16,0-5-57-16,1 4-62 0,-1 0-65 15,0-3-22-15,1 4 15 0,-7-8 36 0</inkml:trace>
  <inkml:trace contextRef="#ctx0" brushRef="#br0" timeOffset="-201080.52">25276 3041 25 0,'6'-4'172'0,"-6"0"2"0,0 1-34 16,7-2-32-16,-7 5-24 0,0-3-17 0,6 0-11 15,-6 3-8-15,0-3-13 0,0 3-9 16,0-5-6-16,7 5-7 0,-7 0-8 15,0 0-4-15,0 0-4 0,0 0 0 16,0 0-2-16,0 0 3 0,0 0 2 0,0 0 1 16,0 0 3-16,0 0 3 0,0 0 1 15,0 0 2-15,0 5 0 0,0-5 0 0,7 0 4 16,-7 3 4-16,0-3 5 0,0 3 0 16,0 0 4-16,0 2 1 0,6-2 1 15,-6 1 0-15,0 0-1 0,0-1 5 0,0 1 2 16,0-1 4-16,0 1 3 0,0 0 0 15,0-1 1-15,0 5-2 0,0-5 0 0,0 5-2 16,-6-1-2-16,6 4 0 0,0-4-3 16,-7 8-5-16,7-4 0 0,-7 3-2 0,1-3-6 15,6 4-8-15,-7 0-4 0,1-1-2 16,6-2 0-16,-6 2-3 0,-2 1 0 16,8-4 1-16,-6 0-1 0,6 3 3 0,-6-3-4 15,6 0-1-15,-6 1-5 0,-2-1-17 16,2 0-24-16,0 0-35 0,6 0-40 0,-7-1-48 15,1-2-59-15,6 3-55 16,-7-3-14-16,7 2 12 0,-7-2 30 0</inkml:trace>
  <inkml:trace contextRef="#ctx0" brushRef="#br0" timeOffset="-200304.56">26045 3081 162 0,'0'0'202'16,"0"0"-25"-16,0 0-36 0,0 0-35 0,0 3-23 16,0-3-18-16,0 0-16 0,0 0-16 15,0 4-9-15,0-4-7 0,0 0-1 16,0 4 5-16,0-1 6 0,0 1 5 0,0 0 3 15,0 3 3-15,0 0 4 0,0 1-2 16,0 2 1-16,6-2-1 0,-6 3 4 16,0 1 2-16,0 2-4 0,0-3-3 15,6 3-1-15,-6-3-5 0,0 4-2 0,0-1-7 16,0 2-4-16,0 1-2 0,0-2-6 16,-6 4 1-16,6-1-4 0,0 0 1 0,0 0-5 15,0-3-1-15,0 7 0 0,6-7-2 16,-6 3-3-16,0 1 1 0,0-5 4 0,6 1-1 15,-6-1-8-15,0 1-17 0,8 0-23 16,-8-4-35-16,6 0-40 0,-6 0-48 16,6-1-63-16,1-3-47 0,-7 2-9 0,6-3 15 15,-6-3 29-15</inkml:trace>
  <inkml:trace contextRef="#ctx0" brushRef="#br0" timeOffset="-199578.3">26865 3073 35 0,'0'0'204'0,"0"0"12"0,0 0-33 15,0 0-54-15,0 0-38 0,0 0-27 16,0 0-11-16,0 0 1 0,0 4 9 0,7 0 7 16,-7-1 7-16,6 1 7 0,-6 3 4 15,6 1 1-15,1 3 3 0,-7-4 2 16,6 4 2-16,1 0 5 0,-7 0 5 0,7 4 0 15,-7-4 2-15,0 3-2 0,0 1-5 16,0 3-10-16,0 0-15 0,0-2-7 0,0 1-10 16,-7 1-3-16,7 5-7 0,-7-1-3 15,1-4-1-15,-1 4-5 0,7 0-7 16,-6 0-11-16,0-1-4 0,-1 2-3 0,7-1-5 16,-7 0-6-16,1 0 2 0,6-4-8 15,0 0 5-15,-6 1-10 0,6-4-19 16,0-1-39-16,0-3-60 0,0 0-64 0,0 0-74 15,0-3-64-15,0-1-66 0,6-4-36 16,-6 1 19-16,6-4 46 0,-6-4 56 16</inkml:trace>
  <inkml:trace contextRef="#ctx0" brushRef="#br0" timeOffset="-198968.16">27927 2996 106 0,'0'0'244'0,"6"-3"21"15,-6 3-29-15,0 0-58 0,0 0-44 0,0 0-28 16,0 0-14-16,0 3-5 0,0 1 1 15,6-4 4-15,-6 7 7 0,0 2 4 16,0 0 2-16,0 7 0 0,0-2 0 0,0 4-8 16,0 1-8-16,0 6-9 0,0 1-2 15,0 3-4-15,-6 0-7 0,6 5-2 16,0-2-9-16,-6 1-2 0,6 1-17 16,0-2-10-16,0 5-5 0,-7-8-16 0,7 5-25 15,0-5-45-15,0-4-56 0,0-2-68 16,0-2-73-16,0-3-67 0,0 1-84 0,0-8-16 15,0 4 27-15,0-4 50 0,0-8 61 16</inkml:trace>
  <inkml:trace contextRef="#ctx0" brushRef="#br0" timeOffset="-198224.86">28949 2960 91 0,'0'-4'221'0,"0"0"27"16,0 4-31-16,0-3-28 0,0 3-15 0,0-4 1 15,0 4 0-15,0 0-6 0,0 0-11 0,0 0-21 16,-6 0-23-16,6 0-32 0,0 0-26 15,0 4-15-15,0-1-2 0,0-3 13 16,0 8 18-16,0 3 25 0,0 0 18 0,0 3 15 16,-7 1 14-16,7 7 10 0,-7 0-1 15,1 4-13-15,-1 3-12 0,1 0-9 0,0 1-30 16,-1 2-28-16,-6 2-19 0,7 2-11 0,-8 1-11 16,8-4-19-16,-7 3-28 0,6 1-50 15,-6-5-78-15,7 6-93 0,-8-5-87 16,8 0-79-16,-7-5-76 0,6 2-38 0,-5 0 27 15,-1-5 69-15,-1 1 76 0</inkml:trace>
  <inkml:trace contextRef="#ctx0" brushRef="#br0" timeOffset="-196540.45">30935 3323 47 0,'0'0'195'0,"0"-4"19"0,0 4-39 16,0-3-40-16,0 3-28 0,-6-4-20 0,6 4-18 16,0-4-18-16,0 4-11 0,0 0-18 0,0 0-9 15,0 0-6-15,0 0-2 0,0 0-2 16,0-4 1-16,0 4-1 0,0 0 3 0,0 0-1 15,-7 0-1-15,7 0 1 0,0 0-4 16,0 0-11-16,0 0-16 0,0 0-21 16,0 0-21-16,0 0-24 0,0 0-23 0,0 0-15 15,0 0-19-15,0 0-18 0,0 0-4 0,0 0 6 16</inkml:trace>
  <inkml:trace contextRef="#ctx0" brushRef="#br0" timeOffset="-194752.34">31117 3271 56 0,'8'0'168'0,"-8"-4"-10"0,0 4-22 15,0 0-25-15,0 0-13 0,0-3-10 16,0 3-7-16,0 0-7 0,0-3-5 0,0 3-5 16,0 0-11-16,0 0-5 0,-8-5-8 15,8 5-6-15,0-3-3 0,0 3 5 0,0-4 1 16,0 0-1-16,0 4 1 0,-6-3-2 16,6-1 0-16,0 1-6 0,-6 3-3 0,-1-8-3 15,7 5-6-15,-6-1 1 0,-1 0-8 16,7-3-4-16,-6 3-1 0,-1 0 2 0,1 1 3 15,0-1-3-15,-2-3 1 0,2 4 0 16,0-1-4-16,-1 0-7 0,0 0-8 16,-5 1-5-16,5 0-2 0,-6-1-1 0,0-1 2 15,7 2 2-15,-8-1 4 0,1 0 5 0,0 1 2 16,0-1 1-16,1 0-3 0,-2 1 1 16,1-1 4-16,0 1-2 0,0-1 2 0,7 0 1 15,-8 1 0-15,2-1 0 0,-2 0-1 16,8 4 4-16,-7-3-4 0,0-1-2 0,6 4 3 15,-5-4 0-15,5 4 1 16,-6-3-3-16,7 3 2 0,-1-4 2 0,-6 4 0 0,6 0 0 16,-5 0-4-16,4-4 2 0,-4 4-1 15,-1 0 2-15,0 0-3 0,0 0 1 0,-7 0 5 16,0 0-2-16,8-3-3 0,-8 3 1 16,1 0 1-16,-1 0-1 0,7 0-3 15,-7 0 1-15,0-4 3 0,8 4-1 0,-8 0 2 16,7-4-1-16,1 4 0 0,-8 0 0 0,7 0-1 15,0 0 0-15,0-3-1 0,-1 3 1 16,2 0 0-16,-2 0-1 0,2 0 0 0,-1 0 0 16,-1 0-2-16,2 0 1 0,6 0 1 15,-8 0 0-15,1 0 0 0,0 0 0 0,0 3 1 16,7-3 1-16,-8 0 1 0,2 4 0 16,-2 0-2-16,1-4 3 0,0 3-2 0,0 1-1 15,1-4-4-15,-2 4 4 0,8-4 0 16,-7 3-1-16,6 1 3 0,-6-4 2 15,7 4 0-15,-8-1-2 0,8 1 2 0,-7-4 1 16,6 4-3-16,-5-1 2 0,5 1-4 0,1-4 0 16,-8 4 2-16,8-4 0 0,0 3 0 15,-1 1-3-15,0-4 2 0,7 3-1 0,-6 1-3 16,-1 0-1-16,1-1 1 0,0 5 3 16,-1-5 0-16,0 2 1 0,1 2 2 15,0 0 0-15,-2 1-1 0,2-1 0 0,-7 0-2 16,7-4-1-16,-7 5-2 0,6 3 2 0,-5-4 1 15,4 1-1-15,-4-1 1 0,5 0 2 16,0 0 0-16,1 1 0 0,0 3 0 0,-7-4-2 16,6 4 3-16,0-4 0 0,7 5 1 15,-6-1-4-15,0-4 3 0,-1 4-1 16,7-1-1-16,-7 2 0 0,1-1 0 0,6-4 2 16,0 5-3-16,0-2 0 0,-6 1 0 0,6 0 0 15,0 0 0-15,0-1 2 0,0 2 5 16,6-1 0-16,-6 0 2 0,0 0 4 0,0 0 3 15,6-4-1-15,-6 4-1 0,7 0 2 16,-7 1 2-16,7-2-1 0,-7 1 0 0,6 3 0 16,0-2 3-16,1-1 4 0,-7 0 5 15,7 0 2-15,6-4 1 0,-13 4 0 0,6 0 2 16,0-3 1-16,1-1-4 0,0 0 2 16,-1 4 1-16,8-7 2 0,-8 3 0 15,0 0-3-15,1-3 0 0,-1 3 2 0,7-3 0 16,-6 0-3-16,5-1 0 0,2 6-2 0,-8-6 3 15,8 0 0-15,-2 0 0 0,1 2-1 16,1-2-1-16,-2 1 2 0,2 0-4 0,-1-1-1 16,-1 1-5-16,8-4 3 0,0 3-4 15,-1-3-2-15,1 4-6 0,0-4-7 16,-1 4 0-16,0-4 0 0,1 0-1 0,-1 3 1 16,1-3 1-16,-1 0 2 0,1 4-3 0,0-4-1 15,-1 0-2-15,1 0 0 0,0 0 1 16,-2 0 2-16,2 0 6 0,-7 0-1 15,7 0 1-15,0-4-2 0,-8 4-5 0,8 0-1 16,-7-3-3-16,7 3 0 0,-1 0 2 16,-6 0-3-16,6-4 5 0,1 4-1 0,-7-4-3 15,7 4-3-15,-8-3-2 0,8-1 3 0,-6 1-1 16,-2-1 2-16,8 0 0 0,-7 1 3 16,-1-2 0-16,2 2-2 0,-1 0 1 15,0 0-2-15,0-2-1 0,0-2 1 0,0 3 1 16,0-3-1-16,-6-1-1 0,6 5 0 15,-1-5 0-15,2 1 1 0,-2-4-2 0,2 4 0 16,-8 0 2-16,7-1 1 0,0-3 0 16,-6 4 1-16,5 0 1 0,-4-4-1 0,-2 3-3 15,7-4 0-15,-7 3 1 0,1-3-2 16,6 1 1-16,-7 0 1 0,8 4 3 0,-8-4-4 16,0 4 2-16,8-4-1 0,-8 3-2 0,1 1-2 15,-1-4-1-15,0 4 5 0,8-4-4 16,-8 4-2-16,-6-1 4 0,14 0-5 15,-14-3 6-15,6 4-6 0,0 0 5 16,1 0 3-16,-7 0 3 0,6-1 3 0,1 1-4 16,-7-1 2-16,0 1-1 0,6-4 0 0,-6 4-1 15,7 0-6-15,-7-4 3 0,0 3-7 0,0 1-1 16,0 0 0-16,0 0-2 0,0-1 3 16,0 0-2-16,0 1 4 0,0 0-5 15,-7-1-9-15,1 1-9 0,-1-3-6 0,1 2-6 16,-1 0-8-16,1 1-2 0,0 4 7 15,-8-5 4-15,8 1 8 0,-1 0 7 0,0 3 6 16,1 0 4-16,0-3 1 0,-1 3 5 0,-6 1 0 16,6-4 4-16,1 3-2 0,6 0 2 15,-6 0 1-15,-8-2-4 0,8 2 1 16,-1-1-3-16,1 2 4 0,-1-5-3 0,1 5-1 16,-7-1-1-16,7 0-2 0,-2 1-1 15,-4-1-3-15,-1 1 1 0,0-1 1 0,0 0 5 16,-1 1 0-16,2-1 2 0,-2 0 1 15,-5 1 2-15,6-1-2 0,-6 0 3 0,5 1 2 16,-5-1 1-16,6 4-3 0,-6-4-2 16,5 1 3-16,-5-1-5 0,-1 4-9 0,0-4-12 15,2 4-12-15,-2 0-21 0,0 0-26 16,-5 0-26-16,-2 0-26 0,7 0-23 0,-6 4-19 16,0-4-19-16,1 4-28 0,5-1-42 0,-6 1-7 15,-1-4 17-15,1 4 26 0</inkml:trace>
  <inkml:trace contextRef="#ctx0" brushRef="#br0" timeOffset="-156042.21">25341 2971 18 0,'6'-4'59'15,"1"4"-2"-15,-1-4 3 0,-6 4-2 0,7-3-1 16,-7 3-2-16,0 0-8 0,0-4-7 15,7 4-6-15,-7 0-7 0,0-4-7 16,0 4-6-16,0 0-4 0,0 0-1 0,0 0-1 16,0 0-2-16,0 0-2 0,0 0 0 15,0 0-4-15,0 0-3 0,0 0 0 0,0 0 2 16,0 0 2-16,0 4-1 0,0-4 0 16,0 0 1-16,0 4-1 0,0-4-1 15,0 0-2-15,-7 3 0 0,7 1 2 0,0 0 1 16,0-1 0-16,-7 5 0 0,7-1 2 15,-6 4 1-15,6-4 0 0,-7 5 1 16,1-1-1-16,6 0 2 0,-6 3-2 0,6-3 4 16,-8 4 1-16,2-4-4 0,0 3-3 15,0 1 0-15,6-1 1 0,-7 1-1 16,0 1-1-16,1-2 3 0,-7 4 3 0,7-3 0 16,-2-1-1-16,2 1-1 0,0-1-1 15,0-3 0-15,-2 4-2 0,2-4-1 0,0 0 0 16,-1-3-1-16,7 3 1 0,-6-4-1 15,6-3 2-15,-7 3 1 0,7-3 1 0,0-1 0 16,0-3 1-16,0 3-2 0,-7 2-2 16,7-5-7-16,0 0-14 0,0 0-21 15,0 3-29-15,0-3-54 0,7-3-25 0,0 3-8 16</inkml:trace>
  <inkml:trace contextRef="#ctx0" brushRef="#br0" timeOffset="-155348.62">26063 3110 7 0,'0'4'42'0,"0"3"4"0,0 0-9 0,0 4-1 16,0-4-5-16,0 9-6 0,0-6-8 16,0 2-6-16,8 2-2 0,-8 1-3 15,0-4-2-15,0 3-2 0,0 1 0 0,0-4 1 16,0 3-3-16,0-3 1 0,0 0 0 16,0 1 4-16,0-1-3 0,0-4 4 0,0 4-2 15,0-4-3-15,0 1 2 0,0-1-4 16,0 0-5-16,0 0-20 0,0 1-34 0,0 0-29 15,6-5-16-15</inkml:trace>
  <inkml:trace contextRef="#ctx0" brushRef="#br0" timeOffset="-154680.33">27028 3114 36 0,'0'-4'79'0,"0"0"-17"15,0 4-10-15,0-3-8 0,0 3-9 16,0-4-8-16,0 4-7 0,0 0-8 15,0 4-7-15,0-4-5 0,0 3-2 0,0 1 0 16,0 0-4-16,0 3 5 0,0 0 4 16,-7 0 4-16,7 4 3 0,0 0 6 0,-7 4 2 15,1 0 0-15,0 3-1 0,0 1 0 16,-8-1-1-16,8 4-4 0,-1-4-2 0,-6 4 2 16,6-3-4-16,-5 3-1 0,5-1-5 15,-6-2 2-15,7 3-2 0,-1-1-1 16,-6 1 0-16,6-3 2 0,1 3-1 0,0-4 3 15,6 4 1-15,-7-3-2 0,0-1 3 16,7 1-3-16,0-1-4 0,-6 0-2 16,6-3-15-16,6-1-22 0,-6 1-58 0,7-1-34 15,-7 1-15-15</inkml:trace>
  <inkml:trace contextRef="#ctx0" brushRef="#br0" timeOffset="-154089">27789 3088 16 0,'8'0'85'0,"-2"0"-11"0,-6-4-11 15,6 4-10-15,1 0-8 0,-7 0-11 16,6 0-10-16,1 0-5 0,-1 4-5 0,1 0 0 15,-1-1-4-15,8 1 2 0,-8 3 2 16,-6 1-1-16,6-1 1 0,8 4-3 16,-8 0 3-16,-6 3-1 0,6 1 0 0,1 4-1 15,-1-1-1-15,-6 4-1 0,7-4-3 16,-7 8 1-16,7-5 0 0,-1 2-3 0,-6 3 1 16,0-1-3-16,0-2 2 0,6 2 0 15,-6 0-2-15,0 1 3 0,7-4-3 0,-7 4-1 16,7-4-4-16,-7 0-10 0,6-5-20 15,0 6-35-15,1-8-53 0,-1-1-28 16,1 1-13-16</inkml:trace>
  <inkml:trace contextRef="#ctx0" brushRef="#br0" timeOffset="-153431.02">28929 3041 51 0,'0'-4'96'0,"7"0"-17"0,-7 4-8 16,0-3-7-16,0-2-6 0,0 5-10 0,0 0-11 16,0 0-13-16,7 0-10 0,-7 0-8 15,0 0-6-15,0 0-2 0,0 0-3 0,0 0 2 16,0 5-1-16,-7-2 2 0,7 1 0 16,0 7 1-16,-7 0 1 0,1 0 0 0,-1 7 1 15,1 0 1-15,-7 1 1 0,0 2 1 16,-1 5-3-16,2-4 3 0,-8 4-2 0,7 3 2 15,-7-3-1-15,8 3 1 0,-8-3 3 16,7 3-4-16,-7 0-13 0,8 1-18 0,-2-5-36 16,2 5-50-16,5-8-27 0,-6 3-11 15</inkml:trace>
  <inkml:trace contextRef="#ctx0" brushRef="#br0" timeOffset="-149930.64">25517 3927 38 0,'0'-4'50'0,"6"0"-5"0,1 1-4 0,-7-1-5 16,6 1-4-16,-6-1-4 0,6-3 2 16,-6 7 2-16,0-4 0 0,0 1 3 0,8-1 1 15,-8 1 4-15,0-1-2 0,0-1-4 16,0 2-3-16,0-1-6 0,0 0-5 15,0 1-5-15,0-1-2 0,0 1-5 16,-8-5 0-16,8 5-2 0,-6-1 0 0,6 0-3 16,-6 1-3-16,-1-1 4 0,1-3-4 15,6 3 0-15,-7 0 0 0,-6 1 3 0,7-1-2 16,-1 0 0-16,0 1-1 0,-5-1 1 16,-2 0-2-16,8 4-2 0,-7-3 1 15,0 3 1-15,-6-4 1 0,5 4-1 0,-5 0 3 16,6 0 1-16,-6 4-2 0,-1-4 0 15,0 3 1-15,-5 1-1 0,5 0-2 0,-6 3-1 16,6-3 3-16,-5 3 0 0,5 4-1 16,-7 0-2-16,1 0 2 0,7 0 2 15,-7 0-2-15,6 4 0 0,0-1 1 0,1 1 1 16,6 0-2-16,0-1 0 0,1 1-2 16,-2-4 2-16,8 3 1 0,-1 1-3 0,7-4 2 15,-6 4 0-15,6-4 0 0,6 0-3 16,-6 0-1-16,7-1 2 0,-1 2-1 15,0-1 1-15,2-4-1 0,4 0 3 0,1 1 0 16,0-1 2-16,0-3 1 0,7 0 1 16,0 3-1-16,-1-7-2 0,1 3 1 15,-2-3 0-15,9 0-1 0,-7-3 1 0,0-1-1 16,-2 1 1-16,2-1 1 0,-1-4 1 16,1-3-2-16,-6 4 1 0,5-4 2 15,-6 0 1-15,-6 0 1 0,5-3 3 0,-6 3 1 16,2-4 1-16,-8 3-3 0,6 2-2 15,-6-1-1-15,0 3-6 0,0 2-7 0,0-6-5 16,0 9-11-16,0-5-18 0,0 5-27 16,0-1-34-16,0 0-33 0,0 4-23 15,-6 0-6-15</inkml:trace>
  <inkml:trace contextRef="#ctx0" brushRef="#br0" timeOffset="-149201.47">25179 4455 64 0,'6'-3'76'0,"-6"3"-17"15,0-5-9-15,0 1-5 0,0 1-4 0,0-1-4 16,6-3-2-16,-6 3-1 0,0 0-5 16,-6-3-1-16,6 3 0 0,0 1-6 15,-6-5-9-15,-2 5-6 0,2-4-3 0,-7-1-3 16,0 5 1-16,-6-1 0 0,5-3 2 16,-12 3-6-16,7 0 0 0,-7 4 2 15,6-3 0-15,-6 3-1 0,1 0-1 0,-2 0 2 16,1 0 1-16,0 0-4 0,0 3-2 15,0 1 3-15,-1 3 1 0,2-3 2 16,-1 3-2-16,6 1 7 0,-6-1-2 16,7 4 0-16,-1 0-2 0,7 0-3 0,0 3 3 15,0-2-2-15,7 2 0 0,-1 1 0 16,0 0 0-16,1-5 0 0,6 5-3 0,0 0 0 16,6-1 1-16,1-3 0 0,0 0 2 15,-1 0 2-15,7 1 0 0,0-1 1 0,6-1-1 16,-5-2-1-16,5-1-1 0,7 0 1 15,-6-3 2-15,6 0-1 0,-1-1-1 0,2-3 1 16,-1 0-2-16,6 0 3 0,-6-3-2 16,7-1 0-16,-7 0 0 0,-6-3 4 15,5 0 0-15,-5-1-2 0,0-2 2 0,-7-1-1 16,0-5 1-16,0 6-2 0,-7-5-1 16,0-3 0-16,2-1 1 0,-8 5 1 15,0-5-1-15,-8 5 1 0,8-1 3 0,-6 0-2 16,6 1-2-16,-6 3-4 0,0 0-11 15,6 3-18-15,-7 1-25 0,7 0-25 0,-7 3-38 16,1 1-27-16,-1 3-6 0</inkml:trace>
  <inkml:trace contextRef="#ctx0" brushRef="#br0" timeOffset="-148534.58">25171 4861 16 0,'0'-7'119'15,"0"3"-29"-15,0-3-19 0,0-1-12 0,-6 2-12 16,6-2-10-16,0 0-11 0,0 1-9 15,-6 4-8-15,6-5-2 0,-7 5-1 16,0-5-4-16,1 5-2 0,-7 3 0 0,-1-4 0 16,-4 4 0-16,-2 0-2 0,-7 4 1 15,1-1 2-15,1 0-2 0,-1 5 1 16,0 0-1-16,-1 2 1 0,1 1 2 0,0 0 0 16,1 4 2-16,-1-4-2 0,6 8 4 15,-6-5-1-15,7 5-1 0,-1-1-2 16,7 0 2-16,-7 0 0 0,7 1-2 15,0-1 3-15,7 1 0 0,-1-1-1 0,0 0 0 16,1-3-1-16,6 3 0 0,6-3 1 16,1-1 0-16,6 1 1 0,0-4 0 15,7 0 2-15,-1 1-1 0,8-6-1 16,5-2 1-16,1 3 0 0,5-3 1 0,1-4-2 16,1 0 5-16,5-4 1 0,0 1 2 15,1-5 5-15,-1-4 2 0,-5 2 2 16,-1-5-1-16,-6-3 1 0,-1 0-4 0,-12-4-5 15,6 0-2-15,-13-3-3 0,-1-2-1 16,-4-1-3-16,-2-2-3 0,-12 5 0 16,6-5-3-16,-8 4-7 0,-4 1-16 0,-1 3-20 15,-7 4-25-15,0-1-41 0,2 5-44 16,-9-1-16-16,7 4-1 0</inkml:trace>
  <inkml:trace contextRef="#ctx0" brushRef="#br0" timeOffset="-143548.64">3327 14339 48 0,'0'-3'127'0,"-6"3"-39"0,6-6-23 0,-6 6-19 16,6-3-11-16,0 3-10 0,0 0-7 15,0-3-5-15,0 3-6 0,6 0-4 16,-6-4-6-16,0 4 2 0,6 0-1 0,-6 0 0 15,0 0 2-15,7 0 6 0,-7 0 10 0,0 0 6 16,0 0 9-16,0 0 4 0,0 0 3 16,0 0-4-16,0 0-6 0,0 0-6 15,0 0-7-15,6 0-5 0,-6 0-4 0,0 0-2 16,7 0-1-16,-7 0 0 0,7 0-1 16,-1 0 0-16,8 0 3 0,-2 4-1 0,1-4-2 15,0 0 1-15,0 3 0 0,1-3-1 16,5 3-2-16,0-3 0 0,-6 6 2 0,7-6-2 15,0 0 0-15,-1 3 1 0,1-3 1 16,0 0-1-16,-2 0 0 0,9 3-1 0,-7-3 1 16,-2 0 1-16,2-3-1 0,7 3 1 15,-9-3-1-15,2-3 1 0,7 3 0 0,-9 0-1 16,2-1 0-16,0 0-1 0,6-3 0 0,-7 0 2 16,1-1 0-16,-1 5-1 0,7-5 1 15,-6 1-1-15,0 0 0 0,5 0-1 16,-5-1 1-16,7 1 1 0,-1 0 0 15,0-1-1-15,-7 1-1 0,7 3-1 0,-6-3 0 16,6 0 0-16,-1 3 1 0,-5 1 1 16,6-5 0-16,-6 5 0 0,6-2-1 15,-7 1-1-15,8 1 0 0,-7-1-1 0,5 1 0 16,-5-1 1-16,6-3 1 0,0 7 0 16,-7-7 0-16,7 3 2 0,7 1-1 0,-7-5 0 15,0 4-1-15,7-3 0 0,-1 3 0 16,-6-3 0-16,7 0 2 0,-1 3 0 15,-5-3 0-15,5 3 0 0,-6 0-1 16,7 1 0-16,-7-4-1 0,-1 3 0 0,1 0 0 16,1 1 0-16,-1-1 2 0,6 0 1 0,-5 1-1 15,-1-2-1-15,0 1 1 0,6 2 1 16,-5-2-2-16,-2 0-1 0,1 0 0 0,0 0 0 16,0 1 1-16,1-1-1 0,5 1 2 15,-6-1 1-15,1 1-2 0,-2 3 1 16,1-4 0-16,0 0 1 0,0 0-3 15,-6 1 0-15,6 3 1 0,0-3 0 0,0-2 1 16,0 5-2-16,0-3 1 0,-7 3 0 16,7 0-1-16,-6 0 0 0,7-4 0 15,-9 4 0-15,2 0 0 0,7 0 1 16,-1 0-1-16,-7 0 0 0,7 0 0 0,0 4 0 16,0-4 0-16,1 0 0 0,5 0 0 15,-6 3 1-15,-1-3-1 0,9 0 0 16,-9 0 0-16,8 5 0 0,-7-2-1 15,0-3 0-15,7 3 1 0,-14-3-1 0,8 4 0 16,-2-4 0-16,1 4 3 0,0-4-2 16,-6 4 0-16,6-4 0 0,-7 3 0 15,8 1 0-15,-8-4-1 0,8 3-1 0,-8-3 1 16,7 4 0-16,-6-4 1 0,-1 3 0 16,7-3 0-16,-6 4 1 0,6-4 0 15,0 0 0-15,-1 4 0 0,1-4-1 16,1 0 1-16,-1 0 1 0,0 4-2 0,0-4 2 15,0 0-1-15,0 4 0 0,0-4 0 16,0 0 0-16,0 2 0 0,1 2-1 16,-9-4 0-16,9 5 0 0,-1-2 0 15,0 1 0-15,-7 0 0 0,7-1 0 0,0-3 0 16,7 4 0-16,-7 0 0 0,7-1 0 16,-7-3-1-16,6 4 2 0,1-4-1 15,-1 0 1-15,1 3 1 0,-1-3-1 0,8 0-1 16,-7 4-1-16,-1-4 1 0,1 0-2 15,-1 0 0-15,7 0 1 0,-13 0 2 16,13 0-2-16,-7 0-1 0,1 0 1 16,0 0 0-16,-1 0 1 0,8-4-1 0,-1 4 1 15,-7-3 0-15,13-1 2 0,-5 1-1 16,5-5 0-16,1 5 0 0,-1-5-1 16,1 0 0-16,0 2-1 0,6-2 1 15,0 4 1-15,0-3-1 0,0 0 0 0,7 0 0 16,-8 3 2-16,2-4-1 0,-1 5-2 15,1 0 0-15,-8-5-1 0,7 4 1 16,-7 0-2-16,1 1 3 0,-1-4-1 0,2 3 1 16,-2 0 0-16,-7 1 1 0,2-2-1 15,-7 2-1-15,6 0 1 0,-7-1 0 16,1 0 0-16,-1 1-1 0,-6-1 3 16,7 0-1-16,-7 1 1 0,0-4 0 0,0 3-1 15,-7-4-1-15,1 4-2 0,0-2 0 16,-1-2 0-16,-5 4 0 0,5-3 2 15,-6-1 1-15,0 2 1 0,7-2-1 16,-8 4 0-16,2-3 2 0,-2 0-3 0,-5-1-1 16,6 1-2-16,0 3 3 0,-7 1 0 15,1-5 2-15,0 4 14 0,-1 1 10 16,-6-1 6-16,0 1 1 0,7-1-1 0,-7 0 0 16,-7-3-12-16,7 0-10 0,0 4-4 15,0-6-1-15,-6 2-3 0,6 0-1 16,-7 3-1-16,7-7 0 0,-7 4-1 15,1 0 0-15,6-1 1 0,-6 1 1 0,6 0-1 16,-7-1-1-16,0 1 1 0,7 0 0 16,-6 3 0-16,6-3 0 0,-7-1 0 0,1-2 3 15,0 2-2-15,-1 1-1 16,-6 0 0-16,7-5 0 0,-8 5 0 0,1-4-2 16,0 0 2-16,0 0 5 0,1 4 0 15,-2-4-1-15,1 0 3 0,0 4 2 16,-6-4-2-16,5 0-4 0,-5 3 1 0,6 1 0 15,0 0-2-15,-7-2 0 0,8 3 0 16,-8 3-1-16,7-2 0 16,-7 1-1-16,0 4-2 0,2 0 0 0,-9 4-2 0,1 1 2 15,0-2-1-15,-7 3 0 0,1 3 0 16,-1-2 3-16,-5 4-1 0,-1 0 0 16,-1 0 0-16,-5 0 1 0,-1 0 0 15,-6 3-1-15,6 1 1 0,-6 0-2 0,7-4 1 16,-8 4 0-16,8-1 1 0,-7 1-3 15,7 0 1-15,-8-1 0 0,7 1-1 16,-5-4 1-16,-2 3 3 0,8 1 0 0,-1-1 2 16,-6-3 0-16,7 1 0 0,-2 2-1 15,2-3-2-15,-1 0-1 0,-5 0 0 16,5-3 1-16,-6 6 0 0,6-3-1 16,-6-4 0-16,-6 4-1 0,6 0-2 0,-7 0 0 15,0 0 0-15,1-3-1 0,-1 0 2 16,0 2 0-16,0-2 2 0,2-1 1 15,-2 0 0-15,7-4-2 0,-7 5 2 16,6-4 0-16,2 0 1 0,-1-1 0 0,-1-3 1 16,2 4 1-16,5-4-1 0,-7 0-2 15,8 0-1-15,-7 0 1 0,7 0 0 16,-8-4 0-16,1 1-1 0,0-1 0 0,0 4 1 16,0-4 0-16,-7 1-1 0,7-2 0 15,-6-1 1-15,-1 2 0 0,7 0 0 16,-1-3 0-16,2 3-1 0,5-3 1 15,-6 4-2-15,6-5 2 0,1 4 0 0,-1-4-1 16,1 1 2-16,5 4 0 0,-5-5 3 16,6 5-3-16,-1-1 1 0,-5-3 0 15,6 4 0-15,0-2-1 0,0 2-1 0,0-1 2 16,0 1-1-16,-1-1 0 0,2 4-2 16,-1-4 0-16,-7 1-1 0,1 3 0 0,6-4 0 15,-7 4-1-15,-7-4 3 0,8 4 0 16,-1-3 0-16,7 3 0 0,-6-4 1 15,-1 4-1-15,7-4 0 0,-7 4-1 0,7 0-8 16,0 0-11-16,1 0-10 0,5 4-13 16,-7 0-18-16,1-1-23 0,7 5-27 15,-7-1-51-15,7 4-23 0,-1 0-3 0</inkml:trace>
  <inkml:trace contextRef="#ctx0" brushRef="#br0" timeOffset="-134345.28">19922 2253 82 0,'0'3'241'0,"7"1"24"0,-7-4-9 15,6 0-71-15,-6 0-39 0,7 0-18 16,-7 0-1-16,0 0 4 0,7 0 1 0,-7 0 4 16,0 0-9-16,0 0-9 0,6 0-27 15,-6-4-23-15,6 4-20 0,-6 0-22 16,6 0-2-16,-6-3-9 0,8 3-1 0,4 0 0 15,-5 0 5-15,6 0 6 0,0 3 1 16,-1-3 4-16,8 0-4 0,0 4-2 0,-1 0-4 16,7-4-2-16,1 3-8 0,5 1-3 15,1 0 0-15,5-1-3 0,2 1 3 16,-1 0 0-16,6-4 0 0,-5 3 0 0,-1-3 2 16,0 4-4-16,-7-4-12 0,1 0-27 15,-7 3-38-15,-6-3-49 0,0 0-58 16,-8 5-67-16,-6-5-65 0,-6-5-67 15,0 2-8-15,-6-1 24 0,-6 1 43 0</inkml:trace>
  <inkml:trace contextRef="#ctx0" brushRef="#br0" timeOffset="-134038.28">20541 2065 193 0,'13'-10'255'0,"-6"-1"26"0,-1 0-66 0,0 0-37 16,1 3-26-16,6-3-15 0,-6 4-25 15,-1 3-19-15,8-3-17 0,-8 4-15 16,6 3-13-16,2 0-16 0,5 3-13 0,-5 1-8 16,4 3-2-16,2 4 0 0,-7 1-6 15,7 6 1-15,-8 0-1 0,2 0 4 0,-8 8-1 16,-6-4-1-16,0 3 2 0,-6 5 0 15,-8-1 0-15,2-3-1 0,-8 3 2 16,1-3 2-16,-1 3-3 0,0-7-15 0,1 4-25 16,-1-4-39-16,2-1-46 0,4-2-52 15,1-1-60-15,0-7-67 0,6 4-16 0,7-8 12 16,0 0 29-16</inkml:trace>
  <inkml:trace contextRef="#ctx0" brushRef="#br0" timeOffset="-133406.6">21381 1923 15 0,'0'-8'195'0,"6"2"29"0,-6-2-18 16,7 1-29-16,-7 3-18 0,7 1-15 0,-7-1-21 15,0 4-25-15,0-3-31 0,0 3-21 16,0 0-16-16,0 0-7 0,0 3 3 16,-7 1 0-16,7 7 11 0,-7 0 9 0,1 3 7 15,6 1 7-15,-6 3 2 0,-1 4 5 16,1 3 1-16,-1 2-1 0,0-2-2 15,1 4-10-15,0 4-8 0,-1-4-10 0,0 5-6 16,1-1-5-16,0-1-4 0,-1 5 2 16,1 0 1-16,-1-4-3 0,0 3-2 15,7-3-5-15,-6-3-8 0,6 2 0 0,-6-2-2 16,6-5 0-16,0 1-1 0,0 0 2 16,0-4 3-16,0-1-3 0,0-2-3 0,6-1 2 15,-6 1 1-15,0-5-2 0,6 1 3 16,-6-1 7-16,7-2 9 0,0-1 7 0,-1-4 10 15,1 0 6-15,-1 1 5 0,0-5-2 16,8 1-8-16,-8 0 0 0,7-4-2 16,0 3-7-16,6-3-9 0,-5 0-3 0,6 0-3 15,-1 0-8-15,7-3-5 0,0 3-3 16,0-4 2-16,7 0-2 0,-1 4 4 16,7-3-1-16,0-1-2 0,1 0 3 0,5 4 0 15,-6-3-3-15,7 3-4 0,-1 0-1 16,-5-4 3-16,5 4-1 0,-7 0 0 15,2 0 1-15,-1 0 0 0,0 0 0 0,-13 0-7 16,0 0-2-16,0 0-8 0,-7 0-7 16,-5-4-16-16,-1 4-34 0,0 0-65 15,-6-3-78-15,-7-1-70 0,0-3-75 0,-7-5-71 16,0 1-8-16,-12 0 43 0,5-6 69 16</inkml:trace>
  <inkml:trace contextRef="#ctx0" brushRef="#br0" timeOffset="-132184.89">21303 1825 62 0,'0'3'66'0,"0"0"-5"0,7-3 9 15,-1 4 15-15,0 0 11 0,1-1 10 0,6-3 9 16,7 4-3-16,-1 0-10 0,1-1-16 15,0 1-7-15,5-1-1 0,7 1 1 0,1 0 1 16,0 4 2-16,0-4 2 0,6-1-5 16,-1 1-8-16,1 3-17 0,7-3-7 15,7 3-9-15,-2 0-10 0,2-4-6 0,12 5-2 16,0-4 0-16,0 3-6 0,7-3-2 16,-7 3-2-16,6-3-3 0,-6 3-3 0,0-3-4 15,-6-1 1-15,0 5 1 0,-7-4 1 16,-13-1 1-16,0 1 0 0,-7-1 3 15,-6-3 8-15,-6 4 17 0,0-1 18 0,-7-3 15 16,0 0 11-16,-6 4 7 0,5-4-6 16,-12 0-20-16,7 0-11 0,-1 0-19 0,-6 0-9 15,7 0-11-15,-7 0-6 0,0 0 4 16,7 4-7-16,-7-4-1 0,0 0-3 16,0 0 3-16,6 0-4 0,-6 0-1 15,-6 3 0-15,6 1 4 0,-7-1 4 0,0 6 0 16,1 2 1-16,-1-1 0 0,-5 5-1 15,-2 3-3-15,2 1-2 0,-2-1 0 0,1 7 3 16,0-3 1-16,0 8 1 0,1-4 7 16,-2 6-2-16,1-2 1 0,7 2-3 15,-8 2 3-15,2-1 0 0,-2-4-3 0,8 4 1 16,-7-3-2-16,6 2 3 0,-6-3-1 16,7 1-6-16,0-5-1 0,-8 1 1 0,8-1 0 15,6-2-1-15,-6-5 1 0,-1 1 2 16,7-5 6-16,-7 4 0 0,7-6 1 0,-6-1 0 15,6-1-6-15,0-2 2 0,-7-1-6 16,7-3 2-16,0-1-2 0,0 1 3 16,-6 0 2-16,6-1 2 0,0-3 1 0,0 4-1 15,0-4 0-15,0 4-2 0,0-4 1 16,0 0-4-16,0 0 1 0,0 0 2 16,0 0-1-16,0 0 4 0,0 0-3 0,0 0 3 15,0 0-1-15,0 3-2 0,0-3-1 16,0 0-1-16,0 0-3 0,0 0-1 0,0 0 0 15,0 0 1-15,0 0-1 0,0 0 1 16,0 0 0-16,0 0 2 0,0 0 1 16,0 0-3-16,0 0-3 0,0 0 2 15,-7 0 1-15,7 4-1 0,0-4-3 0,0 4 4 16,-6-4 3-16,-1 7 4 0,7-3-5 16,-6-1 1-16,0 1 3 0,6-1-3 0,-8 5 0 15,2-4 0-15,6-1 4 0,-6 1-1 16,6-1-2-16,0-3 6 0,-7 4-1 0,7-4-4 15,0 0 2-15,-6 3 4 0,6-3 10 16,0 0-3-16,-7 0 4 0,1 0-1 16,-1-3-5-16,1-1-5 0,-8 1-7 0,2-1-3 15,-8 1 0-15,7-5 1 0,-13 1 4 16,0 0 0-16,0 3 3 0,-7-7 1 16,1 7-2-16,-7-3 0 0,0 0-1 0,-1-1 3 15,8 5-5-15,-7-5 2 0,6 1 3 16,7 3-7-16,-6 1 0 0,12-1-4 0,1 1-2 15,5-1-32-15,2 4-56 0,-1 0-67 16,6 0-57-16,-6 0-64 0,7 0-101 16,-1 4-26-16,0-4 25 0,1 0 55 0,6 0 47 15</inkml:trace>
  <inkml:trace contextRef="#ctx0" brushRef="#br0" timeOffset="-128118.36">21407 2301 63 0,'0'0'105'0,"0"0"-19"16,0 0-11-16,0 0-3 0,0 0-5 16,0 0-6-16,0 0-9 0,0 0-1 0,0 0-9 15,0 0-5-15,0 0 1 0,0 0-4 16,0 0 0-16,0 0-1 0,0 0 2 16,0 3-3-16,0-3-5 0,0 0 0 0,0 0-1 15,0 0-6-15,0 0-4 0,0 0-3 16,0 0 0-16,0 0-3 0,6 0-4 15,-6 0 0-15,8 3 1 0,-2-3 3 0,7 5 5 16,-7-2 7-16,14 1 5 0,-8 0 1 16,8-1 5-16,0 1-5 0,6-1-8 0,0 1-8 15,0 0 2-15,6-4 0 0,1 0-5 16,-1 3 3-16,1 1 3 0,0-4-2 16,6 4-10-16,-6-4-1 0,-1 0 1 0,1 3-4 15,-1-3 0-15,-12 0 5 0,5 4 3 16,1-4-4-16,-6 0-2 0,-7 0 0 15,1 0 1-15,-2 0 4 0,2 0 6 0,-2 0 10 16,-5 0 10-16,0 0 11 0,-1 0 6 16,1 0 2-16,-1 0 1 0,-6 0-6 0,0 0-2 15,6 0-7-15,-6 0-9 0,0 0-7 16,0 0-3-16,0 0-3 0,0 0-6 0,0 0 2 16,7 0-1-16,-7 0 1 0,0 0 1 15,0 0 0-15,0 0-1 0,0 0-4 16,0 0 6-16,0 0-6 0,-7 0-1 0,7 0-2 15,0 0-3-15,0 0-1 0,0 0-6 16,0 0 6-16,0 0 0 0,0 0 3 16,0 0 1-16,0 0 1 0,0 0 2 15,0 0 1-15,0 0 2 0,0 0 1 0,0 0 1 16,0 0-2-16,0 0-15 0,-6 0-28 16,6 0-40-16,0 0-57 0,-6 0-64 0,6 0-82 15,-13 0-52-15,-1 0-8 0,2 0 16 16,-8-4 46-16</inkml:trace>
  <inkml:trace contextRef="#ctx0" brushRef="#br0" timeOffset="-118552.64">21941 2099 39 0,'0'0'77'0,"0"-4"-4"0,0 4-3 16,0 0-8-16,0 0-7 0,0-3-3 16,0 3-11-16,0 0-4 0,0 0-12 15,0-4-7-15,0 4-5 0,0 0-1 0,0 0-7 16,0 0-5-16,0 0 2 0,0 0 1 15,0 0-1-15,0 0-3 0,0 0 0 16,0 0 1-16,0 0-5 0,-7 0 0 0,7 4 0 16,0-4 2-16,-6 3 0 0,6 1 0 15,-6-4 5-15,0 7 2 0,-2-7-3 0,8 4-1 16,-6-1 1-16,0 1-3 0,6 0 2 16,-7 0-2-16,1 3 3 0,-1-4 1 15,0 1-2-15,1 3 1 0,-7 1-1 0,6-5 2 16,-5 5-2-16,5-1 1 0,-6 1 1 15,0-1-2-15,0 0-2 0,0 1 2 0,7-1-2 16,-8 0 2-16,8 0 0 0,-7 1 2 16,6-1 1-16,0-3 1 0,-5 3-3 0,6-3-2 15,-2-1 0-15,8 1 0 0,-6 0 2 16,0-1-1-16,-1 1 0 0,7 0 0 16,-6-1 1-16,6 1-3 0,0-4-1 0,0 4-1 15,-7-4 2-15,7 3 1 0,0-3 0 16,0 0 4-16,0 0 1 0,0 0-3 0,0 0 0 15,0 0 3-15,0 0 0 0,0 0-5 16,0 0-4-16,0 0-4 0,0 0-6 16,0-3-12-16,0 3-24 0,0 0-35 0,0-4-35 15,0-3-15-15</inkml:trace>
  <inkml:trace contextRef="#ctx0" brushRef="#br0" timeOffset="-117075.45">21681 2139 97 0,'0'0'85'0,"0"3"-15"0,0-3-3 0,0 0-14 16,0 0-4-16,0 0-10 0,6 0-6 15,-6 0-6-15,6 0-1 0,2 0 2 0,-2 0 0 16,6 0 2-16,-5 0 3 0,6 0 0 16,0 0-3-16,1 0-3 0,5 0 1 0,-6-3-4 15,6 3 0-15,1 0-5 0,0 0-2 16,-1 0-4-16,1 0-4 0,6 0 2 16,-7 0-7-16,7 0 3 0,0 3-3 15,0-3 5-15,-6 0-3 0,5 0-2 0,2 4 1 16,-1-4-4-16,0 0 0 0,0 0-5 15,0 4 3-15,1-4 0 0,-8 0 1 0,7 4-2 16,-6-4 2-16,5 0 2 0,-5 0-2 16,0 0-1-16,-1 3 0 0,-6-3 4 15,0 0-2-15,0 0-1 0,0 0 1 0,-7 0-1 16,2 0 0-16,-2 0-1 0,0 0 3 16,-6 3 6-16,7-3 5 0,-7 0 7 15,6 0 3-15,-6 0 4 0,0 0 1 0,0 0-3 16,0 0-5-16,0 0-3 0,0 0-5 15,0 0-3-15,0 0-3 0,0 0-3 0,0 0 1 16,0 0-4-16,0 0 2 0,0 0-2 16,0 0-1-16,0 0 1 0,0 0 1 0,0 0 0 15,0 0-1-15,0 0-1 0,0 0 2 16,0 0 0-16,0 0-4 0,0 0 0 16,0 0-1-16,0 0 4 0,0 0 0 0,0 0-4 15,0 0 2-15,0 0 5 0,0 0-3 16,0 0-3-16,0 0 2 0,0 0-3 15,0 0 2-15,0 0-4 0,0 0 0 0,0 0-1 16,0 0-4-16,0 0 1 0,0 0-3 16,0 0 1-16,0 0 1 0,0 0 2 15,0 0 2-15,0 5 0 0,0-5 1 0,0 4 5 16,0-1-2-16,0 5 2 0,0-5-2 16,0 1 4-16,0 3-1 0,0 1 0 0,0-1 4 15,0 4 0-15,7-4-2 0,-7 0 0 16,0 4-1-16,6 0 2 0,-6-3-4 15,7 3-1-15,-7-4 3 0,6 0-2 0,-6 0 0 16,0 1 1-16,6-5 1 0,-6 5 0 16,0-8 2-16,0 8 3 0,8-8-2 15,-8 3-1-15,0 1-2 0,0-4 2 0,0 3-2 16,0-3 1-16,0 0-1 0,0 0 1 16,0 0 2-16,0 0 0 0,0 0-2 0,0 0 1 15,0 0-1-15,0 0-2 0,0 0-4 16,0 0 0-16,0 0 0 0,0 0-15 0,-8-3-19 15,8 3-25-15,-6 0-29 16,6-4-45-16,-13 4-51 0,7-3-16 0,-14 3 5 16</inkml:trace>
  <inkml:trace contextRef="#ctx0" brushRef="#br0" timeOffset="-110084.39">15793 1667 43 0,'7'-22'191'15,"-7"3"17"-15,6 1-35 0,0-1-66 0,1 5-35 16,0-1-14-16,13 4 3 0,-8-3 5 16,1 3 6-16,7-4 11 0,0 8 3 0,-8-1-4 15,8 1-15-15,-1 4-21 0,-5 3-9 16,-2 3-3-16,8 4 2 0,-7 4 3 15,-7 0 1-15,8 4 5 0,-8 3 2 16,-6 4-5-16,6 1-7 0,-6 2-8 0,-6 1-1 16,6-1 4-16,-6 4 5 0,-8-3 9 15,8 0 12-15,-7 0 6 0,0-5 7 0,-6 1 5 16,5-3-6-16,-5-1-6 0,-1 1-11 16,0-8-3-16,8 3-8 0,-8-3-18 0,1 0-9 15,-1-4-14-15,7 1-17 0,0-1-45 16,0-3-59-16,7-1-70 0,-1-3-85 15,0 0-91-15,1 0-43 0,6-3 16 16,6-5 40-16,-6 1 65 0</inkml:trace>
  <inkml:trace contextRef="#ctx0" brushRef="#br0" timeOffset="-109560.74">15585 1758 154 0,'6'-7'209'0,"0"7"-6"0,2-7-48 0,-2 7-32 16,0-4-5-16,0 0-10 0,2 4-5 0,-8-3-1 16,0 3 4-16,6 3 25 0,-6 5 5 15,6-1 8-15,-6 7 7 0,0 9 7 16,0-2 4-16,0 9-11 0,-6 7-7 0,0-1-1 16,-2 8-11-16,-4 0-13 0,-8 4-13 15,7-1-24-15,-7-3-25 0,8 4-23 0,-8-4-13 16,7 0-8-16,0-4-6 0,0-3-4 15,7-4-16-15,-8-4-55 0,8 0-82 0,0-6-100 16,6-2-81-16,-7-6-81 0,14 0-80 16,-7-8-1-16,6-4 57 0,0-3 83 15</inkml:trace>
  <inkml:trace contextRef="#ctx0" brushRef="#br0" timeOffset="-105109.93">15806 2286 53 0,'-6'3'224'0,"6"-3"24"0,-7 4-18 15,1-4-27-15,6 0-14 0,0 0-6 16,-7 0 14-16,7 0 15 0,0 0 17 0,0 0 8 16,0 0-9-16,7-4-24 0,-7 1-34 15,13-1-37-15,-7-3-37 0,7-1-31 16,6 1-18-16,1-8-4 0,6 4-7 0,-7-3-4 16,14-1-2-16,-7-3-4 0,-6 0-9 15,6-1 2-15,-7 1 11 0,1-1 18 16,0 1 9-16,-14 4 7 0,7 3 4 0,-6 0-5 15,-7 3-13-15,-7 1-17 0,1 3-16 16,-1 1-13-16,-6 3 3 0,-6 0-10 16,5 3-1-16,-11 5-6 0,5-1 2 0,0 3 4 15,-6 6-3-15,7-2 0 0,-7 8-1 16,6-4 7-16,7 4 6 0,1 1-5 0,-2 2 1 16,8-3-1-16,6 4 0 0,0-4-6 15,0-1-3-15,6 2 0 0,0-1-8 16,8-8 5-16,-1 5 4 0,0-8-1 0,6 0-4 15,1-8 1-15,6 1-5 0,-7-4-2 16,7-7-3-16,1-1 1 0,-1 1 4 0,0-8 0 16,-7 1 15-16,7-1 1 0,-6-3 5 15,-1 0-5-15,-6-1-1 0,6 1 5 16,-5-1 5-16,-8 8 19 0,8-3 14 0,-8 3 21 16,-6 4 3-16,6-1 5 0,-6 1-10 15,7 3-11-15,-7 1-18 0,0 3-14 0,-7 3-9 16,7 1-9-16,-6 3-2 0,0 4 2 15,-8 0 1-15,8 4-1 0,0-1 6 16,-8 1-9-16,8 0 9 0,-1-1-6 0,1 4-7 16,6-2 1-16,-7-6-6 0,1 1 2 15,6-3-14-15,-7-1-4 0,7-3-8 16,0 3-1-16,0-3 1 0,7-8 0 0,-1 0-2 16,1-3 10-16,-1-8 18 0,7 1 2 15,1-1-1-15,-2-7 8 0,2 4 8 0,-2-4-8 16,8-4-9-16,-7 4 6 0,7 4 2 15,-8-4-11-15,2 3 5 0,-1 8 3 16,-1-3 2-16,-4 6 0 0,4 1 10 0,-6 7 15 16,1 0 3-16,0 4 6 0,-1 3 3 15,-6 8 9-15,0-5-7 0,0 5-3 16,0 4-19-16,-6-4-25 0,6 3-38 0,-7-4-72 16,7 1-76-16,0 0-93 0,0-1-75 15,0-3-55-15,7 0-47 0,-7-7-25 0,13-1 27 16,-1-3 66-16,8-3 75 0</inkml:trace>
  <inkml:trace contextRef="#ctx0" brushRef="#br0" timeOffset="-104389.04">16672 2125 142 0,'14'-15'404'0,"4"0"87"0,-10 1 60 0,-2 3-56 16,-6 0-73-16,0 7-81 0,-14 0-70 16,2 8-49-16,-1 0-27 0,-13 7 23 15,6 0 6-15,-6 7-2 0,0 0-10 0,1 4-31 16,5-1-29-16,0 2-55 0,1-1-33 15,5 0-25-15,2 0-33 0,5 0-27 0,0-4-26 16,7 0-24-16,7 1-21 0,0-8-23 16,5 0-7-16,8-7 9 0,-1-4 8 15,7-4 14-15,0-3 12 0,1-8 13 0,-1 1 19 16,0-5 16-16,0-3 11 0,-7-4 16 16,1 4 10-16,-7-3 24 0,7 3 29 0,-8 3 31 15,2 1 31-15,-8 4 9 0,7 2-8 16,-6 1-9-16,-7 4-34 0,6 4-30 0,1 3-21 15,-7 3-4-15,0 4 7 0,0 4-7 16,0 8 11-16,0-1-4 0,0 8-11 16,0 0-2-16,0 3 3 0,0 4 2 0,0-1 0 15,-7 2 15-15,-6-1 11 0,6 3 3 16,-5-3-6-16,-8-3 0 0,-6-1-4 0,-1 0-18 16,2-6-7-16,-7-2-3 0,-2-3 2 15,9-6-9-15,-1-1-17 0,0-4-21 16,6-3-43-16,1-8-44 0,5 0-42 0,2-6-26 15,12-6-17-15,0-6 8 0,6 0 34 16,7-3 28-16,6-1 30 0,8 1 25 16,5-5 27-16,1 1 13 0,5 0-1 0,2-1 10 15,5 1 7-15,1 3 9 0,0-3 3 16,6 7 8-16,-7-3 15 0,8 3 5 16,-8 3 15-16,-6 1 10 0,0-1 24 15,-6 5 21-15,-7-1 48 0,0 8 54 0,-7-4 37 16,-5 4 12-16,-8 3-8 0,0 0-23 15,-6 4-43-15,-6 0-58 0,0 4-46 0,-8 3-25 16,-5 1-10-16,-1 2-5 0,8 5-8 16,-8-4-4-16,7 3-4 0,0-2-6 0,0 3-6 15,6-1 1-15,0-3-2 0,7 4 4 16,0-4-3-16,7-4-4 0,0 4-2 16,-1-7-7-16,7-1-13 0,7-3-9 0,0 0 1 15,-1-3 6-15,0-5 11 0,-6 1 8 16,-7 0 11-16,8-4 4 0,-14-4-2 0,0 4 4 15,0 0 0-15,-14-1-1 0,8-2-4 16,-7 7 5-16,0-4 5 0,0 4-5 0,1-1-6 16,-8 1-26-16,7 3-54 0,0 1-75 15,6-1-85-15,1 1-110 0,6-1-127 16,0-3-89-16,6 3-41 0,1 0-19 0,12-4 5 16,0-2 63-16,8-1 108 0,-1-3 103 15</inkml:trace>
  <inkml:trace contextRef="#ctx0" brushRef="#br0" timeOffset="-104180.6">17382 1842 176 0,'13'-25'407'0,"6"3"79"0,-11 4 70 16,4-1-44-16,-5 5-66 0,0 3-82 16,-1-1-82-16,-6 5-72 0,6 3-43 15,-6 4-18-15,0 4 5 0,0 3 25 0,-6 8 16 16,0 0 27-16,-1 11-2 0,0-1-16 16,1 4-34-16,0 4-43 0,-2 1-33 15,-4 2-33-15,5 1-20 0,1-5-20 0,-1 5-22 16,0-4-48-16,1 0-69 0,0-4-76 15,0-4-96-15,6 2-110 0,0-5-105 16,0-4-56-16,0-7-23 0,6 0-5 0,6-4 14 16,8-7 55-16,-1-3 86 0,8-1 84 15,-8-3 83-15</inkml:trace>
  <inkml:trace contextRef="#ctx0" brushRef="#br0" timeOffset="-103178.34">17584 2198 100 0,'20'-11'241'0,"-1"0"39"0,1 0 23 0,0 0 26 15,-8 3 37-15,8-3 30 0,-7 4 16 16,-7-4 53-16,0 4 39 0,2-1 6 0,-2 1-32 15,-6 4-47-15,0-5-53 0,-6 5-90 16,-8-1-97-16,2 0-71 0,-2 4-54 0,1 0-24 16,-7 4-13-16,2 0-8 0,4 3-4 15,-5 4-5-15,5-4 1 0,2 4-6 0,-2 4-4 16,8-5-3-16,0 5 0 0,6-3-5 16,0 2-3-16,12-3-10 0,2 0-6 0,-2-3-13 15,15-5-16-15,-1 1-3 0,6-1-5 16,-5-3 5-16,5-3 7 0,1-4 4 15,-7-1 28-15,6-3 15 0,-13 4 22 16,1-4 21-16,-7 4 24 0,0-2 25 0,-6 3 6 16,-1-2 0-16,-6 4-10 0,0 1-21 15,-6 3-19-15,-7 0-20 0,6 3-19 0,-12 1-8 16,5 4-8-16,2 3 5 0,5 0-10 16,-6-4-10-16,6 4-22 0,1 0-29 0,0-3-37 15,6-1-64-15,-7 0-69 0,14-3-54 16,-7-1-54-16,6-3-53 0,0-3-42 0,8-1-7 15,-1-7 29-15,-1-3 42 0,2-5 64 16,5-4 77-16,-6 2 82 0,0-8 78 16,1-4 62-16,-2-4 39 0,2-7 29 0,-8 0 41 15,7 1 54-15,0-6 51 0,0 9 48 16,-7 3 43-16,8 5 45 0,-8 2 17 0,0 8-29 16,-6 1-42-16,7 6-53 0,-7 4-35 15,7 4-29-15,-7 7-15 0,0 7-1 16,0 4-8-16,0 11 0 0,0 0-12 0,-7 7-25 15,7 8-34-15,0-1-21 0,-7 5-13 16,7-4-7-16,-6 3-12 0,6 0-6 0,0-4 2 16,-6 1 6-16,6-4 1 0,0 0-6 15,0-7 6-15,0-4 1 0,-8-4-4 16,8 1-2-16,0-8 1 0,0 0-5 0,0-4-12 16,0-4-12-16,0-3-8 0,8-3-7 15,-2-4-6-15,0-4 4 0,1-4 3 16,13 0 8-16,-8 0 13 0,2-3 2 0,5 4 0 15,-6-1 4-15,7 4 0 0,-7 0 0 16,7 0-5-16,-8 4-3 0,8 2 1 16,-7 2 2-16,-1 0 3 0,2 3 6 0,6 3 8 15,-8 5 12-15,-5-1 7 0,6 4 6 16,-6-4 9-16,-1 4-2 0,0 4 0 0,1-1-9 16,-7 1-2-16,0 0-3 0,0 0-3 15,-7-4-5-15,7 0-6 0,0 0-17 16,0-4-18-16,-6 0-33 0,6 0-38 0,0-3-36 15,0 0-33-15,6-4-24 0,-6 0-20 16,7-4-7-16,0-3 19 0,-1-4 26 0,7 0 36 16,-7-4 38-16,8 1 52 0,-8-6 38 15,0-1 38-15,2 3 43 0,-2-4 59 16,0 7 51-16,-6 1 31 0,7-1 27 0,-7 8-9 16,0-1-25-16,0 5-58 0,-7-1-57 15,1 8-42-15,-8-1-33 0,2 8-13 16,5-3-8-16,-6 6-1 0,6-3 2 0,7 4 0 15,-6-4 5-15,6 4-13 0,6-5-5 16,1 5-5-16,-1-5 0 0,8-1-16 0,-2-2-7 16,8-3 6-16,0-1 0 0,5-3 5 15,2-3 0-15,-1-1 11 0,0-3 6 0,0-2 4 16,0 3 18-16,1-6 3 0,-2 2 1 16,-5-1 8-16,-8 3 9 0,8 1-3 0,-6 3-15 15,-8-3-2-15,0 4-4 0,7 3-8 16,-6-4-1-16,0 4-2 0,5 4-7 15,-6-1-45-15,8 1-68 0,-1-1-83 0,0 1-132 16,-6 0-125-16,5-1-112 0,-6 1-62 16,8 0-49-16,-14 0 17 0,0 3 90 0,-14-4 111 15,2 1 113-15</inkml:trace>
  <inkml:trace contextRef="#ctx0" brushRef="#br0" timeOffset="-102575.61">17572 2608 291 0,'12'-10'430'0,"-6"-6"60"0,1 5 44 0,6-3-90 16,-13 3-77-16,7 0-38 0,-7 0-40 16,0 0 17-16,0 4 27 0,-7-1 10 15,1 1-18-15,-1-1-28 0,0 1-41 0,7 4-71 16,-6-1-70-16,0 4-50 0,0 0-35 15,-2 4-14-15,2-1-3 0,0 4-4 16,-1 1-1-16,0 3 0 0,1 0 0 0,6 0-2 16,0 3-7-16,0 1-10 0,6 0-9 15,1-1-16-15,0 2-33 0,5-6-43 0,2 1-52 16,5 0-46-16,1-4-43 0,6-3-39 16,0 0-18-16,0-4 8 0,-1 0 27 0,2-8 43 15,-1 4 48-15,-6-6 57 0,6 3 49 16,-7-4 46-16,1 0 51 0,-8-1 46 15,2 1 53-15,-1 4 48 0,-7 0 68 0,1-1 57 16,0 5 31-16,-1-5-2 0,-6 5-25 16,6-1-35-16,-6 4-63 0,-6 0-65 0,6 0-53 15,-6 4-31-15,-1 4-21 0,0-2-25 16,1 2 3-16,-1 3-9 0,7-1 0 16,-6 2-3-16,-1-1-7 0,7 0-19 15,0 4-48-15,0-5-53 0,0 1-67 0,0-3-65 16,0-1-69-16,0 0-63 0,0-3-48 15,0 0-27-15,7-1-25 0,-7-3-36 16,0-3 0-16,6-5 46 0,1 1 72 0,-7-4 75 16</inkml:trace>
  <inkml:trace contextRef="#ctx0" brushRef="#br0" timeOffset="-102389.58">18008 2374 25 0,'6'-15'260'0,"-6"4"43"16,6 0 40-16,-6 0-44 0,0 0-35 15,7 3-8-15,-7 2-4 0,0-2-18 0,0 4-20 16,0 1-32-16,0-1-37 0,0 0-47 16,7 4-42-16,-7 0-39 0,0 0-47 0,0 0-60 15,6 4-67-15,-6 0-65 0,7-1-61 16,-1 4-49-16,0-2-39 0,1 1-21 16,0 2 22-16,-1-4 45 0,0 0 52 0</inkml:trace>
  <inkml:trace contextRef="#ctx0" brushRef="#br0" timeOffset="-102160.71">18242 2315 125 0,'7'-3'337'0,"-1"-2"66"0,-6 2 37 15,6 0-52-15,-6 3-52 0,7-5-42 16,-7 5-41-16,0-3-45 0,0 3-31 0,0 0-46 16,0 0-26-16,0 8-16 0,0-5-15 15,-7 8-13-15,1 7-15 0,6 1 7 16,-6 6-14-16,-1 1-16 0,7-1-18 0,-7 5-4 15,1-1 4-15,6 1-12 0,-6-4-15 16,6 2-32-16,0-1-51 0,0-6-67 16,-8 1-72-16,8-7-64 0,0-1-37 15,0-3-24-15,0-3-9 0,0-1-3 0,0-7 16 16,0-3 37-16,0-5 41 0</inkml:trace>
  <inkml:trace contextRef="#ctx0" brushRef="#br0" timeOffset="-101517.86">18209 2590 127 0,'0'-15'266'16,"0"0"62"-16,0 1-6 0,-6 6-28 0,6-3-24 15,0 4-24-15,0 0-33 0,0 0-45 16,6 3-41-16,-6-3-24 0,14 3-25 16,-8-4-11-16,7 5-10 0,6-4-5 0,1 3 10 15,-1 1 0-15,1-1 15 0,6 0 12 16,-7 0 18-16,1 4 11 0,0 0 1 0,-1 0 5 16,-5 4-11-16,-2 0-8 0,2 3 3 15,-2 4 16-15,-5 0 7 0,-1 4-3 16,1-1-7-16,-7 1-9 0,7-1-23 0,-7 5-34 15,0-5-20-15,0 2-16 0,0-6-6 16,0 5-1-16,0-5 2 0,0-2-8 0,0-1-6 16,0-3-11-16,0 0-17 0,-7-1-23 15,7-3-38-15,0-3-11 0,-7-1-8 16,7-3 1-16,0-5 12 0,0 2 12 0,0-5 28 16,0 1 21-16,7-5 16 0,-7 1 9 15,7-1 11-15,-1 5 4 0,0-4 4 16,1 3 1-16,0 0-4 0,-1 1 0 0,7 3-6 15,-7-1 1-15,8 5-3 0,6 0-7 16,-8-1-2-16,1 5 3 0,7-5 6 16,-8 8-1-16,8-3-4 0,0 3 6 0,-1 3 0 15,-5-3 0-15,-2 0-2 0,2 4-1 16,-2-4 9-16,-5 4-4 0,-1-4 10 0,1 3 13 16,-7-3 16-16,0 4 25 0,0 0 19 15,-7-1 8-15,1 5 6 0,-1-1-10 16,-5 1-12-16,-2 3-20 0,8 0-23 0,-7-1-14 15,0-2-6-15,6 3-8 0,1 0-7 16,0-4 0-16,-2 4-15 0,8-4-10 16,0 1-16-16,0-1-13 0,0 0-3 0,8-3-18 15,-2 0 9-15,0-4 11 0,7 0 13 0,1-4 11 16,-2 0 3-16,2-7 22 0,5 5 9 16,-6-6 11-16,0 1 27 0,7 0 18 15,-8 0 37-15,2 0 27 0,-1 0 25 0,-7 1 16 16,7 2-10-16,-6 4-15 0,-1-2-33 15,-6 1-27-15,6 5-30 0,1 0-21 16,-7 5-20-16,0-2 6 0,7 4-4 0,-7 4-9 16,0-4-36-16,6 4-76 0,-6 0-79 15,7 0-110-15,-7 0-119 0,0-4-126 0,6 4-75 16,-6 0-62-16,7-3 7 0,-7-1 60 16,7 0 100-16,-7-3 117 0</inkml:trace>
  <inkml:trace contextRef="#ctx0" brushRef="#br0" timeOffset="-100627.22">15812 1634 238 0,'7'-4'274'0,"-7"0"30"0,7 1-46 16,-7-1-28-16,0 4-10 0,0-4-2 16,0 4 8-16,6 0-4 0,-6 0-13 0,0 0-21 15,0 0-35-15,-6 4-17 0,6 3-2 16,0 4 11-16,-7 8 7 0,7 6 16 15,-13 8 11-15,7 4 4 0,-1 3-15 0,-6 4-23 16,0 4-11-16,0-4-16 0,0 0-6 16,0-1-22-16,0 2-25 0,0-9-17 15,-1 4-22-15,2-6-28 0,6-5-54 0,-8-4-68 16,8-3-88-16,-1-3-109 0,1-5-118 16,6 1-96-16,0-4-83 0,0-8-26 0,6-3 40 15,7-6 88-15,-6-6 105 0</inkml:trace>
  <inkml:trace contextRef="#ctx0" brushRef="#br0" timeOffset="-100304.66">15761 1744 138 0,'0'-26'345'0,"0"4"36"16,0 0 21-16,0 0-87 0,6 0-93 15,0 0-53-15,1 3-32 0,6 1-1 16,0 0 14-16,7 0 22 0,0-1 12 0,-1 5-9 15,7-4-28-15,-6 3-28 0,5 4-38 16,1 0-34-16,7 0-16 0,-7 3-21 0,0 5 2 16,-6-1-11-16,6 0 6 0,-7 4-1 15,-5 4-9-15,5 3 20 0,-13 1 2 16,1 7 14-16,-1 3 7 0,-12 7 17 0,-1 1 20 16,-12 7 13-16,-1 0 8 0,-6 4 21 15,-7-1 25-15,1 1 9 0,-7-3 5 16,0-2-14-16,7-3-9 0,-8 0-30 0,1-3-50 15,7-4-81-15,5 0-91 0,1-7-107 16,0 3-137-16,13-7-126 0,-7 0-97 16,14-4-67-16,-6 1-12 0,5-5 53 0,0-3 102 15,1-3 115-15</inkml:trace>
  <inkml:trace contextRef="#ctx0" brushRef="#br0" timeOffset="-97590.6">18633 1898 238 0,'6'0'326'0,"-6"-8"29"0,0 5 0 0,-6-4-103 16,-1-5-57-16,7 4-13 0,-13-2-5 16,6-5 13-16,-5 5 20 0,-2-9 15 0,2 4-4 15,-8-3-18-15,1 0-22 0,-7-1-35 16,-1-3-28-16,1 4-20 0,-6-4-27 15,-1 4-18-15,-6-1-16 0,0-3-10 0,-7 4-11 16,0-4-3-16,-5 4-6 0,-1-4-6 16,-1 3 2-16,-12-3 5 0,6 4 1 15,-6 0-7-15,-6-1 13 0,0 1 7 0,-2 0 9 16,2 3 7-16,-7-3 6 0,0 3 10 16,-7 1 0-16,7-1 4 0,-7 1 1 0,-6 2-4 15,6 1-5-15,0 4-11 0,8-1-4 16,-8 5-4-16,0-5-14 0,7 5 9 15,0 3-2-15,0 0-1 0,-1 0-4 16,8 3-4-16,0 1 2 0,-1 0-26 0,0 3 6 16,1 0 5-16,5 4 6 0,-5 1-5 0,6-1 1 15,0 3 15-15,0 0-6 0,-8 5-3 16,16 3-9-16,-10 4 7 0,2-1 9 0,7 9 2 16,-7 2 25-16,13 4 14 0,-6 5 20 15,5 2 1-15,1 4-4 0,7 1-6 16,-1 2-19-16,13-2-25 0,1-1-6 0,5 0-2 15,8 4-6-15,6-3 1 0,0 2-1 16,13-2 9-16,0 3-6 0,7 0 1 16,6 0 6-16,6-4 2 0,1 4 4 0,12-4 10 15,7 0 3-15,7 1 1 0,13-1-3 16,6 1 1-16,6-5-3 0,14 1-8 0,7-5-5 16,5-2-1-16,7-8 1 0,7 3-5 15,13-6 4-15,-1-1-3 0,14-7 1 0,6 0 6 16,1 0-1-16,12-4 1 0,1-3-1 15,-1 0 6-15,6-1 3 0,1-3-2 16,0-4 4-16,0 4 0 0,7-6-4 0,-8 2-6 16,1-7-5-16,-1 0-4 0,-5-3-5 15,0-6-5-15,-1-2-1 0,-7 0-1 16,1-7-1-16,-6 0-4 0,-8-4-3 0,-5-4 1 16,-7 0-1-16,-14-3 3 0,-13-4-2 15,-6 1 6-15,-18 2 0 0,-8-7 0 0,-13 1-1 16,-13-1-3-16,-13-3-1 0,-13-4-8 15,-19-4-2-15,-14 1-1 0,-13-5-4 0,-12-2 1 16,-20-1 0-16,-14-4 2 0,-12 0-1 16,-20-3 0-16,1-4 2 0,-14 3-2 0,-6-2 1 15,-1 2 3-15,-5 5 3 0,-2 7-3 16,2-1-5-16,-7 5 1 0,6 6-14 16,7 1-23-16,6 11-32 0,7 0-56 0,6 7-88 15,13 3-94-15,7 5-113 0,6 3-113 16,8 4-86-16,12 7-36 0,6 3-3 0,6 4 19 15,15 4 85-15,5 4 112 0,1 3 109 16</inkml:trace>
  <inkml:trace contextRef="#ctx0" brushRef="#br0" timeOffset="-96085.48">19942 2355 378 0,'-13'0'455'0,"6"-3"47"16,-6 3 17-16,6-4-136 0,-5 4-110 16,12 0-89-16,-6-4-29 0,-2 4-17 0,8 0 20 15,0 0 27-15,0-3 36 0,8 3 16 16,4 0 7-16,1-4 5 0,7 4-13 15,6-4-24-15,6 1-36 0,1-1-18 0,6 4-34 16,0-3-25-16,7-1-17 0,0 0-4 16,-1 1-14-16,7 3-17 0,0-5-7 15,-6 5-8-15,6 0-5 0,-7 0-14 0,1 0-5 16,-7 0-6-16,0 0 2 0,-7 0-12 16,-5 0-25-16,-1 0-24 0,-7 0-66 0,-6 0-76 15,7 0-111-15,-13 0-142 0,5-3-133 16,-6 3-120-16,2-3-56 0,-8-2 14 0,6-2 75 15,-12 4 134-15,6-5 144 0</inkml:trace>
  <inkml:trace contextRef="#ctx0" brushRef="#br0" timeOffset="-95704.58">20462 1923 13 0,'-12'-14'326'15,"-1"-1"60"-15,6 1 37 0,-6-2 4 16,7 2-79-16,0 3-52 0,-2 0-40 0,2 3-26 16,0 1-6-16,6 3-21 0,0-3-17 15,0 3-19-15,0 4-19 0,6-3-12 0,0 3-4 16,8 3 4-16,5 1-6 0,1 3 8 15,12 4-1-15,1 0-7 0,-1 8-12 16,14 2-13-16,-7 2-2 0,6 2-13 0,1 5-3 16,-7 3-2-16,0-1-9 0,1 5-13 15,-14 0-9-15,-1 0-6 0,-11 3-14 16,-8 0-3-16,-6-3-4 0,-12 3 6 0,-2-3-4 16,-12-4-4-16,-7 0-6 0,1-4-14 15,-7-4-20-15,0 2-51 0,-7-6-64 0,7-2-78 16,0-1-93-16,7-4-122 0,-1-3-115 15,7 0-81-15,0 0-67 0,6-4-12 16,7-3 45-16,0 4 102 0,0-8 119 0</inkml:trace>
  <inkml:trace contextRef="#ctx0" brushRef="#br0" timeOffset="-90925.93">21766 2030 168 0,'6'-4'221'0,"-6"0"17"0,0 4-73 0,0-3-46 15,0-6-12-15,0 6 5 0,0-1 5 16,-6 1 3-16,6-1 15 0,0 0 1 0,-7 1-10 15,7-1-12-15,-7 1-14 16,1-1-5-16,-1 1-12 0,1-1-1 0,-8 0 3 16,8 0 7-16,-6 1 6 0,-2-1 1 0,-5 0 12 15,-1 1 4-15,0-1-1 0,1 0 0 16,-7 1 7-16,0-1-4 0,0 4-15 0,0 0-12 16,-7-4-4-16,7 4-8 0,1 0-12 15,-2 0 0-15,8 0 4 0,-1 0-2 16,1 0-8-16,5 0-11 0,2 0 4 0,-1 0-11 15,6 0 1-15,7 0-3 0,-7 0-3 16,1 0 7-16,6 0-9 0,0 0 6 0,0 0-7 16,-6 4 9-16,6-4 21 0,0 4 11 15,6 3 9-15,-6-3 14 0,0 3 5 16,0 0-1-16,0 5-16 0,0-2-14 0,0 1-4 16,0 0-9-16,-6 4-8 0,6 3-2 15,-8 1-5-15,2 3 2 0,0 3-15 0,-7-3-4 16,6 4-5-16,1 0-8 0,-7 3 0 15,7 0-4-15,-8 0 6 0,8 0-9 16,-8 5 4-16,8-5 3 0,0 8 0 0,-7-5-3 16,6 2-7-16,0-1 2 0,1-4-1 15,0 4 1-15,-1-4-5 0,0 1 2 0,7-1 0 16,-6-4-2-16,6 1-2 0,-6-4-4 16,6-3 3-16,0-1 2 0,0-4 3 15,-7-3 0-15,7 0 4 0,0-3 0 0,0-1 5 16,0 0-2-16,0-3 9 0,0 0 7 15,7-1 5-15,-7 1 1 0,6-4 0 0,0 3 1 16,8-3-9-16,-2 0-8 0,8 0-7 16,-1 0-1-16,1 0-5 0,0 0 0 15,6 0 1-15,-1 0 0 0,9 0-2 0,-9 0-3 16,8 0 5-16,-1 4-4 0,8 0 1 16,-1-4 1-16,6 4 0 0,1-1-3 0,-1 4 2 15,7-3 1-15,1 3-2 0,6 1 1 16,-1-2 0-16,1 3 5 0,-1-2-8 15,8 4 1-15,-9-4 3 0,2 1-2 16,0-1 2-16,-7 0-2 0,1 0 7 0,-8 1-6 16,1-5-2-16,-7 5 1 0,-7-5 0 15,1 1-3-15,-7 0 0 0,0-1 6 16,-7-3 4-16,-5 4 6 0,-2-4 7 0,2 0 9 16,-2 0 6-16,-5 4 1 0,-1-4 1 15,1 0-8-15,-7 0-8 0,7 0-7 0,-7 0-8 16,6 0-4-16,-6 0-1 0,0 0-1 15,0-4 5-15,6 4-1 0,-6-4 0 0,0 1-4 16,0-1 1-16,0 0 0 0,0-3-4 16,0 0-3-16,8-4 2 0,-8 0 0 15,0-4-7-15,6-3-1 0,0-1-2 0,-6-3 1 16,13 0-5-16,-6-3 2 0,-1-4 2 16,7-4 1-16,-7-1-1 0,8 2 1 0,-2-5-1 15,2-3-1-15,-1 3 3 0,0-3 1 16,0 3 4-16,0-2 1 0,0 5 6 0,-7 1 0 15,1 0 0-15,-1 4-2 0,1-1 2 16,-7 5-2-16,7 3 0 0,-7 0 1 16,6 4-4-16,-6-4 7 0,0 7-4 0,6 4 0 15,-6-4 0-15,0 4-4 0,0 0-1 16,0 4-3-16,0-1 0 0,0 1 1 0,0 4 1 16,0-5-1-16,0 5 5 0,0-1 0 15,0 0 3-15,0 1 1 0,0-2-3 16,0 2 1-16,0 0 0 0,0 3 1 0,-6 0 1 15,6-4-2-15,0 4 1 0,0 0 6 16,0-4-1-16,0 4-3 0,-6-3-2 16,6 3 2-16,0 0 2 0,0-4-4 0,-7 4 1 15,7 0-3-15,-7-4 1 0,1 1-1 16,-7-1-4-16,-7 4 0 0,1-3-3 0,-1-1 8 16,-12 4 1-16,-1-4 1 0,1 4-2 15,-14-3 1-15,7 3 4 0,-7 0 3 16,-6 0-2-16,0 0-1 0,0 0 0 0,-7-5 0 15,1 5-2-15,6-4-8 0,-7 4 0 16,0-3 6-16,1-1 6 0,-1 1 0 0,0-1 0 16,1-3 11-16,0 3 6 0,-1-3 2 15,7 4-2-15,-1-5 6 0,8 1 0 16,6 3-10-16,0 0-6 0,6 1-3 0,7-1-6 16,1 4-2-16,5-4-7 0,6 1 2 15,2 3 2-15,5-4-1 0,1 4-10 0,-1 0-8 16,0-4-18-16,1 4-28 0,0 0-48 15,6 0-57-15,0-3-66 0,0 3-77 16,0 0-85-16,6 0-95 0,-6 0-77 0,6 0-53 16,1 0-46-16,-7-4 5 0,7 0 67 15,-7 0 100-15,6 1 112 0</inkml:trace>
  <inkml:trace contextRef="#ctx0" brushRef="#br0" timeOffset="-87910.27">23062 2498 8 0,'-7'4'372'0,"0"0"72"0,1-1 55 15,6-3 28-15,-7 4-102 0,7-4-91 16,-6 0-49-16,6 4-4 0,0-4 10 16,0 0 37-16,-6 0 21 0,6 0 0 0,0 0-19 15,0 0-47-15,6 0-45 0,0 0-59 16,7 3-43-16,13 1-18 0,0-4-13 0,7 3-11 15,6 5-10-15,7-5-14 16,6 2-8-16,6-2-6 0,8 4-7 0,5-3-8 16,7 3-10-16,7 0-4 0,0 0-3 0,0 1-10 15,6 0-5-15,-7 3 1 0,-6-4-1 16,0 0-2-16,-6 1-5 0,-7-2 4 0,-6 2-1 16,-7-1-3-16,-13 1 4 0,-6-5 4 15,-1-3 3-15,-6 4 0 0,-7 0 0 16,-5-4-1-16,-1 0-3 0,-7 0-2 0,7 0-7 15,-13-4-10-15,7 4-15 0,-7-4-15 16,0 1-27-16,0-1-38 0,-7-3-61 16,7 3-114-16,-6 0-133 0,6-3-177 0,-7 0-152 15,7 0-130-15,-6-4-25 0,-1 0 74 16,1-1 120-16,0 1 182 0</inkml:trace>
  <inkml:trace contextRef="#ctx0" brushRef="#br0" timeOffset="-87530.45">24110 2286 328 0,'-6'-4'438'16,"-2"0"59"-16,8 4 49 0,-6-3-95 0,0 3-92 15,6 0-59-15,-6-4-27 0,6 4 12 16,-7 0 3-16,7-4 4 0,0 4-8 0,0 0-19 16,7 4-21-16,-1 0-51 0,6 3-32 15,-4 4-33-15,11 3-13 0,1 2-14 16,-1 2-17-16,7 7-11 0,-6 1-10 0,6-1-6 16,-6 6-9-16,-1 1-1 0,-6 1 4 15,0 3 4-15,-7-3-1 0,0 4 2 0,-6 0 3 16,-6 0-3-16,0-2-7 0,-7-1-7 15,0-1-7-15,-6 0-5 0,-7-8-9 16,-1 0-9-16,1 2-22 0,0-9-34 0,0 0-49 16,-1-7-91-16,2 4-121 0,5-8-144 15,-6 4-154-15,6-3-127 0,8-5-117 0,-8 1-7 16,13-4 67-16,-5-4 122 0,-2 1 153 16</inkml:trace>
  <inkml:trace contextRef="#ctx0" brushRef="#br0" timeOffset="-85312.43">24833 2967 238 0,'-13'7'338'0,"-1"1"33"0,2-5 9 15,5 1-78-15,1 0-52 0,-1-1-5 0,7 1 28 16,0 0 44-16,7-1 53 0,6 1 57 16,7-4 20-16,6 5-22 0,13-5-42 0,-1 3-55 15,15-3-67-15,6 3-72 0,-1-3-44 16,14 3-24-16,-1-3-18 0,1 5-13 0,6-5-14 15,7 3-9-15,0-3-9 0,-1 4-11 16,14-4-8-16,0 4-7 0,5-4-6 16,9 0-8-16,-2 0-8 0,7 0-2 0,-6 0-5 15,6 0 1-15,0-4 2 0,1 4-3 0,-7-4 1 16,-1 4-3-16,1-3 1 0,-7-2-4 16,1 5-1-16,-8-3 2 0,-12 0 2 15,-1 0 4-15,-12-2 0 0,0 1-1 0,-14 1-1 16,1-5-1-16,-14 5-2 0,1-5-1 15,-7 1 3-15,-7 3 2 0,1-3 2 16,-7 3 0-16,-6-3 1 0,-1 3-2 0,1-3-2 16,-7 3 0-16,0 1 0 0,0-1-3 15,-7 1 0-15,1 3 0 0,0-4 2 16,-1 4-2-16,0 0-2 0,-6-4 0 0,7 4-1 16,-7 0 1-16,0 0-3 0,0-3-1 15,7 3 3-15,-7 0-4 0,0-4 1 0,0 4-1 16,0-4 1-16,0-3 0 0,0 0-1 15,0-1 6-15,0 1-2 0,0-4 1 16,-7-1 1-16,7 2-1 0,0-1 0 0,0-7-3 16,0 3 1-16,0-7-3 0,0 0-1 15,0-3-2-15,0-2-2 0,0-2 0 16,-7-4 0-16,7 1-1 0,0 2-4 0,-6-3 1 16,6 0-5-16,-6 4-7 0,-1 0 1 15,0-1-2-15,-6 4 1 0,7 5-3 0,0-1 7 16,-8 0 3-16,8 4-1 0,-8 2 1 15,8 2 2-15,-7 3 4 0,0-4-2 0,6 8 2 16,-5-4-1-16,6 4 7 0,-8-1-5 16,8 5 0-16,-8-1 7 0,8-3-1 0,-1 3 0 15,-5 1-1-15,5-1 4 0,0 4 4 16,-5-4 0-16,-2 4 0 0,8-3 2 16,-7 3-3-16,0-4-4 0,0 0 1 0,-7 4-6 15,1-3-2-15,-7-1 0 0,0 0-2 16,-7 1 1-16,1-1-3 0,-1-3-1 15,-7 3-5-15,2-4-3 0,-8 5 2 0,0-5-2 16,-5 1-7-16,-8 0-4 0,1-4 4 16,-15-4 2-16,-4 4 1 0,-2-3 1 0,-5 3 11 15,-1-4 5-15,-6 0 4 0,0 1 4 16,6-2 3-16,-6 6 4 0,6-1-6 0,-7 0 3 16,9 0 1-16,-2 0 0 0,0 4 3 15,1-1 1-15,-1 1 1 0,6 0-4 16,2-1 1-16,-2 4-5 0,14 1-3 0,-6 0 1 15,12-1 0-15,0 4 3 0,7-4 2 16,0 4 1-16,6 0 1 0,1-3-2 0,5 3 1 16,14 0-1-16,-6 0-1 0,13 0 0 15,-1 0 0-15,0 0-3 0,7 0 11 16,1 0-1-16,4-4 7 0,2 4 3 0,-6 0 5 16,12 0 14-16,-7 0-1 0,0 0 4 15,7 0-2-15,-6 0 3 0,6 0 0 0,0 0-10 16,-7 0-4-16,7 0-3 0,0 0 1 15,0 0-6-15,0 0 0 0,0 0-2 16,0 0 3-16,0 0-6 0,0 0-2 0,0 0-4 16,0 0-3-16,0 0-4 0,0 0-5 15,0 4-1-15,-6-4-6 0,6 0 1 16,-6 7 6-16,-8 0 0 0,2 8 3 0,-8 3 7 16,0 4 11-16,-5 7-1 0,-8 5-4 15,7 1 5-15,-7 6-2 0,7 3 0 16,-6 4-5-16,-1 3 3 0,7 1-1 0,0-1 0 15,0 0-1-15,6 0-5 0,1 1 0 16,-1-5-2-16,1-2 1 0,5-6-2 16,2-6 2-16,4 0 8 0,-4-8-1 0,5-2 3 15,1-5 2-15,6-3 4 0,-7 0 2 16,7-8-3-16,-6 4 1 0,6-4 4 0,0-3-1 16,-7 3-2-16,7-3-2 0,0 0-5 15,0-4-3-15,0 3-5 0,0-3-3 16,0 0-12-16,0 0-18 0,7 0-25 0,-7-3-48 15,0-1-95-15,6 0-123 0,-6 0-157 16,0-3-176-16,7 0-174 0,-7 0-59 0,6-4 37 16,-6 3 94-16,0-6 151 0,-6 3 183 15</inkml:trace>
  <inkml:trace contextRef="#ctx0" brushRef="#br0" timeOffset="-82737.37">25015 3996 68 0,'0'0'44'16,"0"0"-61"-16,0 0-77 0</inkml:trace>
  <inkml:trace contextRef="#ctx0" brushRef="#br0" timeOffset="-82381.07">25204 4909 5 0,'0'11'225'0,"0"0"3"0,0 0-18 0,0-4-113 16,0 0-140-16,0-3-102 0,0 3-48 15,-7-3-18-15</inkml:trace>
  <inkml:trace contextRef="#ctx0" brushRef="#br0" timeOffset="-82199.74">25185 5359 156 0,'0'4'173'0,"0"3"-43"0,0-3-49 15,0 0-35-15,0-1-30 0,6 1-29 16,-6 0-37-16,0-4-49 0,0 0-38 16,0 0-18-16</inkml:trace>
  <inkml:trace contextRef="#ctx0" brushRef="#br0" timeOffset="-81617.17">25139 5598 110 0,'-7'0'268'15,"7"0"15"-15,0 2-6 0,0-2-97 16,0 0-84-16,-6 0-55 0,6 0-34 0,0 0-30 16,0 0-27-16,0 0-36 0,0 0-45 15,0 0-70-15,0 0-31 0,0 0-4 16,0 5 11-16</inkml:trace>
  <inkml:trace contextRef="#ctx0" brushRef="#br0" timeOffset="-81442.38">25236 5620 37 0,'0'0'244'0,"-12"0"15"16,5 0 3-16,7 0-94 0,-6-4-92 0,-1 4-60 15,7 0-39-15,-7-4-29 0,7 4-27 16,0 0-27-16,0 0-47 0,0 0-32 16,0 0-11-16,0 0 4 0</inkml:trace>
  <inkml:trace contextRef="#ctx0" brushRef="#br0" timeOffset="-81282.83">25165 5732 59 0,'0'0'160'0,"-6"0"-29"0,6 0-54 15,-7 0-61-15,7 0-66 0,-7-3-54 16,7 0-32-16,-6-5-14 0</inkml:trace>
  <inkml:trace contextRef="#ctx0" brushRef="#br0" timeOffset="-81072.41">25217 5367 131 0,'-6'-12'271'0,"6"2"31"0,-7 2-6 0,7-2-81 15,-7 3-59-15,7-2-42 0,0 2-32 16,-6 5-27-16,6-7-22 0,0 6-23 0,0-1-35 15,0 0-47-15,-6 4-56 16,6-3-67-16,0 3-75 0,0 0-28 0,0 0 4 16,0 3 30-16</inkml:trace>
  <inkml:trace contextRef="#ctx0" brushRef="#br0" timeOffset="-80908.08">25152 5473 29 0,'0'7'244'0,"0"1"14"0,0-5 7 16,-7 1-81-16,7 0-79 0,0-1-49 0,0 0-34 16,0-3-26-16,0 5-32 0,-6-5-43 15,6 3-60-15,0-3-63 0,-7 4-26 16,1 0-5-16,-8 3 14 0</inkml:trace>
  <inkml:trace contextRef="#ctx0" brushRef="#br0" timeOffset="-80772.41">25061 5704 190 0,'-6'3'242'0,"6"1"10"0,0 0-68 0,0-1-75 15,-8-3-62-15,8 4-51 0,0-4-51 16,0 0-63-16,0 0-66 0,0 0-29 0,-6 0-6 16,6 0 12-16</inkml:trace>
  <inkml:trace contextRef="#ctx0" brushRef="#br0" timeOffset="-80632.96">25061 5803 133 0,'0'3'245'0,"0"-3"13"15,-6 4-40-15,6-4-79 0,-8 4-70 16,8-4-55-16,-6 0-47 0,6 0-50 16,0 0-64-16,-6 0-51 0,6 0-24 15,-6 0 4-15</inkml:trace>
  <inkml:trace contextRef="#ctx0" brushRef="#br0" timeOffset="-80479.14">25029 5902 47 0,'0'3'223'16,"0"1"15"-16,0-4-19 0,0 4-68 16,0-4-52-16,0 3-35 0,0-3-25 15,0 0-20-15,-8 0-22 0,8 4-32 0,-6-4-44 16,6 0-56-16,-6 0-61 0,6 0-26 15,-7 3-2-15</inkml:trace>
  <inkml:trace contextRef="#ctx0" brushRef="#br0" timeOffset="-78782.78">23407 5766 277 0,'6'-7'328'0,"-6"3"47"16,6 1-4-16,-6-2-51 0,7 2-22 0,-7 0 8 16,7 3 16-16,-7 0 1 0,0 0 0 15,-7 0-12-15,0 0-29 0,1 3-44 16,-7 0-42-16,0 5-39 0,-6 0-34 15,5 2-31-15,-5 1-19 0,6 0-14 0,-6 0-14 16,5 4-13-16,2-8-9 0,5 4-11 16,0 0-12-16,1 0-18 0,-1-4-24 15,7 1-32-15,7-2-29 0,-7 3-16 16,13-6-19-16,0 5-5 0,7-8 4 0,5 0 13 16,1 0 14-16,0-4 15 0,1-3 16 15,5-5 15-15,-6 5 20 0,0-4 28 16,1 4 31-16,-8-4 26 0,-6 4 43 0,6-1 51 15,-12 5 63-15,6-1 43 0,-7 0 13 16,-6 4 6-16,-6 4-17 0,-7 0-33 16,-7 10-52-16,-6 1-45 0,0 3-24 15,0 1-21-15,1 3-15 0,-2 0-16 0,8-1-8 16,-1 1-7-16,1 0-6 0,5 0-6 16,2-3-5-16,-2 3-1 0,8-8-11 15,6 5-12-15,0-8-13 0,0 3-3 0,13-6-5 16,0-1-9-16,0 0-3 0,6-7-1 15,1-3-6-15,-1-4-6 0,7-5-8 16,-6-2-3-16,-7-5 1 0,7-2 8 0,-8-5 13 16,-4 0 7-16,-2-3 23 0,-6 3 34 15,6-3 30-15,-6 7 12 0,-6-5 10 16,6 6 8-16,-6 3-7 0,6 0-21 16,0 3-19-16,-8 0-13 0,8 4-16 0,0 0-20 15,0 4-21-15,8 0-25 0,-8 0-25 16,12-1-14-16,-5 5-12 0,12-2-7 15,-6 5 3-15,7 0 16 0,-7 5 14 16,6-2 11-16,-6 5 19 0,7-5 17 0,-7 5 19 16,0-1 5-16,0-4 23 0,0 5 21 15,-6-1 27-15,-1 0 26 0,-6 1 28 16,6 3 34-16,-6 0 24 0,0 0 15 0,-6 3-5 16,0-3-13-16,6 4-19 0,-7-3-29 15,7 2-33-15,-6-3-27 0,6-1-16 16,0 2-11-16,0-1-10 0,0-1-4 0,6 1-15 15,1 0-17-15,-1-3-27 0,8 3-29 16,-2-4-33-16,1 0-30 0,13-3-13 16,-6 1-4-16,0-3 9 0,-1-2 23 15,-6 0 28-15,0-2 28 0,0-7 32 0,-6 2 34 16,-1-4 38-16,-6 1 30 0,0-6 29 16,-6 2 32-16,-8 3 27 0,2-4 11 15,-2 4 1-15,-5 4-12 0,6-4-13 0,0 4-21 16,-1 4-27-16,2-6-26 0,5 6-23 15,1-1-16-15,-1 0-31 0,1 1-16 16,6 3-9-16,0 0-10 0,6 0-18 16,1 0-15-16,6 3-8 0,-1 1-13 0,8 3-15 15,0-4-3-15,-1 3 12 0,1 0 11 16,0-2 22-16,-1 3 22 0,1 1 13 16,-8-5 16-16,2 1 12 0,-8 3 6 0,7-3 4 15,-6 3 6-15,-7-3 15 0,6 3 6 16,1 0 6-16,-7 1 6 0,0-1-1 15,0 0-2-15,6 1-9 0,-6-1-6 0,6 0-13 16,-6 1-6-16,8-1-8 16,-2 0-10-16,6 1-15 0,2 0-10 0,-1-1-5 15,0 0-10-15,6-4 2 0,-5 5 4 16,5-4 16-16,-6-1 13 0,0 0 9 0,0 1 6 16,0 0 7-16,0 0 3 0,-6-4 2 15,-1 3 4-15,1-3 9 0,-7 0 8 16,6 4 3-16,-6-4-7 0,6 0 2 15,-6 4-7-15,8-4-4 0,-2 0-10 0,0 0-16 16,8 3-21-16,-8-3-49 0,7 4-75 16,-7-4-107-16,8 4-103 0,-8-4-90 15,6 0-77-15,-4-4-66 0,-8 0 14 16,6 1 75-16,-12-1 89 0,6 0 95 0</inkml:trace>
  <inkml:trace contextRef="#ctx0" brushRef="#br0" timeOffset="-76116.63">3549 4213 29 0,'6'7'264'0,"-6"0"19"0,0 1 7 0,0-5-85 16,7 1-88-16,-7 0-71 0,0-1-40 15,0-3-23-15,7 4-7 0,-7-4 8 16,0 4 10-16,0-4 8 0,0 0 8 0,0 0 1 16,0 0 1-16,6 0 0 0,-6 0-5 15,6 0-1-15,-6 0-3 0,0 0 4 0,8 0 5 16,-8 0 0-16,0 0 7 0,0 0 3 0,0 0 4 15,6 0 4-15,-6 0 0 0,0 0 2 16,0 0-6-16,0 0-3 0,0 0-7 16,0 0-6-16,0 0-6 0,0-4-2 0,0 4 0 15,0 0 1-15,0 0-1 0,0 0 2 0,0 0 3 16,0 0 0-16,0 0-1 0,0-4 3 16,0 4 3-16,0 0-3 0,0-3-6 0,0-1-13 15,0-3-6-15,-6-4-6 0,6 3-3 16,0-3 0-16,-8 1-2 0,8-1 5 15,-6 0 2-15,6 0-3 0,-6-1-8 0,-1-2 0 16,0 3 1-16,1-3 4 0,6 2 5 0,-7 1 7 16,-5-3 6-16,5 3 1 0,0 0 0 15,1 0-4-15,0 0-8 0,6 3-13 16,-7 0-11-16,0 1-14 0,1 0-11 0,6 3-9 16,-7 1-8-16,7-5-4 0,0 5-4 15,-6 0-4-15,6-5-14 0,6 4-18 0,-6-3-11 16,0 0 2-16</inkml:trace>
  <inkml:trace contextRef="#ctx0" brushRef="#br0" timeOffset="-73969.86">3431 3725 160 0,'0'0'242'0,"0"0"13"15,0 0-58-15,0 0-67 0,0 0-53 0,0 0-39 16,0 0-22-16,0 0-12 0,0 0-7 16,0 0 2-16,0 0 0 0,8 0 5 0,-8 4 8 15,0-4 13-15,6 0 13 0,0 0 13 16,1 5 13-16,6-5 5 0,-7 0 3 0,7 3-1 15,1-3-4-15,-2 0-7 0,2 0-7 16,-2 0-5-16,1 0-8 0,7 0-6 0,0 0-5 16,-8 0 1-16,8 0-4 0,-1-3 4 15,1 3-3-15,0-5 4 0,6 1-4 0,-7 4-5 16,1-3-2-16,-1-1-7 0,1 0 0 16,0 1-3-16,-1 3-2 0,1-4-2 15,-8 0-1-15,8 1 3 0,0 3 2 0,-7-4 3 16,7 0 4-16,-2 1 3 0,-4-1 2 0,5 4 3 15,1-7 1-15,6 3-5 0,-6 0 0 16,-1 1-2-16,7-1-1 0,-6-3-5 0,-1 3 1 16,7 1-1-16,-6-5-4 0,6 5 3 15,-7-1-9-15,1-3 0 0,6 3-3 16,-7 0-2-16,1 4 1 0,0-3-1 0,5-1 3 16,-5 0 3-16,0 4-2 0,6-3-2 0,-1 3 1 15,2-4 0-15,5 4 2 0,-6-5-3 16,7 2 0-16,-7 0 4 0,6 3 0 15,1-3-2-15,-1-2-1 0,1 1 1 0,-1 1-1 16,1-1-3-16,-1 4-1 0,-5-3 2 16,5-1 0-16,-6 4-2 0,1 0 4 0,-1 0 0 15,0-3 0-15,0 3 2 0,-1 0 1 16,2 0-1-16,-1 0-4 0,0 0-1 0,0 0 3 16,0 0 0-16,1 0-2 0,-2 0 2 15,1 0 3-15,0 0-1 0,0-4-2 0,1 4 1 16,-1 0 2-16,-1 0-3 0,1-4 4 15,7 4-1-15,-7-3 0 0,0 3-4 0,0 0 2 16,7-4 0-16,-7 4-3 0,0 0 1 16,1 0 0-16,5 0-1 0,-7 0-1 15,1 0 1-15,7 0-2 0,-7 0 0 0,0 0 3 16,1 0 3-16,5 0-1 0,-6 4 0 16,1-4 1-16,-2 0 0 0,-5 0-3 0,6 0 1 15,-6 0-1-15,5 0 1 0,-5 0 2 16,0-4 0-16,-1 4 2 0,7 0-2 15,-6-3 0-15,6 3 0 0,-7-4-2 0,1 4 0 16,6-4-1-16,-7 0 0 0,1 4 1 16,0-3 1-16,-1 3-5 0,-6-4-6 0,0 4-6 15,0 0-5-15,-6-4-6 0,-1 4-2 16,0 0 3-16,1-3 4 0,0 3 2 16,-7 0-1-16,6 0 6 0,-6 0-3 15,7 0 0-15,-7 0 4 0,0 0 5 0,0 0 3 16,6 0 0-16,-6 0 3 0,0 0 0 15,0 0-1-15,0 0-3 0,0-4 3 16,0 4 1-16,0 0 0 0,0 0 3 0,0 0 0 16,0 0-8-16,0 0-16 0,0-4-24 15,-6 1-16-15,6-5-16 0,0 1-13 16,0 0 1-16,-7-4 9 0,7 0 12 0,0-8 10 16,-6 4 6-16,6-2 4 0,0-6 4 0,-7 1 3 15,7-3 3-15,-7 0 3 0,7-5 6 16,-6-3 1-16,0 4 4 0,6-4 1 0,-7-4 4 15,-6 4 2-15,7-4 2 0,-1-3 1 16,0 3 1-16,-6 1 2 0,7 3 0 16,-8-4 2-16,2 4 4 0,-1 4 0 0,0 0-5 15,0-1-1-15,-1 8 0 0,2 1-2 16,-8 2-5-16,7 1-4 0,0 7 4 16,-6 0 0-16,5 3-2 0,2 1 2 0,-1 0 4 15,-7 7 5-15,6-4 5 0,2 4 1 16,-1 0 2-16,0 4 0 0,6-4 1 15,-5 0 0-15,4 0-1 0,2 3 2 0,0-3 3 16,0 0 0-16,-2 4 0 0,2-4 2 16,0 0-2-16,-1 4-1 0,1-1-1 15,-1-3 0-15,-6 0 1 0,7 4 0 0,-8 0 1 16,2-4 0-16,5 3 2 0,-13 1 2 16,8 0-1-16,-2-4 2 0,-5 7 0 0,6-7 2 15,-6 7 1-15,-1-3-1 0,0-1 5 16,1 5-1-16,-1-1 0 0,0-4 3 15,-5 6 4-15,-1-2 4 0,0 4 8 0,-1-4 11 16,1 0 6-16,0-3 7 0,0 3 0 16,1-3-2-16,-8 3-8 0,7-3-7 0,0 0-6 15,-7-1-7-15,1 1-3 0,5 0 2 16,-5-1 0-16,-1 1 0 0,1 0 0 0,-1-1 3 16,1-3 3-16,-1 4 0 0,1-1 4 15,-8 1-4-15,8 0-1 0,-7-4-5 0,6 4-6 16,-5-1 11-16,-2 1 7 0,7-4 11 15,-6 3 8-15,7-3 5 0,-7 4 2 0,13-4-13 16,-7 0-12-16,1 3-11 0,6-3-10 0,-7 0-4 16,7 0-6-16,0 0-3 0,-7 0 2 15,7 0-5-15,-6 0 0 0,5 0-4 16,-5 0 5-16,-1 0-2 0,7 0 0 0,-6 0-1 16,-1 0 2-16,1 0 2 0,-1 4-3 15,1-4 0-15,-1 0 3 0,1 0 0 0,-1 0 4 16,1 0 4-16,-1 0 4 0,7 0 5 15,0 0 1-15,-1 0 4 0,1 0-1 0,1 0-3 16,-1-4-7-16,6 4-3 0,0 0 1 16,-5 0-4-16,11 0-3 0,-5 0 0 0,-1 0 2 15,7 0-2-15,0-3-3 0,-7 3-2 16,8 0 3-16,-8 0 1 0,1 3-3 0,-1-3 0 16,0 0-2-16,7 4 1 0,-6-4-4 0,0 4 3 15,-1 0 2-15,7-1 3 0,0-3 3 16,0 3 1-16,-1-3 2 0,8 0-3 15,0 0-4-15,-1 5-1 0,7-5-2 0,-6 0-2 16,6 0 1-16,-7 0 1 0,7 0 0 16,-6 0-2-16,6 0 0 0,-7 4 4 0,7-4-2 15,-6 0-3-15,0 3 2 0,-2 1 1 16,2 0 0-16,0-1-6 0,-1 1 2 0,0 3 0 16,1-3 1-16,-7 3-5 0,7 4 1 15,-1 0 3-15,0 0 0 0,1 0 2 0,0 0-2 16,6 4 4-16,-7-1-1 0,7 1-3 15,0 0 1-15,-7-1 1 0,7 1 1 0,0 0-3 16,0-1 2-16,0 1 2 0,0 0-4 16,0-1 0-16,0 1 0 0,7 3 3 0,-7-3 1 15,7 3 0-15,-7 1 3 0,6 2 0 16,0-2-2-16,1 3 0 0,6 0 2 16,-7 4-1-16,1-1 0 0,-1 4 1 0,8-3 2 15,-8 3-1-15,0-3 0 0,2 0 2 0,-2 3 0 16,0-7-2-16,1 3-3 0,-1-3-1 15,-6 1-1-15,7-5 0 0,-7 0-3 0,6-3 3 16,-6 3 3-16,0-7 0 0,7 0 0 16,-7 0 0-16,0 0-1 0,0-3 2 15,0-2-1-15,0 2 0 0,0 0-4 0,6-5-1 16,-6 1 2-16,0-1 1 0,0 1-1 0,0 0 4 16,0-4 2-16,0 3 1 0,0-3 3 15,0 4-1-15,0-4-3 0,0 0-1 0,0 0 1 16,0 0-3-16,0 0-2 0,0 0 0 15,0 0 2-15,0 0-2 0,0 0 0 16,0 0 2-16,6 0-6 0,-6 0 2 0,0 0-4 16,8 0-1-16,-8 0 0 0,12 0 0 0,-5 0 5 15,6-4 1-15,0 4 4 0,0-3 2 16,6-1-1-16,1 0 2 0,-1 1-2 0,1-1-10 16,0 1-27-16,6-1-26 0,-7 0-34 15,7 1-38-15,-6-2-39 0,6 2-27 16,-1 0-14-16,2 0-13 0,-7-2-5 0,6 1-8 15,0 4-22-15,-7-3 5 0,7 3 22 0</inkml:trace>
  <inkml:trace contextRef="#ctx0" brushRef="#br0" timeOffset="-70372.01">25341 4018 95 0,'-6'-7'325'0,"6"3"46"15,0 1 28-15,0-1-69 0,-8 4-79 16,8-4-56-16,0 1-31 0,0 3-3 0,0 0 18 16,0 0 25-16,0 0 16 0,0 0 4 15,0 0-10-15,0 0-29 0,0 0-29 16,0 0-35-16,0 0-29 0,0 0-27 0,0 0-19 16,0 0-18-16,0 3-14 0,0-3-2 15,0 4 6-15,0 0 34 0,0 3 30 0,0 8 25 16,0 0 24-16,0 3 2 0,8 0-7 15,-8 8-27-15,6-4-30 0,0 3-20 16,1-2-20-16,-1-1-6 0,1-1 0 0,6 1 2 16,0 1-2-16,0-2-3 0,0-3 2 15,7 1 3-15,-1-4-4 0,0 3-4 16,1-3 2-16,0-1-3 0,5-3-5 0,2 0-3 16,-1-4 1-16,0 1-5 0,0-1 3 0,7-3 0 15,-7-4-2-15,6 3 4 0,-5-3-5 16,5-3 3-16,-7 3-3 0,9-8 2 15,-9 1 4-15,1 0-3 0,-6-4 1 0,6-4-1 16,-7 1 6-16,1-1 3 0,-7 0 4 16,0 1 13-16,0 2 7 0,-7 1 7 15,8 0-4-15,-8 4-3 0,-6 0-5 0,6 3-9 16,2-3-12-16,-8 4-6 0,6-1-5 16,-6 4-6-16,6-4-5 0,-6 0-7 15,0 4-1-15,0 0-4 0,0 0-3 0,0-3-11 16,7 3-3-16,-7 0-1 0,0 3-3 15,0-3 2-15,6 4 8 0,-6 0 11 0,7 3 5 16,0-3 3-16,-1 3 7 0,0 4 2 16,1-1-1-16,6 2 6 0,-7-1 3 15,7 0 4-15,1 0 0 0,-2 4 0 0,8-4 3 16,-7 0-9-16,7 0-1 0,0-1-1 16,-2 1-2-16,2 0 1 0,0-3-10 15,5-1 3-15,2 0-6 0,-1-3-4 0,0 4 1 16,0-5 0-16,0-3 10 0,0 0-1 15,0 0 9-15,0-3 1 0,-6 0 2 0,6-2 3 16,-7-2-2-16,1-4 2 0,-7 3-1 16,7-3-1-16,-8 0-3 0,2 4-5 0,-8-4-5 15,7 4 5-15,-6-4 1 0,-1 4 1 16,1-1-1-16,-1 1-1 0,-6 3 3 16,7-3-6-16,-1 3-9 0,-6 1 2 0,0 3-4 15,0 0-3-15,7-4-12 0,-7 4-11 16,0 0 2-16,0 0-8 0,0 4-2 0,0-4-1 15,0 7 13-15,6-3 18 0,-6 3 9 16,0 4 7-16,6-4 7 0,2 4 6 16,-8 0-2-16,6-3-4 0,0 2-3 0,7 1-2 15,-6-3 2-15,6 3-1 0,-1-4-1 16,2 0 1-16,-1 2 2 0,6-6 5 0,-6 0 4 16,7 1 2-16,-7-4-2 0,0-4-2 15,0 1 2-15,7 0-3 0,-14-6 1 16,8-2-6-16,-2 0 5 0,-6-3 5 0,8 3-2 15,-8-4 1-15,1-3-9 0,-1 3 2 16,0 1-2-16,2-1-6 0,-2 4-5 0,0-4 2 16,-6 4 5-16,6 0-3 0,-6 4-3 15,8 0-2-15,-8-1 6 0,0 5 0 16,6-1-6-16,-6 0-1 0,0 1-3 0,0 3-7 16,6-4-5-16,-6 4-4 0,7 4 3 15,-7-1-4-15,6 1 10 0,-6 3 3 0,7 5-6 16,6-5-14-16,-7 4-8 0,1-1 1 15,0 6-9-15,5-10 0 16,1 6 2-16,-6-1 13 0,6 0 5 0,1 0 5 0,4-4 8 16,-4 4 5-16,5-4 3 0,1 1 3 15,-8-1 1-15,8 0-1 0,0 0-9 0,-1-3 4 16,1 0 3-16,-1-1-9 0,1-3 7 16,-8 4 0-16,8-8-2 0,-6 4-4 15,5-7 0-15,-6 3 4 0,0-3 3 0,0-4 1 16,0 0 7-16,-6 0-1 0,-1 0 2 15,1 0 14-15,-1 4 1 0,1 0 8 16,-7-1 6-16,0 5 1 0,0-6 3 0,6 6-10 16,-6 3-9-16,-6 0-12 0,6 0-5 15,0 3-3-15,-7 2-2 0,1-1-3 16,6 3 2-16,-7 0 3 0,7 4-3 0,0-3 0 16,0 3-8-16,7 0 3 0,-7-4-2 15,6 4 2-15,1-4-2 0,5 0 0 0,2 4 5 16,-1-7-1-16,7 3 1 0,-2-3 2 15,2 0 2-15,0-4 10 0,-1 0 4 16,1-4 5-16,0 0 9 0,-7-3 12 0,6 0 18 16,-6-1 19-16,1-3 23 0,-2 1 22 15,1-1 14-15,0 0 0 0,-6 0-12 0,-1 0-21 16,0 3-22-16,2 1-20 0,-2 3-21 16,-6 1-14-16,6-6-8 0,-6 9-6 0,7-3-6 15,-7 0-11-15,0 3-9 0,7 0-10 16,-7-3-3-16,6 3 4 0,0 3-8 15,1-3-1-15,6 3 3 0,0-3 6 0,0 3-5 16,0 2 0-16,0-1 9 0,0-4 2 16,0 3 6-16,1-3 9 0,-8 4 11 15,0-4 5-15,0 0 4 0,1 0 9 0,0 4 12 16,-7-4 5-16,0 0 7 0,6 0 11 16,-6 0 0-16,0 0 1 0,0 0-11 0,0 0-3 15,7 0-13-15,-7 0-13 0,0 0-6 16,0 0-5-16,0 0-4 0,6 0-16 0,-6 0-14 15,0 0-16-15,0 0-22 0,6 0-20 16,2 0-15-16,-2 0-12 0,0 0 6 16,8 0 7-16,-8 0 5 0,0 0 4 15,7-4 8-15,-6 4 12 0,0 0 2 0,-1 0 0 16,-6-4 15-16,6 4 11 0,-6 0 15 16,7 0 9-16,-7 0 11 0,0 0 12 0,0 0 1 15,0-3 9-15,7 3 3 0,-7 0 2 16,0 0 0-16,0 0-1 0,0 0-3 15,0 0 1-15,0 0-3 0,0 0-1 0,0 0-3 16,0 0-1-16,0 0 5 0,0 0-8 16,0 0-4-16,0 0-11 0,0 0-9 0,0 0-18 15,0 0-28-15,0 0-31 0,0 0-43 16,-7 0-43-16,7 0-47 0,0 0-40 16,0 0-37-16,0 0-23 0,-7 0-20 0,7 0-23 15,0 0 19-15,-6 0 36 0,0-4 52 16</inkml:trace>
  <inkml:trace contextRef="#ctx0" brushRef="#br0" timeOffset="-68738.82">28760 4227 238 0,'7'0'297'0,"-7"0"38"16,6 0-23-16,-6 0-56 0,6 0-21 16,-6 0 10-16,0 0 23 0,0 0 21 15,0 0 21-15,0-3 13 0,0 3 0 0,0 0-21 16,0 0-26-16,0-4-29 0,0 4-28 16,0 0-25-16,0 0-33 0,-6-4-26 0,6 4-31 15,0 0-29-15,-6 0-33 0,-1 0-19 0,1 0-16 16,-8 0-11-16,8 4-4 0,-7-4-2 15,0 4 4-15,0 3 1 0,0 0 3 0,0 1 1 16,-7-1 1-16,8 1 0 0,-8 2 5 16,7-2-2-16,-1 2-2 0,-4-3-2 0,4 5 0 15,-5-1 11-15,5-4-3 0,2 4 3 16,-2-3 0-16,-5-5 10 0,6 5 0 0,-6-5-9 16,5-3 0-16,-5 0 0 0,-1 0-1 15,0-3-4-15,2-1 9 0,-2 0 6 16,0-7 6-16,1 4 1 0,-1 0 11 15,7-5 6-15,0 6-6 0,0-6 0 0,7 1-3 16,-8 0-5-16,8-3-9 0,0 3-5 16,6 0-3-16,-7-4-5 0,7 4-2 0,0 4 0 15,-7-4 4-15,7 4-5 0,0-1-1 16,0 0 0-16,0 4-1 0,0 2-2 16,0-2-1-16,0 0-2 0,0 4-3 0,0-4-5 15,0 4-3-15,0 0 0 0,0 0-1 16,0-4-1-16,-6 4 0 0,6 0-2 0,0 0-5 15,0 0-7-15,0 0-3 0,0 4 0 16,-7 0 3-16,7 0 4 0,-6 2 8 16,6 3 5-16,-6 2 3 0,-1 0 3 0,7-4-2 15,-7 7 1-15,1-3 4 0,6 0 1 16,-6 4 1-16,-1-4-6 0,0 0 6 0,7 0 0 16,-6-1-4-16,-1-1 1 0,1-3 1 15,0 6 8-15,-1-9-1 0,0 5-3 16,1-5 1-16,-8 5 5 0,8-5-1 0,-7-3-2 15,0 4-3-15,-6-4 4 0,-1-4-1 16,7 4-6-16,-7-7 1 0,1 3-3 0,-7-7 5 16,6-1-3-16,8 3 1 0,-8-7 1 15,6 2 1-15,2 0 2 0,-1-5-4 16,6 4-2-16,1 1-5 0,-1-1 1 0,1 4-2 16,6-3-5-16,-6 5 0 0,6-1-1 15,-8 6 7-15,8-3-11 0,0 3 0 0,-6 1-5 16,6-1-6-16,0 1 0 0,0-1-2 15,0 4-1-15,0 0 1 0,0 0 4 16,0 0 2-16,0 0 3 0,0 4-2 0,0 3 4 16,0 0 3-16,0 4 6 0,0-1 0 15,0 2 1-15,-6-1 6 0,6 0 4 0,-7 0-2 16,7 0 1-16,-7 0 5 0,7-4 4 16,-6 1 2-16,0-1-2 0,-1 1 1 15,1-5 4-15,-1 1-3 0,0-4-2 0,1 3 2 16,0-3 1-16,-8-3 5 0,8 3-3 15,0-4 6-15,-1 1-6 0,1-1-5 0,-1 0-1 16,0-3-6-16,1-1-9 0,6 1-5 16,0 0-3-16,-6-1-12 0,6-3-12 15,0 4-4-15,0 0-6 0,6 0-4 0,-6-1-8 16,0 5 1-16,0-2-3 0,0 1-7 16,0 2 2-16,0-2-2 0,6 4 4 0,-6-4 10 15,0 4 4-15,0 0 6 0,0 0 3 16,0 0 4-16,0 4 4 0,-6 0-2 15,6-2 13-15,0 7 12 0,0-6 9 16,-6 5 7-16,-2-1 5 0,2 0-1 0,0 0-2 16,-7 1-3-16,0-5 0 0,0 1 2 15,-1 3 1-15,2-3 6 0,-1 0 2 0,6-4-1 16,-6 3-1-16,7-3-3 0,-1 4-6 16,0-4-12-16,1 0-13 0,0 4-17 15,6-4-20-15,-7 0-23 0,7 0-22 0,0 3-20 16,0-3-12-16,0 0 10 0,0 4 12 15,7-4 17-15,-7 4 24 0,6-4 28 0,0 4 21 16,1-1 10-16,0-3 2 0,-7 4 6 16,6-1 0-16,1-3 3 0,-7 4 2 0,0-4-2 15,6 0 4-15,-6 4 2 0,0-1 2 16,0-3-8-16,0 4 4 0,0-1 8 16,0 4 2-16,-6-3-4 0,-1 4 7 0,1-2 12 15,6 3-3-15,-7-6 2 0,0 5 1 16,1-5 6-16,0 5 2 0,6-5 7 0,-7 1 15 15,0 0 6-15,1-4 4 0,0 3-2 16,-7-6-4-16,-1-1-6 0,2 0-14 16,-8-7-5-16,0 4 7 0,1-9 3 15,-7-2 5-15,6 4 0 0,-6-7-2 0,7-2-6 16,-1 1-29-16,1-3-38 0,-7 2-58 16,6-2-77-16,0-1-105 0,-5 1-107 0,5 2-82 15,-6 2-83-15,-1-1-32 0,1 3 31 16,1 1 80-16,-1 3 91 0</inkml:trace>
  <inkml:trace contextRef="#ctx0" brushRef="#br0" timeOffset="-65506.41">21772 3235 67 0,'0'-8'212'16,"-6"-3"27"-16,6 0-25 0,0 0-24 15,0 1-11-15,0-2 16 0,0 2 30 0,0-6 24 16,0 5 30-16,0 4 28 0,0-4 23 16,6 4-4-16,-6-4-11 0,0 7-14 15,0-3-32-15,0 3-29 0,0 1-34 0,0-1-34 16,0 0-40-16,0 4-34 0,0 4-1 16,-6 3-4-16,-1 4-2 0,-6 8 8 0,0 2 3 15,-1 1-3-15,-4 8-23 0,-2-1-30 16,7 0-21-16,-7 4-12 0,8-3-13 0,-2-4-5 15,1 3 3-15,6-7 2 0,1 0 6 16,-1-4-1-16,1-4 5 0,0 2 5 16,6-5-4-16,-7-4 14 0,7 0 9 15,0-3-1-15,7-8-2 0,-1 0-7 0,0-6 3 16,7-1-14-16,7-8-8 0,-6 1-6 0,4-7 1 16,2-2 2-16,7-2-7 0,-9 0-3 15,9-4 2-15,-1 0 0 0,0 0 0 16,0 4 2-16,0-1-1 0,-7 5-1 0,8 3-8 15,-15 3-2-15,8 5-3 0,-7 3-3 16,0 0 5-16,0 7 4 0,1 1 7 0,-2 6 5 16,2 4 8-16,-2 8 8 0,-5 0 1 15,6 3 2-15,-6 8-1 0,-1-5-1 0,0 9-6 16,-6-5-2-16,0 5-2 0,0 0-3 16,0-2 3-16,0-1 6 0,0-6 1 15,-6 1 0-15,6-4-2 0,0-2 5 0,-6-6-5 16,6 5-1-16,0-8 1 0,0 0-4 15,0 0 4-15,0-3-4 0,0-4-6 16,0 0-7-16,6-7-5 0,0-1-3 0,0-2-6 16,8-5 0-16,-1-3 5 0,0-1 6 15,13-6-5-15,-7 3 3 0,8-4 1 16,-1 4-1-16,0 0-2 0,-7 4-4 0,1 0 7 16,0 3-2-16,-8 4-3 0,1 4 2 15,1-1 2-15,-8 5 3 0,7 3 5 16,-6 0 10-16,-7 7 12 0,6 1 10 0,-6 6 5 15,-6 1 5-15,-1 3-1 0,0 0-3 16,1 0-7-16,-7 4-11 0,0 1-5 0,0-5-3 16,7 0-4-16,-8 0-8 0,8-3-22 15,-7 0-27-15,6-4-40 0,1 0-68 16,6-4-60-16,-7 0-42 0,7 0-17 0,7 0 5 16,6-3 25-16,0 1 51 0,7-5 51 15,5-5 46-15,1 1 33 0,0-3 21 0,1 0 14 16,5-4 18-16,-6 1 6 0,7-2 10 15,-7-2 16-15,0 3 25 0,-7 0 27 16,1-4 40-16,-7 8 52 0,0-4 51 0,0 4 31 16,-7 3 9-16,1 1-8 0,0-5-27 15,-7 8-41-15,-7 0-55 0,0 0-40 0,1 4-29 16,-13 3-20-16,5 0-17 0,-5 1-7 16,6 3-1-16,-7 0-7 0,7-1-4 15,1 5 0-15,-2-3 3 0,8 2-2 0,-1 0 0 16,7 1 3-16,0-1 1 0,0 2 0 15,7-6-3-15,5 1-2 0,2-3-6 0,5 3-8 16,-6-8-13-16,7 1-4 0,-1-4 5 16,7-4-3-16,-6 1 3 0,-7-5 7 0,1-3 4 15,-2 0 0-15,1-3-9 0,-6-2-7 16,-7-2-5-16,0 4-11 0,0-4-5 16,-7 3-30-16,0-3-36 0,1 6-27 0,6 2-36 15,-6-1-35-15,0 0-43 0,6 4-34 16,0 3-12-16,6-4-2 0,0 4 13 15,0 1 22-15,14 3 43 0,-7 0 59 16,13 0 49-16,0 0 39 16,1 0 28-16,-1 3 22 0,-1-3 16 0,1 4 16 0,0-4 15 15,-6 4 24-15,-1 0 38 0,1-4 40 0,-7 4 40 16,0-4 42-16,-6 4 32 0,-1-4 13 16,0 3-1-16,2-3-2 0,-8 4 11 0,-8-1 5 15,2 5 9-15,-7 3-4 0,0 0-6 16,-6-1-17-16,5 1-48 0,-5 5-48 15,6-6-49-15,-6 5-37 0,5-5-24 0,2 5-18 16,5 0-5-16,0-4-5 0,1 0 1 16,-1 0 1-16,7 0-16 0,0-4-9 15,0 1-14-15,7-1-15 0,-1-3-8 0,8-1-20 16,-2-6-17-16,14-1-16 0,-6-3-8 16,13-1-5-16,-7-6-2 0,7-5 20 15,-7 1 28-15,6-4 19 0,1-3 26 0,-1-5 14 16,1-3 4-16,-1 1 7 0,1-2 19 0,-1 5 26 15,-5 0 38-15,-9-1 42 0,2 8 44 16,0 4 13-16,-7 3 2 0,0 1-16 16,-6 3-36-16,-1 3-38 0,0 1-37 0,-6 3-19 15,0 1-21-15,-6 6-5 0,0 1-3 16,-8 7 2-16,-5 7 4 0,-1 0 0 0,0 2 6 16,-5 1-2-16,5 5 2 0,-6-1-5 15,6 4 0-15,1-3 1 0,6 4-7 16,-6-2-2-16,5-2-4 0,8 0 4 0,0-4 1 15,-1-1-6-15,7-1 6 0,0 1 3 16,0-6 1-16,13 0-8 0,0-1-6 16,6-6 1-16,1-1-4 0,6-3 0 0,1-4 0 15,5-4 5-15,1-3 8 0,-8-1-2 16,8-3 4-16,-7 0-1 0,-6-3 3 0,-1-1 5 16,0 1 11-16,-5-2 10 0,-1 2 10 15,-7 3 12-15,-6 0 1 0,0 4-1 0,0-1-12 16,-13 5-6-16,1 0-12 0,-2 3-14 15,-6 0-1-15,1 3-7 0,-1 4-6 16,1 1 2-16,6-1-4 0,-7 0 4 0,7 4-8 16,1-1-4-16,4 6-11 0,-4-5-29 15,6 0-52-15,-1 3-77 0,7-3-81 0,0 0-98 16,0 0-113-16,7-3-100 0,11-1-59 16,2-3-39-16,7-4-1 0,-1-4 55 15,13-3 104-15,-7-1 116 0</inkml:trace>
  <inkml:trace contextRef="#ctx0" brushRef="#br0" timeOffset="-65304.94">23889 3231 192 0,'26'-26'416'0,"-7"1"77"0,1 2 57 0,-8 5-45 15,-5 0-67-15,0 7-71 0,-1 0-54 16,1 0-40-16,-7 4-12 0,0-1-11 16,0 8 1-16,-7 0 4 0,-6 8-14 0,-12 6-23 15,-2 5-31-15,-5 2-33 0,-1 6-41 16,1 5-32-16,-8 1-22 0,1 4-18 15,0 3-29-15,0 1-47 0,0 2-94 0,0-3-113 16,6 5-163-16,1-1-156 0,6-4-134 16,0-4-109-16,-1 1 7 0,1-4 63 0,7-4 135 15,-1-3 147-15</inkml:trace>
  <inkml:trace contextRef="#ctx0" brushRef="#br0" timeOffset="-63374.59">21140 2831 52 0,'0'-7'224'16,"0"4"32"-16,0-5-4 0,0 5-28 15,0-5-8-15,7 5 16 0,-7-1 23 0,0 0 17 16,0 4 9-16,0 0 1 0,0 0-14 16,0-3-34-16,0 3-41 0,0 0-35 15,0 0-38-15,0 0-30 0,0 3-19 0,6-3 12 16,1 8 29-16,-1-1 39 0,7 4 45 16,0 3 31-16,7 8 16 0,6 0-14 15,-1 1-29-15,15 2-41 0,-1 4-38 0,6-3-31 16,1 3-24-16,13 1-9 0,-7-5-15 15,0 1-7-15,0-4-12 0,1 0-4 0,-2 0-9 16,-11-7-6-16,-1 0-3 0,-7-1-1 16,-6-7 11-16,-7 4 0 0,1-3 8 0,-7-5 1 15,0 1-19-15,-6 0-32 0,-7-8-76 16,0 0-97-16,-7 1-112 0,1-1-136 16,-8-3-128-16,2-1-98 0,-2 1-78 0,-5 0 10 15,6 0 65-15,0-1 108 0,0 1 137 16</inkml:trace>
  <inkml:trace contextRef="#ctx0" brushRef="#br0" timeOffset="-63052.75">21850 2996 215 0,'-13'-7'391'16,"0"0"69"-16,0-4 43 0,6 3-66 0,-5 5-57 15,5-5-40-15,0 5-25 0,1-1-13 16,0 0 5-16,-1 1-4 0,7-1-30 0,0 1-33 16,0 3-46-16,0 0-56 0,0 0-44 15,7 7-34-15,-1 0-4 0,0 8 4 16,8 3 2-16,-2 4 3 0,8 3 6 0,-7 5-3 16,7-1-15-16,-8 4-14 0,2 0-4 15,-1 1-1-15,-7-5-4 0,0 3-3 0,-6-6 5 16,0-1-2-16,-6 2-5 0,-7-5 0 15,-7-4-17-15,1-4-47 0,-7 2-107 16,0-6-119-16,0-2-158 0,-7-1-171 0,13-7-158 16,-6 3-78-16,7-6 32 0,-1-1 80 15,8-3 141-15,6-1 157 0</inkml:trace>
  <inkml:trace contextRef="#ctx0" brushRef="#br0" timeOffset="-61890.94">23706 3546 259 0,'-6'-3'337'0,"-1"-5"49"16,-6 4 8-16,7-3-57 0,-1 3-17 0,0 1 5 15,1-1 12-15,0 0 13 0,-1 1 34 16,7 3 16-16,0-4-23 0,0 0-39 15,0 4-51-15,0 0-43 0,7 4-58 0,5 0-49 16,8 3-28-16,6 4-17 0,7 0-7 16,12 4-14-16,1-1-22 0,-1 4-43 0,8 5-86 15,-8-5-132-15,1-3-201 0,-7 3-206 16,-1-4-204-16,-5-3-82 0,-7 0 18 16,0-3 94-16,-12-5 177 0,-1-6 195 0</inkml:trace>
  <inkml:trace contextRef="#ctx0" brushRef="#br0" timeOffset="-57664.76">24129 3543 239 0,'7'-4'288'0,"0"0"32"15,-7 0-40-15,6 4-45 0,-6-3-24 0,6 3 14 16,-6-4 18-16,0 4 20 0,0 0 24 15,7 0 20-15,-7 0-1 0,0 0-12 16,0-4 1-16,0 4 4 0,0-3-11 0,0 3-14 16,0 0-15-16,0 0-21 0,0 0-36 15,0 0-44-15,0 0-29 0,0 0-31 0,0 0-23 16,0 3-15-16,0-3-16 0,0 0-15 16,0 4-11-16,0-4-4 0,0 0-5 15,0 0-8-15,0 4-1 0,7-1 5 0,-7 1 6 16,12 4-2-16,-5 2 5 0,6 1 3 15,0 3-2-15,1 4-3 0,-2-2-4 0,2 2 2 16,5 1-5-16,-6 2-3 0,0-6-1 16,7 3 0-16,-14 1 0 0,7-4 1 15,0-1-2-15,-6 1 0 0,-1-4 2 0,0 0 0 16,1-4 4-16,0 0-2 0,-7 1 4 16,0-5 6-16,0 1 5 0,0 0 2 0,0-1 0 15,-14 1-1-15,-5 0-1 0,-7 3-4 16,-6-3-4-16,-1-1-6 0,-13 5-2 15,7-5-1-15,0-3 0 0,-1 4 0 0,2-4-12 16,5 3-33-16,1-3-66 0,5 0-144 16,1 0-200-16,7 0-229 0,-1-3-195 15,8-1-74-15,-2-3 9 0,8 0 111 0,6-1 183 16,6-3 219-16</inkml:trace>
  <inkml:trace contextRef="#ctx0" brushRef="#br0" timeOffset="-56410.18">21616 2432 3 0,'6'0'222'0,"0"-4"42"0,2 4 7 15,-2-3-6-15,0 3 5 0,0-4 17 0,1 4 18 16,-7 0 17-16,0 0 18 0,7-4 6 15,-7 4-10-15,0 0-15 0,0-3-23 0,0 3-30 16,0 0-44-16,0 0-42 0,0 0-44 16,0 3-47-16,0-3-35 0,0 4-24 15,0 3-1-15,0 8 14 0,-7 4 14 0,7 2 16 16,-7 9 4-16,1 6 6 0,-6 5-13 16,4 2-21-16,2 5-11 0,-7-1-11 0,6 2-3 15,1 2-4-15,-7-7-3 0,7 0 0 16,-1 0-9-16,0-8 0 0,1-2-1 15,6-5-5-15,-6-4 1 0,6-3-3 0,-7 0-9 16,7-7-26-16,0-4-57 0,0 1-66 16,-7-6-81-16,7 2-122 0,0-4-151 15,0-4-116-15,0-4-103 0,0-4-18 0,-6-2 37 16,6-6 99-16,-7-5 151 0</inkml:trace>
  <inkml:trace contextRef="#ctx0" brushRef="#br0" timeOffset="-55801.13">21544 2538 51 0,'7'0'229'0,"-7"0"33"15,0 0-20-15,0 0-16 0,6-3-10 0,-6-1 2 16,0-3 4-16,6 0 14 0,-6-4 11 16,7-4 0-16,0 0-1 0,-7-3-17 0,6-4-21 15,0 0-25-15,-6 4-18 0,7-4-6 16,-1 3-7-16,-6 1 5 0,7 4-6 15,0-2-9-15,-7 2-17 0,6 3-29 0,0 4-26 16,-6-1-36-16,8 1-18 0,-8 3-16 16,6 1-13-16,0-5 4 0,0 8-6 0,1-3 1 15,6 3-3-15,0 3-1 0,1 1 11 16,-2 3 0-16,8 1 2 0,-7 3-1 16,7 3 13-16,-1 1 13 0,-6 4 14 0,6-1 16 15,1 4 13-15,0 0 11 0,-8-1 1 16,8 1-9-16,-7-2-21 0,1-2-25 0,-2-1-20 15,-6-2-70-15,8 0-82 0,-8-4-109 16,1 0-131-16,-1-3-122 0,0 2-109 16,-6-3-56-16,8-3 11 0,-8 3 77 15,6-7 114-15,-6 0 117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15T11:38:30.8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9983 6400 253 0,'7'0'283'0,"0"0"13"15,-7-4-57-15,6 0-68 0,-6 4-43 0,0-3-14 16,0-1 6-16,-6 0 21 16,6-3 18-16,-7 4 12 0,7-5-2 0,-7 5-12 15,1-5-17-15,0 5-17 0,-8-5-18 16,8 5-12-16,0-5-7 0,-8 5-9 0,1-1-8 16,-6-1-10-16,6 3-6 0,-13 2-2 15,7-4-8-15,-15 8-1 0,9-2 0 16,-7 3-3-16,-8 2 1 0,7 8-2 15,-6 0-1-15,1-1 2 0,5 4-4 0,1 1-2 16,-1 3-11-16,0-1-6 0,7-2-4 16,7 3-11-16,-1-4-1 0,1-3-3 15,11 3-1-15,-4-7-3 0,12 4 6 16,0-4 2-16,0-4 3 0,12 0-1 0,2-7 7 16,6 0 4-16,-1-3-3 0,7-5-2 15,0-3 3-15,0-3 0 0,7-4-5 0,-7-1-8 16,7-6-4-16,-1-1 4 0,1-3-4 15,-7 0-1-15,6-1-1 0,1 1 6 16,-7-4 6-16,7 3-5 0,-1 2 9 16,-6-2 7-16,0 4 11 0,0 8 11 0,-6-5 15 15,-8 5 17-15,8 4 7 0,-7-1 9 16,-6 4 5-16,-1 4 1 0,1 0-5 16,-1-1-2-16,0 5-9 0,-6-1-8 15,0 0-17-15,8 4-16 0,-8 0-18 0,-8 0-12 16,8 4-6-16,-6 3-2 0,-7 8 2 15,7 0 2-15,-14 3 5 0,8 7 5 16,-8 5 5-16,0-1 2 0,1 8 6 0,-1-1 9 16,0 1 8-16,1 4-1 0,-1-1 0 15,8-1-4-15,-8-1-6 0,7-5-10 16,6 0-9-16,1-4-1 0,-7 0-8 16,13-7 2-16,-6-3-7 0,-2-1-26 0,2-4-46 15,6 1-56-15,-6-8-61 0,6 1-109 16,0-1-135-16,0-7-104 0,0-4-77 15,6-3-52-15,0-4 8 0,2 0 77 16,-2-7 123-16,7 0 124 0</inkml:trace>
  <inkml:trace contextRef="#ctx0" brushRef="#br0" timeOffset="515.99">10296 6389 18 0,'20'-4'298'0,"0"-3"42"0,-8 0 33 16,1-1-32-16,-6 1-44 0,0-4-25 16,-1 4-13-16,-6-1 9 0,0-4 11 15,0 6 9-15,0-2-14 0,-6-3-37 16,-1 4-37-16,0 0-41 0,1-1-37 0,-7 2-36 16,7 2-29-16,-14 0-20 0,7 4-11 15,-7 0-7-15,-6 8-6 0,0-2 1 0,-7 6 4 16,7 2 6-16,-6 5-3 15,5-5-1-15,9 8 2 0,-9-3-12 0,15 2-5 16,-8-2-5-16,6 3 2 0,8-5-1 16,0-1-2-16,-1-1 6 0,7-1 7 0,7-3-1 15,-1 0 0-15,8-4 10 0,-2-3-6 16,8-4-3-16,6-4-5 0,-1-3 2 16,2-4 0-16,-1-4-8 0,0 1 2 15,0-4-1-15,1-1 1 0,-2 1 3 0,1-4 11 16,-6 3 20-16,0 1 27 0,-1 4 27 15,-6 3 17-15,0 0 5 0,-7 0-2 16,0 7-17-16,2-4-29 0,-2 4-23 0,-6 4-25 16,0 0-9-16,-6 4-10 0,-2 8-3 15,2-1 5-15,0 3-6 0,0 5 10 16,-1-1-4-16,-6 4 3 0,6 0 0 16,1 0-3-16,0 0 3 0,-2 3-18 0,2-3-48 15,0-3-65-15,0-1-77 0,6 0-94 16,-7-7-119-16,7 4-95 0,0-7-49 15,0-1-36-15,7-4-31 0,-1-6 39 0,6-4 87 16,2-5 96-16,-1-6 86 0</inkml:trace>
  <inkml:trace contextRef="#ctx0" brushRef="#br0" timeOffset="756.89">10667 6136 309 0,'20'-26'381'0,"-7"8"42"16,-6 3 11-16,6 1-80 0,-7 3-56 15,0 0-52-15,-6 4-23 0,7-1-18 0,-7 4-22 16,0 4-12-16,0 0-8 0,-7 8-6 16,1 0-10-16,0 6-6 0,-1 1-2 15,1 6 1-15,-8 1-11 0,8 8-8 0,-7-2-4 16,0 6-4-16,0 3-10 0,7-1-19 16,-8 5-16-16,2-1-12 0,-2-4-20 15,8 1-42-15,-7 0-59 0,6-4-72 0,-6-8-84 16,7 1-112-16,6-4-115 0,-6-4-84 15,-2-2-57-15,2-6-46 0,0-3 23 16,-7-3 75-16,6-4 101 0,1-4 102 16</inkml:trace>
  <inkml:trace contextRef="#ctx0" brushRef="#br0" timeOffset="1296.58">10452 6466 33 0,'0'-12'331'0,"0"5"42"15,0-4 21-15,0 4-35 0,0 0-111 0,0 0-90 16,0 3-72-16,0-4-40 0,7 5-20 15,0-1-12-15,-1 0-6 0,7 1-25 16,0-1-33-16,7 4-38 0,-1-4-41 0,1 4-35 16,6 0-36-16,-1 0-12 0,9 0 2 15,-9 0 10-15,1 0 19 0,7 0 25 16,-1 0 33-16,1-3 41 0,-7 3 51 16,7-4 54-16,-7 1 50 0,0-1 49 0,0 0 43 15,-7 1 43-15,1-1 42 0,-6-3 49 16,-2 3 50-16,1 0 31 0,-6 1 26 15,-1-1 8-15,1 0 11 0,-7 1 6 16,6-6-26-16,-6 7-31 0,0-2-39 0,-6 0-46 16,6 0-66-16,-7 0-82 0,1 1-51 15,-8 6-37-15,2 1-28 0,-2 4-12 16,-5-2-8-16,-7 10-3 0,6 2 0 0,-6 1-2 16,7-1 2-16,-1 4-3 0,0 0-2 15,8-1 0-15,-1 2-5 0,6-1-3 16,1-4-10-16,-1-3-9 0,7-1-2 15,0-3-5-15,7-3-3 0,6-1 1 0,0-4-2 16,-1-6-1-16,8-1-4 0,0-3 1 16,-1-8 4-16,1 1 1 0,0-5 15 15,-1 1 13-15,-6-4 7 0,6-1 9 0,-5 6 13 16,-8-1 20-16,7 3 10 0,-6 0 9 16,-1 4 9-16,1 4 3 0,-1 0-13 15,-6-1-19-15,0 5-15 0,0 3-8 0,0 3-10 16,-13 5-5-16,7 3 0 0,-1 3 2 15,-6 4 6-15,1 1-3 0,4 3-10 16,-4-4-38-16,5 4-80 0,-6 0-103 16,6 0-135-16,7-4-151 0,-6-3-128 0,12-1-123 15,1-3-15-15,6-3 51 0,0-5 107 16,7-3 136-16</inkml:trace>
  <inkml:trace contextRef="#ctx0" brushRef="#br0" timeOffset="2378.77">11683 6239 96 0,'7'-4'266'0,"6"-3"44"16,-7-1 18-16,1 5-5 0,6-5 17 15,-6 1 20-15,-1 0 18 0,-6 0 14 0,6-1 5 16,-6 0-20-16,-6 2-39 0,0-2-48 16,-7 0-50-16,-1 1-48 0,-5 4-43 15,-7-1-33-15,-6 1-28 0,5 3-18 16,-5 3-6-16,-1-3-7 0,1 7-14 0,6-3-15 15,0 3-8-15,-1 0-12 0,7 4-4 16,8 1-4-16,-8 2 0 0,7 1 4 16,7 0-2-16,0 3 3 0,6 4-2 15,0 0 2-15,0 0 0 0,0 0-3 0,6 0 5 16,0 3 2-16,7 1 0 0,-6 0 2 16,6 0 1-16,-7-1-5 0,8-3 0 15,-8 0-2-15,7 0-3 0,-6-4 0 16,-7 0 3-16,6-2 2 0,-6-2 4 0,0 1 1 15,-6-5 3-15,-1 2-1 0,-6-1 2 16,-1 0-2-16,2-4-2 0,-1-4-3 16,0 5-2-16,6-5 2 0,-5 1 0 0,4-4-8 15,8 0-8-15,0 0-8 0,0 0-10 16,0-7-8-16,8-1-9 0,4 1 5 0,8 0 5 16,-1-4 7-16,7 0 7 0,1 0 5 15,-1 0 3-15,6-4 3 0,1 5 5 16,-1-2 4-16,1 1-2 0,6-3 2 15,-7 3-1-15,8-4 2 0,-1 4-3 0,0-4 0 16,-7 1 0-16,1-1 2 16,-1 1 2-16,1-6 0 0,-7 3 3 0,-6-1-3 15,0-1 5-15,-2-3-1 0,-4 4-1 16,-8 0 6-16,1-4-1 0,-7 3 5 0,0 5 9 16,0-1 3-16,-7 0 0 0,1 4-1 15,-8 0-6-15,2 0-3 0,6 8-13 16,-8-1-6-16,1 0-2 0,0 4-1 0,-6 4-2 15,5 3 3-15,2 1-1 0,-2 3-1 16,1 3-1-16,7 1 1 0,-7 0 4 16,0 6-1-16,7-2 2 0,-2 3 1 15,2 0 4-15,0 3-3 0,6-2-4 0,-7-5 2 16,7 3-15-16,-6-2-30 0,6-1-48 16,0-3-55-16,0-4-56 0,0 0-58 15,0-4-43-15,0-3-52 0,6 0-45 16,1-4-30-16,-1-4-7 0,8-7 9 0,5 0 25 15,0-4 57-15,1-6 84 0,-1-1 78 16,7-8 59-16,-6 1 46 0,-1-4 46 16,7 0 49-16,-6-1 52 0,7 2 54 15,-9-1 69-15,-4 3 69 0,-1 5 68 0,0 3 43 16,0 4 42-16,0-1 39 0,-6 5 18 16,-1-1-10-16,0 4-38 0,1 3-46 0,-7-2-60 15,6 6-84-15,-6 0-79 0,0 1-61 16,0-1-43-16,0 4-19 0,0 4-8 15,0 3 1-15,0 4 8 0,-6 4 12 16,-1 3 9-16,1 4 1 0,0 3-1 0,-1 2-3 16,0 5-2-16,-5 1-5 0,5 0-4 15,-6 0-7-15,6 0-6 0,-6 4-8 16,6-4-2-16,-5 0-9 0,6 0-1 0,-2-4-4 16,8 0-19-16,-6-3-24 0,0-4-39 15,6-3-56-15,0-1-94 0,-7-4-94 16,7-3-94-16,0-3-117 0,0-1-104 15,0 0-75-15,0-7-31 0,0 0 31 16,0-7 77-16,-6 0 125 0,-1-1 132 0</inkml:trace>
  <inkml:trace contextRef="#ctx0" brushRef="#br0" timeOffset="2560.03">11983 6462 129 0,'-6'-12'354'0,"6"2"45"15,0-1 34-15,0 4-57 0,0 0-67 16,0-1-38-16,0 4-17 0,6-3 0 0,0 3 9 15,8-3-1-15,-2 3-12 0,2 1-32 16,5-1-51-16,1 1-43 0,6-1-49 16,-7 0-69-16,7 1-79 0,-6 3-113 15,-1 0-125-15,1-4-120 0,0 4-112 0,-8 0-71 16,2 0-2-16,-1-4 65 0,-1 4 106 16,-4 0 107-16</inkml:trace>
  <inkml:trace contextRef="#ctx0" brushRef="#br0" timeOffset="2778.93">12680 6418 318 0,'13'4'422'0,"-7"-4"33"0,1-4 18 15,0 4-132-15,-1-3-110 0,0 3-106 16,1-4-99-16,0 4-100 0,-1-4-110 0,1 4-145 16,-1-4-76-16,-6 1-35 0,0-1 13 15,0 0 59-15</inkml:trace>
  <inkml:trace contextRef="#ctx0" brushRef="#br0" timeOffset="12768.79">5438 10360 68 0,'0'0'165'0,"0"3"-24"0,0-3-39 16,0 0-38-16,0 0-25 0,0 0-15 0,6 0-8 15,-6 0-4-15,0 0-2 0,0 0 0 16,0 0 4-16,0 4 2 0,7-4 7 15,-7 0 9-15,6 0 9 0,-6 4 10 0,6-4 10 16,-6 0 5-16,0 0 3 0,8 4 0 16,-8-4-1-16,0 0-2 0,6 0-2 15,-6 0-3-15,6 3 0 0,-6-3-4 16,0 0-4-16,7 0-8 0,-7 4-5 0,6 0-12 16,-6-4-7-16,7 0-5 0,-7 3-6 15,6 1-3-15,-6-4-3 0,7 4-1 16,-1-4 0-16,-6 0-2 0,7 3-3 0,-7-3-2 15,7 0-17-15,-1 0-40 0,-6 0-57 16,6 0-83-16,1 0-72 0,-7-3-36 16,7-5-2-16,-1 1 29 0</inkml:trace>
  <inkml:trace contextRef="#ctx0" brushRef="#br0" timeOffset="13626.51">11196 10342 134 0,'12'4'298'0,"8"-4"33"16,-7 3 20-16,-1-3-61 0,8-3-32 15,-7 3-3-15,7-4 12 16,-7 4 17-16,-6-4 15 0,5 4 8 0,-6 0 0 16,2-3-10-16,-2-2-17 0,0 5-16 0,1-2-21 15,-7 2-28-15,6 0-37 0,-6 0-40 16,7-4-34-16,-7 4-35 0,0 0-28 16,0 0-16-16,7 0-12 0,-7 0-8 15,0 0-13-15,0 0-10 0,0 0-70 0,0 0-86 16,0 0-134-16,0-5-175 0,0 5-182 15,6-7-120-15,0 0 2 0,0-4 49 16,14 0 115-16,-6-7 167 0</inkml:trace>
  <inkml:trace contextRef="#ctx0" brushRef="#br0" timeOffset="14334.84">16913 10466 115 0,'0'0'423'16,"6"-4"79"-16,-6 0 58 0,8 4-13 0,-8 0-112 15,6-3-103-15,-6 3-87 0,6 0-58 16,-6 0-33-16,7 0-16 0,-7 0-11 16,6-4-8-16,-6 4-18 0,7 0-21 15,-7 0-25-15,7 0-18 0,-7 0-15 0,6 0-19 16,0 0-44-16,-6 0-71 0,6 0-125 16,2 0-152-16,-8-3-176 0,12-1-91 15,-5-7-14-15,6 4 46 0,6-4 107 16</inkml:trace>
  <inkml:trace contextRef="#ctx0" brushRef="#br0" timeOffset="14997.69">21030 10532 270 0,'0'0'465'16,"0"4"70"-16,0-4 50 0,0-4-71 0,0 4-115 15,-7 0-105-15,7 0-80 16,0-3-65-16,0 3-41 0,0 0-32 0,0 0-17 16,0 0-22-16,0 0-17 0,0 0-9 15,0 0-16-15,0 0-30 0,0 0-57 16,0 0-86-16,0-4-119 0,0 4-138 0,7-4-113 15,-1 1-37-15,6-2 18 0,2-1 69 16,6-2 107-16</inkml:trace>
  <inkml:trace contextRef="#ctx0" brushRef="#br0" timeOffset="15737.86">25341 10624 184 0,'6'0'473'15,"-6"-4"45"-15,-6 1-19 0,6-2-69 0,0 1-343 16,0 1-303-16,-6 0-165 0,-2-1-89 15,2-3-4-15,-13-4 57 0</inkml:trace>
  <inkml:trace contextRef="#ctx0" brushRef="#br0" timeOffset="29373.87">6720 7290 147 0,'0'0'186'0,"0"3"-27"0,0-3-54 0,0 0-43 16,0 4-25-16,0-4-15 0,0 0-9 15,7 4-2-15,-7-4 0 0,0 0-1 16,7 3-1-16,-7-3 1 0,0 0 0 0,6 0 0 16,-6 4-1-16,0-4 4 0,0 0 0 15,0 0 3-15,7 0-3 0,-7 0 1 16,0 0 2-16,0 0-2 0,0 0 2 0,0 0-1 16,0 4 0-16,0-4-2 0,-7 0-2 15,7 0-2-15,0 0-3 0,0 0-4 16,0 0-4-16,0 0-2 0,0 0-25 15,0 0-35-15,0 0-67 0,0 0-50 0,0 0-25 16,0 0-12-16</inkml:trace>
  <inkml:trace contextRef="#ctx0" brushRef="#br0" timeOffset="38705.07">29841 5473 140 0,'13'-11'213'0,"-6"-1"11"16,-7-2-73-16,6-1-30 0,1 5-16 16,-7-5-13-16,0-3 7 0,0 3 8 15,0 0 6-15,0-3-9 0,0 4-16 0,0 0-11 16,-7-6-19-16,7 6-14 0,0-5-12 15,-6 5-3-15,6-1-3 0,-7-3-1 0,7 3-2 16,-6 1 4-16,-1-5 0 0,1 4 0 16,0-3-4-16,-8 4 0 0,1-5-1 0,0 1-12 15,-6-4-5-15,-1 0-3 0,0 3-1 16,-5-6 0-16,-1 3-1 0,0-4 1 16,-1 5-1-16,1-6-1 0,0 5 1 0,0-3-2 15,1 3-1-15,-2 0 1 0,1 0 4 16,0 1-3-16,0-6 1 0,-1 9 0 15,2-4 0-15,-1 4 0 0,0 0-2 0,0-1 2 16,-1 5-1-16,-5 0 2 0,6-6 3 0,0 6-2 16,-7 3-2-16,7-4 3 0,-7 1 0 15,8 3-3-15,-7-4-4 0,5 4 3 0,-5 0 0 16,6 0-4-16,-1 0 2 0,-5 0 2 16,6 0 1-16,0 4-1 0,-1-4 1 0,8 3 5 15,-7-3-3-15,6 4-3 0,-6 0 0 16,7 0 1-16,-1-1 1 0,0-3-2 0,-5 4 1 15,5 0 2-15,0-1-1 0,-5 1-3 16,5 0 1-16,-6 3-2 0,0-4 2 16,7 2 0-16,-15-3 1 0,9 6 2 0,-1-1-1 15,0 1 2-15,0-1-3 0,-7 4 1 0,7-3-3 16,-7 3 2-16,7 0-2 0,0 0 2 16,1 3 0-16,-1-3-2 0,-1 4 3 15,1-4 0-15,0 3 0 0,0 1 1 0,-7-1 2 16,7 6-1-16,1-6-2 0,-1 0 1 15,-1 5 1-15,-5-1 0 0,6 1-4 16,-7-1 3-16,7 0 5 0,-6 4-3 16,5 0-2-16,1 0 2 0,-6 0 1 0,5 4 2 15,2-4-7-15,-1 3 4 0,0-3-1 16,0 4-3-16,-1 0 0 0,8-1 2 0,-7 1 1 16,6 3-2-16,0-3 0 0,2 0 0 15,-2-1 5-15,1 4-3 0,-1-2-1 16,0 2 1-16,7-4 3 0,-7 5 1 0,2-1 2 15,4 0 0-15,-5 4 3 0,5-4 1 16,-4 5 3-16,4 2-5 0,-6-3-4 0,1 0 0 16,6 4 0-16,-6-1 0 0,5 1-1 15,1 4 2-15,1-1 5 0,-2 4-1 16,2-5 0-16,4 6 0 0,2 3 1 16,6-5 1-16,-6 5 0 0,6-4-1 0,0 4 2 15,6-1-3-15,-6 1-1 0,6-4-2 16,2 0-1-16,-8 0 1 0,6 0-2 15,6 0 0-15,-4 0 0 0,4 4 0 16,1-4 0-16,7 0 0 0,0 3 4 0,-1 4 0 16,7-3 3-16,0 4 1 0,0-5 4 15,7 4 0-15,-1 0-3 0,7 1 3 16,0-1-2-16,1-3-3 0,5 3 1 0,1-3-1 16,5 3 1-16,2-7-1 0,6 3 1 15,-7 1 0-15,7-4-2 0,-8 0 0 16,1-4 1-16,7 5 0 0,-6-5 0 15,4-4 1-15,-4 5 2 0,5-5-1 0,-5 1-1 16,6-8 2-16,-8 4 3 0,1-3-1 16,7-5 8-16,-7 1 4 0,7-1 2 15,-7-6 0-15,6 3-4 0,7-3-2 0,-6-4-6 16,6-1-2-16,0-3-4 0,-6 0-2 16,6-3 0-16,0 3 0 0,-6-9 1 0,-1 6 0 15,1-1 3-15,0-3 6 0,-7-1 7 16,-1-2 4-16,-4 2 6 0,5-3 1 0,-1 0 2 15,-4-3 4-15,-2 3 3 16,1-8 3-16,-7 5-4 0,-1-4 1 0,8-1-3 16,-7-3-5-16,0 0-11 0,1-3-10 0,-1-1-4 15,0-1-4-15,-1-1-3 0,-5-5-3 16,7 4 3-16,-8-8 2 0,1 4 1 0,-1-4 6 16,-6-3 1-16,1 0 1 0,-9-4-2 15,2 0 1-15,-13-4-5 0,-1-3-8 16,-12 0-5-16,-7-8-9 0,-1 0 0 0,-12-3-5 15,-6 0 1-15,-1-4 2 0,-6 3 3 16,-6 5 2-16,-1 0-3 0,1-1 1 0,-1 7 1 16,-6 5-12-16,6 3-18 0,0 4-28 15,-5 3-39-15,5 7-51 0,1 2-64 16,-1 9-60-16,-6 1-58 0,0 3-41 0,6 4-33 16,-6 4-50-16,6 0 13 0,1 7 42 15,6-4 63-15,-1 8 61 0</inkml:trace>
  <inkml:trace contextRef="#ctx0" brushRef="#br0" timeOffset="40434.03">30975 4114 64 0,'12'-3'204'0,"8"-5"17"0,-7-3-35 16,0 4-51-16,0-4-26 0,-7 3-12 0,2-3-13 15,-2 0-7-15,0 1-10 0,-6-6-4 16,0 2-6-16,0-1 0 0,0 0-2 16,-6-3-1-16,6 0 5 0,-6-1 0 0,-8 1 1 15,8 1-6-15,-8-6-5 0,8 5-5 16,-7-4-10-16,-7 3-8 0,8 1-6 0,-8 0-1 15,-6 0-1-15,7-1-2 0,-8 1-2 0,-5 3 0 16,6-3-5-16,-13 3-4 0,6 1-4 16,-6-1 1-16,-6 4 1 0,-2-4-2 15,2 8 0-15,-1-1 0 0,-5 2-2 0,-2 1 0 16,8 1-1-16,-7 1 2 0,-1 6-1 16,8 1 2-16,-7 1 2 0,6 4 1 0,-6 0 2 15,0 5 1-15,7 1 2 0,-8 3-1 16,1 0 2-16,1 4 0 0,-8 4-2 0,7 4-1 15,-7 2 0-15,0 1 0 0,7 8-4 0,0-1 1 16,0 8 1-16,-1-5 1 0,8 9-1 16,-1-4-4-16,7 3 3 0,7-3 2 0,-1 3-1 15,7-4-2-15,0 1 4 0,13 0 0 16,-6-5 0-16,12 2-2 0,1-2 1 16,6-2 4-16,0-1 6 0,13 0 4 0,6 1 10 15,8-5 8-15,5 1 4 0,13 3 1 16,8-3 0-16,-1-1 0 0,13-2-10 0,0 2 1 15,6-3-5-15,2-4-6 0,-8 0-2 16,6 1-3-16,8-4 1 0,-8-4-4 16,7-4-6-16,0-4-2 0,0-3 1 0,7-7-1 15,-7-4 1-15,0-4 3 0,1-7 6 16,-2-3 3-16,-12-12 0 0,1-3 1 16,-1-7-1-16,-13-8 0 0,0-4-4 0,-6-7 0 15,-7-8 0-15,-7 2 1 0,-5-9-3 16,-15-7-6-16,2 0 1 0,-8-4-2 0,-6-3-1 15,-13 3-6-15,0 1 1 0,-7-1 1 0,-6 1-2 16,1 6-1-16,-8 1-3 0,-7 7 2 16,8 4-8-16,-7 7-24 0,0 4-41 15,7 7-54-15,-8 3-60 0,1 9-63 0,7 2-55 16,-7 8-44-16,6 4-43 0,1 3 9 16,6 7 37-16,-1-3 53 0</inkml:trace>
  <inkml:trace contextRef="#ctx0" brushRef="#br0" timeOffset="41559.07">33124 4300 134 0,'0'-7'154'0,"6"0"-55"0,-6-4-45 0,0-3-18 15,0-1 4-15,-6 0 2 0,6 0 3 16,-7-3 16-16,1 0 8 0,-1-4-1 0,-6 3-10 16,0-6-8-16,0 6-8 0,0-2-12 0,-6-1-5 15,-1 0-4-15,-6-1-2 0,6 1 0 0,-5 1 2 16,-1-1-1-16,-7-1 1 0,0 2-1 0,1 3 1 16,-1-1-4-16,-6-3-2 0,-6 7 0 0,6-3-2 15,-7 3 4-15,-7 1 4 0,8 3 4 16,-7 0 7-16,-7-1 4 0,8 6 4 15,-8-2-2-15,0 4-1 0,0 1 0 0,1 3-2 16,-1 3-4-16,0 1-3 0,1 7-2 16,6 0 1-16,-7 7-5 0,1 4-1 0,5 8-1 15,-5 3-3-15,5 4-4 0,-4 6-3 16,4 5-4-16,-6 4-1 0,7 2 0 0,1 1 2 16,-2 0 0-16,1 4 0 0,0-5 2 15,0 2-2-15,6 2-2 0,1-3 2 0,6-4 2 16,-1 4-1-16,1 0-1 0,13-3 2 15,-6-1 0-15,5-3-2 0,8-1-3 0,0-4 2 16,6 2 1-16,-1-5-2 0,8 0 3 16,6 1 2-16,6-4-1 0,8-1 5 15,5 1-2-15,7-4 1 0,7 0-2 0,5-4-3 16,2 0 1-16,5-3-4 0,1 0 0 16,6-5-4-16,7-2 4 0,-1-1 0 15,7-3 0-15,0-4 4 0,8 3 3 0,4-3 7 16,2-4 0-16,6 2 4 0,-8-2 0 15,8-3 1-15,6-1-3 0,-6 1-5 0,7-4-2 16,-8 0 0-16,-6-4-2 0,7 1-3 0,-7-5-2 16,0-4 0-16,0 2-4 0,1-5 2 15,-2-3 2-15,2-4 3 0,-8-4 1 16,0-3 3-16,2 1 5 0,-8-9-3 0,0-4-2 16,0-3-1-16,-7-4 4 0,-5-3 0 0,-2-4 0 15,-11 4 2-15,-1-4 2 0,0-4 8 0,-13 4-2 16,0 1 3-16,-13-1 1 0,0 3-1 0,-13-3-3 15,0 0-4-15,-13 4 4 0,-6-8-4 16,-7 4-4-16,-13-4-2 16,-7 1-3-16,-7 3-4 0,-5 0-4 0,-7 4-10 0,0 0-28 0,-13 3-49 15,-7 4-59-15,-6 4-63 0,-7-1-76 16,-13 12-95-16,-6 0-44 0,-13 3 8 0,-13 4 40 16,-1 3 52-16</inkml:trace>
  <inkml:trace contextRef="#ctx0" brushRef="#br0" timeOffset="53920.2">7353 7352 70 0,'0'0'273'0,"0"0"21"16,0 0 10-16,0 4-92 0,0-4-71 0,0 0-51 15,0 0-20-15,6 0-3 0,-6 3 1 16,0-3 4-16,0 0 0 0,0 0-10 16,0 0-11-16,0 0-15 0,0 0 0 15,0 0 8-15,0 0 8 0,0 0 7 0,0 0 5 16,0 0 3-16,0 0-9 0,0 4-11 16,0-4-10-16,0 0-9 0,0 0-8 15,0 4-9-15,0-4-8 0,0 4-2 16,-6-4-9-16,6 3-3 0,0 1 2 0,0 3 4 15,0 8 2-15,0-1 2 0,-7 5 4 16,7 6-10-16,0 5-26 0,0-1-36 16,0 8-43-16,-7-1-49 0,7 1-56 0,0 3-61 15,0-3-59-15,0 4-12 0,-6-5 19 16,6-3 36-16</inkml:trace>
  <inkml:trace contextRef="#ctx0" brushRef="#br0" timeOffset="57654.6">12374 7290 13 0,'6'-7'282'0,"1"-1"31"0,-1 1 17 0,1 0-50 15,-7 3-62-15,0-3-49 16,7-1-33-16,-7 5-13 0,0-1-9 0,0 0-15 16,0 1-20-16,0 3-25 0,0-4-25 15,0 4-22-15,0 0-12 0,0 4-3 0,0-1-3 16,0 8 0-16,0 4 3 0,0 3 4 16,-7 4 3-16,7 8 1 0,-7-1 1 15,7 4 1-15,-6 0-1 0,6 3 1 16,0 1 0-16,0 0-1 0,-7 0 1 0,7-4 0 15,0 3-5-15,-6-3-25 0,6 4-39 16,-6-5-48-16,-2 2-48 0,8-5-50 16,-6 4-63-16,6-4-50 0,-6 1-3 0,6-1 25 15,0-4 38-15</inkml:trace>
  <inkml:trace contextRef="#ctx0" brushRef="#br0" timeOffset="59958.73">15936 7349 29 0,'7'-4'223'0,"-7"0"15"15,6 1 3-15,-6-1-81 0,7 0-43 16,-7 4-20-16,6-3-5 0,-6 3 4 0,0-3 3 16,0 3-1-16,0 0-9 0,0 0-17 15,0 0-16-15,0 0-18 0,0 0-14 16,0 0-14-16,0 0-4 0,0 0-3 0,0 0-2 16,0 0-4-16,0 0 1 0,0 0 2 15,0 3 0-15,0-3 0 0,7 3 0 16,-7 1 1-16,0 0 7 0,0 7 12 15,7-4 14-15,-7 8 19 0,0-1 17 0,0 8 15 16,0 0 4-16,-7 7-4 0,0 1-6 16,7 3-20-16,-6 3-15 0,-7 1-14 15,6 0-9-15,1-1-7 0,-1 5-10 16,-5-4-33-16,4-1-44 0,-4 4-65 0,5-7-61 16,-6 5-71-16,0-3-101 0,1-2-22 15,-2 0 16-15,8-4 44 0,-8-2 54 16</inkml:trace>
  <inkml:trace contextRef="#ctx0" brushRef="#br0" timeOffset="62392.36">22214 7286 41 0,'-6'0'34'0,"6"-3"-13"0,-6 3-8 16,-1-4-5-16,0 4-3 0,1-4-8 16,0 4-30-16,-7 0-28 0</inkml:trace>
  <inkml:trace contextRef="#ctx0" brushRef="#br0" timeOffset="62765.93">21804 7202 147 0,'0'-3'195'0,"7"-1"-19"0,-7 0-50 15,6 1-22-15,-6-1-17 0,0 0-7 0,7 1-2 16,-7 3 0-16,0-3-5 0,7 3-9 16,-7 0-12-16,0 0-12 0,0 0-13 15,0 0-9-15,0 0-8 0,0 3 4 16,0 4 21-16,-7 0 25 0,7 11 32 0,-13 4 24 16,6 8 19-16,-12 6 4 0,0 5-15 15,-1 3-24-15,-7 7-26 0,1 0-23 0,1 0-20 16,-7 0-11-16,5 1-7 0,-5-1-33 15,6-4-59-15,-7-2-70 0,7-5-73 16,0-3-105-16,-7 0-65 0,13-8-8 16,-6-4 36-16,7-6 56 0</inkml:trace>
  <inkml:trace contextRef="#ctx0" brushRef="#br0" timeOffset="66848.75">26278 7404 35 0,'8'-8'197'0,"4"1"16"0,-5 0-22 15,-1 3-48-15,1-3-20 0,0-1 7 16,-1 4 21-16,0 1 28 0,0-1 24 16,-6 1 10-16,0-1-4 0,8 0-19 0,-8 1-29 15,0 3-37-15,0-4-38 0,6 4-25 16,-6 0-21-16,0-4-12 0,0 4-11 0,0 0-8 15,0 0-4-15,0 0-8 16,0 0-1-16,0 0-8 0,0 0 0 0,-6 4 1 16,6 0 2-16,-8 3 3 0,8 4-1 15,-12 4 3-15,-1 3 3 0,0 7 2 16,-6 5 3-16,-1 3 0 0,0 7 2 0,-13 0-19 16,7 9-48-16,-13-2-69 0,7 1-78 15,-13-1-94-15,-1 4-101 0,-7-3-35 16,2 0 18-16,-2-4 53 0,1-8 68 15</inkml:trace>
  <inkml:trace contextRef="#ctx0" brushRef="#br0" timeOffset="70678.63">24540 8440 35 0,'6'0'162'0,"-6"0"-11"16,0-3-35-16,7 3-27 0,-7-4-14 15,6 4-4-15,-6-4 0 0,7 1 5 0,-7 3 8 16,6-4 8-16,-6 1 6 0,7-1 3 15,-7 4 4-15,6-4-3 0,-6 0-1 16,6 1 1-16,-6-1 5 0,0 0 3 0,8 1 2 16,-8-1 1-16,0-3-7 0,0-1-4 15,0 1-10-15,0-4-8 0,0 0-12 16,0-3-11-16,-8-1-6 0,2 0-10 0,0 1-13 16,-7-4-12-16,6-1-4 0,-6 4-1 15,7-3-1-15,-8 0-3 0,2 3-2 16,-1 1-2-16,0-5-4 0,0 4-1 0,-1 1-2 15,2-1 2-15,-8 0 3 0,7 0-1 16,0 1 1-16,-6 0-1 0,-1 3-1 16,7-5-1-16,0 6-3 0,-6-1 1 15,5 3-1-15,-5-3-1 0,6 4 1 0,-6 0 0 16,-1-1 1-16,0 1-2 0,1 0 1 16,-1 3 1-16,-6-3-1 0,6 3 1 15,-5 0 1-15,5 4-1 0,-6-3 0 16,-1 3 1-16,1 0 0 0,7 0-1 0,-7 0-1 15,0 0 2-15,0 0-1 0,0 3-5 16,0-3 1-16,0 4 2 0,-6 0-1 16,5 0 0-16,1-1-1 0,0 1 5 15,0-1 0-15,0 1-3 0,7 0 1 0,-8 3 1 16,1-3 0-16,7-1-1 0,-7 5 0 16,0-1 2-16,0 4-2 0,6-4-2 15,-5 4 4-15,-2 0 1 0,1 1-1 0,0-1-1 16,6-1 0-16,-6 5 0 0,1-4-1 15,-1 4-2-15,6-1-1 0,1-3 1 16,-8 4 0-16,8-1 0 0,6 2-3 16,-7-2 0-16,7 1-1 0,-6 3 1 0,6-3-1 15,-1 3 2-15,8 1 5 0,-8-1 0 16,8-1 1-16,-6 5 1 0,5 1 2 0,0-1 1 16,7 0-2-16,0 0 1 0,-6 0 3 15,6 4-2-15,6-1 2 0,-6 1-1 16,7-1 3-16,0 1 1 0,5 7 3 15,2-4 6-15,-2 1 1 0,2-1 3 0,-1 4 0 16,6-4 3-16,0 0-5 0,-5 1 0 16,5-5-1-16,1 1 3 0,0-1 4 15,5-2-1-15,-5-2 4 0,6 2 2 16,-7-5-1-16,7 4-1 0,7-8-2 0,-1 1-2 16,2 0-5-16,4 0 0 0,1-4-7 15,7 0-2-15,-1-5-6 0,8 2-2 16,-8-1-3-16,7-3-3 0,1 0 2 0,-2-1 1 15,2-3 1-15,-8 0-1 16,7 0 1-16,1-3 0 0,-8-1-2 0,1 0 0 16,-1 1 0-16,-5-9 2 0,-1 6 2 0,-1-2-3 15,-5-3 5-15,6-3-2 0,-7-2 1 16,2-5 1-16,-2-1 4 0,1 0 2 16,-8-8-2-16,1-3-2 0,0 0 1 0,-6-3 0 15,-7-4-6-15,0-3-2 16,-6-2 3-16,-7-3-2 0,0 0-1 0,-7 1-1 15,-6-1 1-15,0 0 0 0,-7 9-3 16,8-2-2-16,-8 5-24 0,0 2-38 0,1 5-63 16,-7 3-68-16,0 5-65 15,-1 2-62-15,-5 5-45 0,-7 3-33 0,7-1-22 16,-1 6 23-16,1 1 44 0,5 2 54 16</inkml:trace>
  <inkml:trace contextRef="#ctx0" brushRef="#br0" timeOffset="80172.97">17734 4180 75 0,'0'-4'235'0,"0"-4"18"0,-6 4 3 0,6 2-109 16,-8 2-57-16,-4 6-31 0,6 2-12 16,-8 7-6-16,1 7-2 0,1 3 6 15,-8 8 1-15,6 7 3 0,2 5-6 0,-8 2-10 16,7 5-1-16,7 6-8 0,-8 1-3 15,14 3-7-15,-6-3-1 0,0 0-3 16,6-1-4-16,6-4-1 0,-6-5-2 16,6-2 0-16,-6-3-3 0,8-7 0 0,-8-8 0 15,0-3 10-15,6-1 35 0,-6-7 33 16,0-7 20-16,0 0 6 0,0-11 3 16,-6 0-9-16,6-11-34 0,-8-3-33 0,8-8-21 15,-6-7-5-15,0-8-7 0,6-4-3 16,-7-6-1-16,7 0 1 0,0-9 2 0,0 2-4 15,0-5 5-15,0 0 5 16,7 1-3-16,-1-1-1 0,0 4 1 0,8-3 1 16,-8 6 10-16,7-3 5 0,7 7 7 0,-8 5 7 15,8-1-2-15,6 4 1 0,1 6-12 16,-1 1-7-16,-1 4-7 0,15 4-6 16,-8-1 3-16,7 7-2 0,-6 5 1 15,5 3 1-15,-5 3 0 0,7 5 0 0,-14 6-1 16,-1 5 0-16,1 6 5 0,-12 4 2 15,-1 5 8-15,-7 6 13 0,-12 0 10 0,-7 8 10 16,-7-1 2-16,-12 1 2 0,-1 0-1 16,-13-4-4-16,7 3-6 0,-13-2-1 15,7-5-3-15,-8 0-3 0,8-3-3 0,-7 0-11 16,13-4-2-16,0-4-14 0,7 0-1 16,-2-3-2-16,9-4-8 0,5 0-5 0,0-4-10 15,7 4-4-15,7-4-4 0,0-3-2 16,12 3 5-16,0-3 6 0,7-1 8 0,13 2 9 15,0-1 4-15,7-4 1 0,6-4 4 16,1 4-1-16,5-5 3 0,7 2 1 16,0-5 8-16,6 1 9 0,-5 0 7 0,5-4 10 15,1 0 10-15,0 0 6 0,-14 0 1 16,1-4-1-16,-7 5 8 0,0-2 1 16,-13-2 5-16,-6 3 2 0,-8 1 5 0,2-6 5 15,-8 5-11-15,-6 0-7 0,-6 0-12 16,-14 4-11-16,7 0-13 0,-13 3-12 15,-6 0-5-15,5 8-8 0,-11 0-3 0,5 3-2 16,0 7-1-16,7-3-3 0,-6 8-1 16,12-4 6-16,0 3 0 0,1 4-7 15,12-4 6-15,1 0 1 0,-1 1-3 0,7-1 0 16,7-4-3-16,6 2 9 0,0-2 2 16,7-3 4-16,6-4 1 0,-1 0-3 0,8-3 3 15,0-8 1-15,6 1-4 0,0-8-6 16,-7 0-3-16,7-3 3 0,-6-5-1 15,-1-3 0-15,2 0 3 0,-2-4 11 0,-7 1 17 16,2 3 27-16,-8 0 24 0,1 0 15 16,-7 7 9-16,0 1-4 0,0 3-14 0,-7 0-31 15,1 7-29-15,-7 0-14 0,0 8-10 16,0 3-10-16,-7 4 0 0,-5 4 2 0,-2-1 3 16,8 8-2-16,-7-2-9 0,0 1 9 15,6-3-9-15,-5 0-4 0,5 1-23 0,0-5-26 16,7 1-16-16,-6-4-18 0,6-4-1 15,-6 0 3-15,6 1 15 0,0-5 28 16,6-3 16-16,-6 0 16 0,6-7 10 16,8-4 3-16,-2 0 2 0,8-7-1 15,-7-4 8-15,7 0 4 0,-1 0-4 0,1 0 5 16,0 0 2-16,-2 0-3 0,-4 7-2 16,-1 1-8-16,-1-1 4 0,2 4-3 15,-8 4 2-15,8 0 3 0,-2 3 0 0,-5 8 2 16,6-1-2-16,0 5 3 0,-1-1-1 15,-4 4-2-15,4 4 0 0,-5-1-1 0,-1 1 1 16,1-1-4-16,0 1 7 0,-1 0-9 16,0-4-24-16,0 0-35 0,2 0-43 0,-8 0-47 15,6-4-43-15,-6 0-17 0,0 1 6 16,6-5 26-16,-6 1 40 0,7-4 44 0,0 0 38 16,-1-4 26-16,7-3 14 0,-7-4 11 15,8-3 4-15,-2-1 5 0,2 0 1 16,-1-2 7-16,0-3 4 0,0 2 27 0,-7 0 33 15,8 3 26-15,-8 4 31 0,0 0 12 16,1 4 7-16,-7 0-19 0,6-1-33 0,-6 5-25 16,0-1-28-16,7 0-20 0,-7 4-9 15,-7 0-11-15,7 4 4 0,-6 3-3 16,6 4-3-16,-7 4-1 0,1 3 3 0,0 0-1 16,6 8 3-16,-8 1 9 0,2 5 16 15,6 1 13-15,-6 3 8 0,0 4 0 16,-1 1 1-16,0 3-9 0,1 0-13 0,-1-4-10 15,-6 4-10-15,0-3 3 16,0-2-3-16,0-1-2 0,-6-6-3 0,5-2 4 16,-6-2-1-16,8-5-2 0,-8-1-1 0,14-7-3 15,-7-1-1-15,-1-6-8 0,8-5-13 16,0-6-7-16,6-5-6 0,0-6-4 16,6-5-1-16,8-10-1 0,5 0 14 15,1-8 11-15,6-3 5 0,6 0 6 0,1-5 2 16,-1 2 7-16,1 3-5 0,6-1-1 15,-7 1 9-15,1 6 6 0,-1 2 12 0,-6 2 11 16,1 5 5-16,-8 3 9 0,-6 7-4 16,7 1-4-16,-14 2-9 0,7 2-18 15,-6 2-3-15,-1 5-8 0,-6-1-5 0,7 4 2 16,-7 7 0-16,-7 1 8 0,7 2-2 16,-6 2-1-16,6 2 0 0,-7 1-5 15,1-1 3-15,6 1-6 0,0 3-7 0,0-3 4 16,0 0-2-16,6-4-1 0,1 0 2 15,-1-1 0-15,7-2 7 0,1-1 1 0,-2-7 2 16,8 0 8-16,-1-3-7 0,1-5 4 16,0-3-6-16,-1-3-4 0,1 0-2 15,0-6-5-15,-8 6 9 0,8-4 12 0,-7 7 13 16,-7-4 3-16,8 4 4 0,-8 4-2 16,0 0-8-16,1-1-10 0,-7 4-17 15,7 1 0-15,-7-1 1 0,6 4-4 0,-6 0 3 16,6 4-4-16,1-1 3 0,-1 5-3 15,1-4-7-15,6 3 6 0,-7 0-5 0,14 0 1 16,-7 1 3-16,7-5 2 0,0 1 5 16,-2 0-6-16,2-4 5 0,-7 0 2 15,1 0 1-15,4 0 5 0,-11-4 0 0,6 0 8 16,-13 4 7-16,7 0 7 0,-7-3-6 16,0 3-4-16,-7 3-5 0,-6-3-8 0,0 4-9 15,1 3-4-15,-2-3-2 0,1 7 5 16,7-4 0-16,-8 1 3 0,8-1 1 15,6 4-5-15,0-3-5 0,0-1-1 16,0 0 0-16,13 0 1 0,-6-3 1 0,6 3 4 16,7-7 4-16,-2 4-1 0,9-8-1 15,-1 1 3-15,0-5-3 0,0 1 5 16,-1-3 5-16,2-2 2 0,-7 1 6 0,0-4 7 16,-2 4 20-16,-4 0 13 0,-1 4 14 0,-7 0 12 15,1-1 5-15,0 5-10 0,-1-1-16 16,-6 0-18-16,6 1-16 0,-6 3-16 15,0 0-9-15,-6 3-3 0,6 1-22 0,-6 3-31 16,6-3-41-16,-7 3-47 0,7-3-66 16,-7 3-77-16,7-3-73 0,-6 3-52 0,6-3-42 15,0 3-46-15,0-7-5 0,0 0 42 16,6-7 74-16,1 0 70 0</inkml:trace>
  <inkml:trace contextRef="#ctx0" brushRef="#br0" timeOffset="80404.03">20267 4000 7 0,'14'-33'332'0,"-2"8"90"16,1-1 66-16,-6 4 3 0,0 8-87 0,-1-5-70 15,-6 8-74-15,6 0-82 0,-6 4-65 16,0 3-28-16,0 4-4 0,-12 7 17 0,5 12 20 16,-13 2 20-16,1 13 16 0,-14 6 4 15,7 4-17-15,-13 11-32 0,0 0-27 16,0 0-17-16,0 3-20 0,0 1-10 0,6-4-20 15,-5 0-38-15,11 0-65 0,-5-4-88 16,12-3-110-16,1-5-120 0,5 2-101 16,2-9-104-16,-2-6-12 0,14-5 41 15,0-11 91-15,0-6 103 0</inkml:trace>
  <inkml:trace contextRef="#ctx0" brushRef="#br0" timeOffset="82826.95">21316 3857 5 0,'26'-14'250'16,"7"-1"57"-16,-7 0 64 0,-6 1-21 0,-8 3 7 16,1 0 20-16,0 3 1 0,-6 5-16 15,-1-4-45-15,0 7-53 0,-6-4-67 16,0 4-59-16,-6 4-41 0,0 6-23 0,-14 5 5 16,1 11 7-16,-7 3 14 0,-13 12 4 15,6 2-3-15,-6 5-7 0,0 3-15 0,0 1-19 16,-1 3-11-16,1-4-8 0,1-4-2 15,5 1-11-15,7-9-7 0,-7 3 0 0,13-6-5 16,-5-7-3-16,12 2-4 0,-7-10 4 16,7 1 0-16,1-8 1 0,4 1 0 15,2-8-2-15,0 1-11 0,6-5-25 0,-7-6-27 16,14-5-13-16,-7-3-19 0,12-7-11 16,2-7-2-16,5 0 20 0,7-6 16 15,0 2 8-15,7 0 15 0,-7 0 9 0,6 0 7 16,1 3 10-16,-1 4 5 0,1 0 1 15,-1 7 5-15,-5 4-1 0,-1 0-2 0,0 8-8 16,0 3 1-16,0 7 1 0,0 0 0 16,0 8 5-16,-6 3 3 0,0 1 6 15,-8 6 0-15,1-3 5 0,0 7 4 0,-6-3 13 16,-7 0 16-16,0-1 14 0,-13 4 10 16,0-3 5-16,-6-4 0 0,-15 4-11 0,-5-8-15 15,-6 4-14-15,-1-7-10 0,-5-1-13 16,-2-2-6-16,1-5 1 0,7-3-5 15,5-1-8-15,1-3-17 0,7-3-11 0,5-4-24 16,9-2-25-16,4-2-7 0,8 1-10 16,6-5 12-16,6-3 16 0,8-1 18 15,11 1 11-15,-5 0 10 0,12 3 15 16,7-2 1-16,1 1 2 0,5 1 1 0,7 4 8 16,1-3 8-16,-2 3 1 0,8 0 2 15,0 4-4-15,-1-4 7 0,1 3 1 0,0 1-5 16,-1-4 2-16,-6 4 0 0,-6-5 6 15,-1 6 5-15,-5-6 8 0,-8 5 8 0,-6-4 5 16,0 4 7-16,-13-4 7 0,6-4-1 16,-11 4-8-16,-2 0-1 0,0 0-8 0,-12 0-5 15,0 0-6-15,-2 4-3 0,-4 3-3 16,-8 4-8-16,1 4-4 0,-7 3-2 16,6 8-4-16,-6-4-1 0,0 7 0 0,6 0 0 15,0 4 1-15,2 0 2 0,4-1 1 16,1 2-3-16,7-1-3 0,-1 0 6 15,0-4 1-15,7 1 5 0,7-5-2 0,0 1 1 16,-1-4 6-16,7 0-1 0,1-7 4 0,4 0-2 16,2-4-4-16,7-4 1 0,-8-3-2 15,0-4-2-15,8-4-5 0,-8 0 2 16,0-3 12-16,1 0 8 0,-1-4 33 0,1 3 34 16,-7 1 37-16,0-1 21 0,-6 4 9 15,5 5-2-15,-4-1-33 0,-8 4-38 16,6 3-37-16,-6 1-25 0,0 3-15 0,-6 3-8 15,-2 4 0-15,-4 4-6 0,-1 3-24 16,6 1-37-16,-6 4-37 0,1-4-50 16,4 3-47-16,2-3-31 0,0 3-21 0,6-7-10 15,-7 3 0-15,7-6 18 0,0 3 31 16,0-4 33-16,0-2 35 0,7-5 34 0,5 0 32 16,-4-9 24-16,10 2 16 0,-4-4 7 15,5-7 15-15,-5 0 14 0,4-1 5 0,2-6 3 16,0-1 0-16,-1 0 6 0,1-3 21 15,0 0 25-15,-1 3 29 0,-6 4 25 16,0-1 20-16,0 5 8 0,0 8-22 0,-6-5-25 16,-1 8-28-16,-6 4-24 0,6 3-5 15,-12 6-3-15,6 6 4 0,-6 5 4 0,-1 5 1 16,-6 5 2-16,0-2-12 0,7 4-8 16,-8 1-5-16,2-1-4 0,5-3 3 15,1-1-3-15,-1-3 2 0,0-4-5 0,1 1 4 16,0-5-4-16,6-3 0 0,-8-2 0 15,8-3 0-15,0-6 0 0,0 0 1 16,0-3-2-16,8-5-4 0,-2-7-1 16,0-3-4-16,1 0-2 0,6-8-3 0,0-3 7 15,0-1-6-15,6-2 4 0,1-1 2 16,-1 3 1-16,1-2 2 0,0 6-5 0,-1 0 9 16,1 5-2-16,0 2-2 0,-1 1 5 15,13 7-1-15,-6 0-3 0,7 0-4 16,-1 4-6-16,8 3 6 0,-7 0-3 0,5 4 1 15,1 4-4-15,0-4 3 0,-5 4 5 16,4 3-1-16,-11-7 2 0,-2 7 1 0,1-3 2 16,-6-4 5-16,-7 3 10 0,0 1 20 15,-7-4 22-15,-6 0 19 0,0 4 15 0,0-1 12 16,-19 0 8-16,6 5-5 0,-13 0-1 16,-1 2-3-16,-5 1 3 0,6 4-7 15,-7-4-15-15,7 3-16 0,1 2-20 0,-1-5-15 16,6 3-14-16,7 1-8 0,-7-4-4 15,14 3-1-15,-8-3 1 0,14 0 0 0,-6 1 3 16,12-2-1-16,2 1 0 0,-2-4 0 16,7 0-1-16,6 2-1 0,1-9-2 0,6 3 0 15,0-6-3-15,0-2 0 0,-6-2-3 16,6 0 3-16,-7 0 10 0,1-4 17 16,-1 4 21-16,-6-5 16 0,7 5 12 0,-13 3 4 15,-1-3-14-15,0 3-18 0,1 1-21 16,0-1-17-16,-1 0-16 0,-6 4-10 0,0 4-4 15,0-4 1-15,0 7 3 0,-6 1-4 16,6-1-12-16,-7 0-26 0,0 5-46 16,7-5-65-16,-6 0-60 0,6 4-51 15,0-8-39-15,0 4-6 0,0 2 32 0,0-6 61 16,6 0 56-16,1-3 47 0,0-3 52 16,5 0 28-16,1-9 15 0,1 1 0 15,5-3 8-15,0-5 6 0,-5 1 6 0,5 0 12 16,-5-4 18-16,4-1 24 0,-4 5 19 15,-8 4 18-15,7-1 13 0,-7 0-3 0,8 8-13 16,-8 0-15-16,-6 3-24 0,6 1-17 16,-12 6-13-16,6 8-6 0,-6 1-5 0,-8 6-8 15,8-1 5-15,-7 10 2 0,7-5-1 16,-8 3 1-16,2-3 1 0,6 0 4 16,-8 3 2-16,8-6-2 0,-1-1 0 0,-6 1 3 15,6-8-4-15,7 3 3 0,-6-6-4 16,0-1 4-16,6-3-1 0,0-4-5 0,-7 0 5 15,7-4-2-15,7-3 2 0,-7-1-7 16,6-6 0-16,0-1 3 0,8-3-2 16,-1 0-2-16,-1-5-4 0,8-2 2 0,-7-1 2 15,7 0-3-15,0 1 6 0,-2 3 7 16,2 0 5-16,-7 7 4 0,1 0-1 0,-2 4 4 16,-6 1-2-16,8 6-11 0,-8 0 0 15,1 8-4-15,0 0 2 0,-1 6 3 16,-6 6-2-16,0 2 10 0,0-1-6 0,-6 5 5 15,-1 1-7-15,0-5-22 0,1 4-34 16,0-4-48-16,-2 1-61 0,2-1-69 0,0-4-43 16,6-3-11-16,0 1-6 0,6-5 9 15,0-3 36-15,8-4 49 0,-1-4 35 16,7-3 26-16,-1-5 37 0,7-3 36 0,-6 1 25 16,6-7 24-16,-6-2 35 0,5-2 43 15,1-1 50-15,-6 3 65 0,-1-2 65 0,1 7 57 16,-7 0 26-16,-6 3-4 0,5 4-29 15,-5 0-52-15,-7 8-56 0,0-1-58 16,-13 0-44-16,0 8-28 0,0 3-18 0,-7 8-11 16,1-4-9-16,-1 3-6 0,1 5-10 15,6-1-3-15,0 1-3 0,-1-1-1 0,8 0-9 16,0 0-7-16,6-3-11 16,0 0-13-16,0-4-6 0,6-4-13 0,0 0-6 15,8-3-2-15,-1-8 6 0,7 1 3 16,-8-8 7-16,8-4 14 0,-1-3 11 0,1-4 12 15,-7 0 11-15,6-4 5 0,-5 1 6 16,5 2 13-16,-6-2 13 0,0 3 14 0,-7 4 10 16,8-1 12-16,-8 4-6 0,1 4-13 15,-1 0-14-15,-6 8-12 0,7 0-11 16,-7 3-12-16,0 6 0 0,0 5-3 0,0 7 5 16,0 9-2-16,-7-2 3 0,1 8-2 15,-1 4-3-15,-5 0 6 0,4-1 1 0,-4 4 13 16,-2 0 12-16,2-3 23 0,-1 4 36 15,-1-5 39-15,-5 4 35 0,0-3 22 16,-8-4 10-16,-5 0-6 0,-1-4-22 0,-6-2-35 16,-7-2-35-16,1-7-34 0,-1 0-27 15,-5-7-30-15,5 0-58 0,-7-3-96 0,8-4-111 16,6-4-142-16,-7 0-143 0,7 0-128 16,1-4-111-16,5-4 7 0,1 1 63 15,5-4 115-15,1 0 135 0</inkml:trace>
  <inkml:trace contextRef="#ctx0" brushRef="#br0" timeOffset="87490.48">19896 5334 105 0,'-6'7'240'0,"0"-3"22"0,6-4-15 0,0 3-44 16,0-3-18-16,6 0 6 0,0-3 21 15,7-1 19-15,0 0 4 0,0-6-4 16,7 3-18-16,0-5-27 0,-1 1-30 0,7-4-21 15,-6 1-10-15,-1-1-8 0,7 0-5 16,-6-3-9-16,-1 3-2 0,-6-3-8 0,0 1-9 16,0-3-11-16,-6 2-5 0,-1 0 0 15,-6 3-1-15,0-3-1 0,0 3-3 16,-6 4-7-16,-1 0-9 0,-6 1-13 16,0 2-11-16,-7 0-14 0,1 8-7 0,0 0-5 15,-8 5-4-15,7 1-2 0,-5 6-3 16,5 2 0-16,0 1-1 0,8 3 4 15,-1 1 2-15,0 2 3 0,13 1 0 16,0 1 2-16,0-1 4 0,13 0-1 0,0-1-9 16,7-2-32-16,-1-1-33 0,13-7-52 15,1 0-64-15,6-6-62 0,0-5-49 16,6-9-10-16,1 2 7 0,0-8 33 0,0-3 58 16,-1-7 59-16,-5-1 57 0,5-6 42 15,-6-6 29-15,0-2 39 0,0 0 69 16,-6 2 77-16,-7-1 70 0,0 6 63 0,-7 4 39 15,-5 2 12-15,-2 5-34 0,1 5-60 16,-6 2-58-16,-1 4-59 0,1 0-42 16,-1 4-38-16,-6 7-26 0,0 0-20 15,-6 3-6-15,-1 8-2 0,1 7 2 0,-8 1 3 16,2 7-1-16,-2 3 3 0,2 0-8 16,-1 4 1-16,-1 0 0 0,8 4 2 0,-6-4-1 15,4 3 1-15,2-3 8 0,6 4-3 16,0-8 1-16,0-3-7 0,0-1 8 15,6-3 4-15,2-2-2 0,-2-6 2 16,6-3 1-16,8-1 5 0,-1-10-8 0,1 0-1 16,6-7-4-16,1-7 3 0,-1 0-4 15,-1-6-1-15,1-5 3 0,-6-1-3 16,0 0 4-16,-7 1 17 0,-1-1 23 0,2 4 24 16,-8 4 12-16,0 3 4 0,-6 1-1 15,0 3-22-15,-6 7-23 0,-6 0-21 16,-2 8-14-16,-5 3-5 0,5 4-6 15,-4 4-2-15,4 3 0 0,1 0-1 0,0 4-7 16,6-3-10-16,1 3-7 0,0 0-14 16,6 0-19-16,0 0-30 0,6-8-22 15,0 6-22-15,7-11-26 0,1 3-17 16,6-5-17-16,-2-7-12 0,9-3-7 0,-1-4 16 16,0-5 26-16,7-6 29 0,-7-1 37 15,-1-3 40-15,7-3 33 0,-5-4 18 16,-1-5 9-16,-6-2 9 0,6 3 15 0,-7-4 36 15,1 8 49-15,0 0 39 0,-8 3 33 16,1 4 22-16,-6 4-4 0,6 3-36 16,-7 4-41-16,0 0-36 0,2 3-35 15,-8 2-23-15,6 6-9 0,-6 2-3 0,0 2-10 16,0 12-1-16,0-2-1 0,-6 8-1 16,6 4 0-16,-8 3 1 0,2 1 5 15,6 2 0-15,-6 1 5 0,-1 0 4 16,7 0-1-16,-6-3-3 0,-1-5-1 0,7-3 2 15,0 0-3-15,0-7 0 0,-6-1 5 16,6 1 1-16,6-8 4 0,-6-3-6 16,7-8-4-16,6 2-2 0,7-10-5 15,6-7 3-15,-1 1-2 0,1-4-2 0,7-4-3 16,-1 1-2-16,1-1-5 0,-1 0-12 16,1 1-12-16,-7 3-20 0,0 4-39 15,-12-1-71-15,-2 9-87 0,-5-1-63 0,-7 2-45 16,-7 6-22-16,-12-1 6 0,-7 8 45 15,0 3 68-15,-6 1 59 0,-1 0 47 16,1 2 44-16,-2 5 38 0,9-4 28 16,-1 4 37-16,0-4 36 0,6 3 39 0,7-3 27 15,-1 4 25-15,2-4 28 0,12 3 16 16,0 1 8-16,0 0 4 0,6-1 7 16,8 1 11-16,-2-4 3 0,2 4-9 15,11-4-13-15,-5 0-22 0,6-4-27 0,7-3-31 16,-1-1-26-16,1-3-20 0,-1 0-18 15,1-7-12-15,-7 0-13 0,6-4-9 16,-5-4-7-16,-1 1 0 0,0-9 1 0,-7-2-4 16,7-1 3-16,-6-7 8 0,-1 0 3 15,-5 0 3-15,-2-4 4 0,8 1 26 16,-14 3 28-16,7 4 23 0,-6 0 25 0,0 6 16 16,-1 2 7-16,0 6-16 0,-6 0-26 15,7 4-27-15,-7 8-27 0,0-1-17 16,0 8-9-16,-7 3-3 0,7 4-2 15,-6 7 4-15,6 4 3 0,-6 3-3 0,-1 2 1 16,7 2 1-16,0 4 2 0,-7-1-3 16,7 2 2-16,0-1 2 0,0 0 3 15,7-1-3-15,-7-1-1 0,7-3-3 0,-1 2-17 16,0-9-20-16,-6 1-32 0,7-3-28 16,0-1-34-16,-7-3-20 0,6-4-21 15,-6-4-28-15,0-3-17 0,0-1-8 16,-6-6 10-16,-1-5 11 0,0-2 32 0,1-1 44 15,-7-3 44-15,6-2 50 0,1 1 46 16,-7 1 44-16,13-1 33 0,-6 1 19 16,-1 3 15-16,7-1-1 0,0 2-13 15,7-5-16-15,-1 5-14 0,7-2-4 0,0 1 3 16,6 0 11-16,7 3 7 0,1-3 6 16,-1 1 2-16,0-1 4 0,7 3 2 15,-7 1-9-15,-1 0-6 0,1 3-19 16,-6-3-13-16,0 3-20 0,-7 4-16 0,-1 0-10 15,-5 0-7-15,-7 7 5 16,0 1 0-16,0 3 6 0,-7 3-1 0,7 1-1 16,-12 3-3-16,5 0-7 0,1 2-3 0,-1-6-2 15,0 0-1-15,7 1-4 0,-6-4 1 16,6 0 0-16,-6-4-2 0,6 0 4 16,0-3-2-16,-8 0 2 0,8-1 0 15,8-6 0-15,-8-1 1 0,0 0-7 0,6-7 2 16,0 1 1-16,1-9 0 0,0 5-2 15,-1-5 2-15,7-3 0 0,-7 0-1 16,8 4-3-16,-2-4 5 0,2 4-1 16,-1-1-2-16,-1 5 3 0,2-1-2 0,-8 3 0 15,14 2-4-15,-7 3-1 0,7-4-2 16,-2 4 2-16,2 3 2 0,0 0 4 16,-1 0-4-16,1 1 1 0,0-1 2 0,-7 4-1 15,-1 0 3-15,2 0-2 0,-8 0 5 16,8 0-3-16,-14 7 8 0,6-3 16 15,-6 7 18-15,-6 0 20 0,-2 3 14 16,2 2 12-16,-7 2-4 0,6 0-11 0,-5 0-15 16,-1 1-20-16,6-1-15 0,0-4-10 15,1 5-3-15,6-5 2 0,0 1-1 16,0-4-3-16,6 4-1 0,1-8 3 0,6 4 1 16,0-7-2-16,7 0 0 0,-8-4 10 15,8-4 16-15,-7 0 9 0,7-7 6 0,-8 0 7 16,-4-3 4-16,4 0-5 15,-12-6-8-15,7 2-7 0,-7 0-6 0,-7 0-7 16,7-1-9-16,-6 5-9 0,6-1-25 16,-6 1-33-16,-2 6-44 0,8-4-55 15,0 5-49-15,0 0-44 0,0 4-18 16,0-1 6-16,8 0 33 0,4 1 48 0,1-1 46 16,0 1 43-16,7-1 36 0,-1 0 23 15,1 0 21-15,-1-3 26 0,-5 7 38 0,-2-7 40 16,2 7 51-16,-8-4 55 15,7 0 32-15,-6 4 1 0,-1 0-14 0,-6-3-31 16,7 3-48-16,-7 3-59 0,0-3-44 16,0 4-24-16,0 0-13 0,-7 3 0 0,7 4 3 15,-6 0 11-15,-1 4 5 0,-6 2 1 16,7-2-4-16,0 4-5 0,-2-1-4 16,2 1-9-16,0-5-8 0,-1 1-18 15,7-1-17-15,-7-3-24 0,7 0-11 0,0-3-3 16,0-5 5-16,0 6 15 0,0-9 19 15,7 0 20-15,0-9 12 0,-1 2 2 16,0-4 0-16,8-4 1 0,-2 1-6 16,2-4 4-16,5-1-5 0,1 1-2 0,-1 0-2 15,-6 0 0-15,7 2 4 0,-1 2-3 16,-5 0 2-16,-2 6-1 0,1-3 0 16,1 7 0-16,-2 1-6 0,-5-1 1 0,6 4 1 15,-7 4 1-15,1 3 3 0,6 0 1 16,-13 1 4-16,7 3 10 0,-7 3 7 15,6 4 9-15,-6-2 4 0,0 5 2 16,-6-2 2-16,6-1-10 0,-7 0-9 0,7 0-33 16,0 1-43-16,-6-5-49 0,6 1-50 15,0-4-49-15,0-3-30 0,0 2 3 16,0-6 34-16,0 4 40 0,6-8 42 16,-6 0 47-16,7 0 32 0,5-8 19 0,-4 1 10 15,4-8 9-15,1 1 11 0,0-1 18 16,0-7 32-16,1 3 29 0,-2 1 39 15,2 0 48-15,-2 0 50 0,-5 3 27 0,-1 4 1 16,1 3-7-16,0-3-33 0,-1 7-52 16,-6-3-56-16,6 4-46 0,-6-1-37 15,0 4-23-15,0 4-6 0,0-1-1 0,0 4 4 16,-6 2-5-16,0 2-21 0,6-1-46 16,-7 5-58-16,7-4-72 0,-7 0-96 15,1 4-104-15,-1-4-84 0,7-1-49 16,-6 1-57-16,0-7-16 0,-2 0 49 0,8-4 84 15,-6-4 96-15</inkml:trace>
  <inkml:trace contextRef="#ctx0" brushRef="#br0" timeOffset="88007.98">23048 4945 54 0,'7'-21'293'0,"0"-5"66"16,-1 8 67-16,0-1-35 0,-6 1-28 16,6 7-36-16,-6 0-47 0,0 0-57 15,8 4-62-15,-8-1-65 0,0 5-57 0,6-2-55 16,-6 10-56-16,6-5-62 0,-6 7-65 15,7 0-55-15,6 0-35 0,-6 4-17 0,-1 0 10 16,7-3 33-16,0-1 53 0,0 0 56 16,-6-7 52-16,6 4 56 0,-1-8 55 15,-5 1 55-15,6-4 52 0,-7-5 62 16,2 1 66-16,-2-3 70 0,0-1 52 0,1 4 38 16,-7 0 21-16,0 0 5 0,0 1-23 15,0 2-58-15,6 4-70 0,-6 0-69 0,0 0-67 16,0 4-63-16,0 4-47 0,-6 0-24 15,6 8-10-15,-7 6 1 0,1-1 9 16,0 9 9-16,-2 0 3 0,2 3 5 16,6 1 7-16,-6-1-5 0,-1 0-2 0,7 1-8 15,0-5 2-15,0 5-9 0,0-8-23 16,0 0-15-16,7 0-19 0,-1-8-19 16,0 1-22-16,8-4-20 0,5 0 5 0,1-8 3 15,0 0 13-15,5-3 19 0,-5-3 18 16,6 0 20-16,0-8 12 0,-7 3 11 15,7-3 12-15,-12 0 10 0,5 1 18 16,-12-5 12-16,-1 4 5 0,-6 4-2 0,0-4-7 16,-13 3-14-16,0 1-17 0,-7 0-5 15,1 3-3-15,0 1 2 0,-8 3 3 16,8 0 4-16,0 0-4 0,5 3-3 0,1 1-6 16,1-1 0-16,4 5 2 0,-4-1-4 15,12 4 2-15,-6 0-6 0,12-4-14 16,0 4-38-16,0 0-69 0,2 0-108 0,4 0-128 15,1-4-116-15,1 1-119 0,-2-1-54 16,2-3 17-16,-2-1 83 0,2 0 115 16</inkml:trace>
  <inkml:trace contextRef="#ctx0" brushRef="#br0" timeOffset="88146.84">23680 5217 91 0,'6'3'336'0,"1"5"35"0,0-5 16 0,-1-3-67 15,1 4-112-15,-7-1-129 0,6 1-119 16,-6-4-105-16,0 0-124 0,0 4-61 16,-6-4-25-16,-1 3 20 0,1-3 48 0</inkml:trace>
  <inkml:trace contextRef="#ctx0" brushRef="#br0" timeOffset="97034.08">6844 8667 125 0,'0'4'422'0,"7"-4"57"0,-7 4 30 0,0-4-30 16,0 3-141-16,0-3-131 0,0 0-91 15,0 0-35-15,0 4-9 0,0-4 2 16,0 0 5-16,0 0 0 0,0 0-5 16,0 4-17-16,7-4-21 0,-7 0-18 0,0 0-7 15,0 0 1-15,0 0 3 0,0 0 9 16,0-4 10-16,0 4 13 0,6 0 2 16,-6 0 6-16,0-4 4 0,6 1 3 0,8-5-4 15,5-2-5-15,7-9-2 0,13-6-8 16,1-1-10-16,11-7-12 0,8 0-8 15,0-4-10-15,-1 4-19 0,7 1-34 16,-12-2-61-16,-2 5-86 0,-5 4-101 0,-1-2-104 16,-12 10-110-16,-1-1-58 0,-5 2 12 15,-14-2 62-15,0 7 89 0</inkml:trace>
  <inkml:trace contextRef="#ctx0" brushRef="#br0" timeOffset="101958.9">11905 8594 135 0,'0'4'159'15,"-7"-1"-44"-15,7 0-48 0,-6 3-21 16,-1-3-3-16,7 0 3 0,0 1 2 16,-6 0 5-16,6-4 7 0,0 3 1 0,0-3 1 15,-6 4 5-15,6-4 15 0,0 0 24 16,0 0 29-16,0 4 36 0,0-4 38 16,0 0 40-16,0 0 29 0,0 3 17 0,0-3 1 15,0 0-6-15,0 0-13 0,0-3-21 16,0 3-17-16,0 0-11 0,0 0-11 15,0-4-13-15,0 4-14 0,0 0-20 16,6-4-26-16,0 1-30 0,7-5-29 0,7-7-26 16,6 1-22-16,7-8-17 0,12 0-6 15,13-7-6-15,1-1 2 0,14-3-20 16,-2 1-67-16,6-2-97 0,-4 2-150 0,4-1-179 16,-4 3-183-16,-16 4-113 0,-4 5-6 15,-14-1 59-15,-13 3 127 0,-6-3 169 16</inkml:trace>
  <inkml:trace contextRef="#ctx0" brushRef="#br0" timeOffset="103108.87">15715 8660 22 0,'-7'7'195'0,"-5"-7"25"0,4 4-14 15,8-4-23-15,-6 4 1 0,0-4 9 0,6 0 16 16,0 0 12-16,-6 3 5 0,6-3-3 15,0 0-10-15,0 0-14 0,0 0-12 16,0 4-10-16,0-4-9 0,0 0-14 16,0-4-15-16,6 4-13 0,6-7-13 0,8 0-17 15,0-4-11-15,13-4-7 0,6-3-12 16,7-4-9-16,5 0-14 0,8-4-6 0,0-3-15 16,6 0-11-16,0 3-7 0,0-3-37 15,0-1-64-15,-7 5-120 0,-5-1-143 16,-7 1-183-16,-7 6-94 0,-13-3-19 15,-14 1 35-15,-5-2 102 0</inkml:trace>
  <inkml:trace contextRef="#ctx0" brushRef="#br0" timeOffset="104497.63">19844 8711 113 0,'-7'4'240'0,"7"-4"16"0,-6 4-26 0,0-4-69 15,6 3-41-15,0-3-18 0,0 0-4 16,-8 0 7-16,8 4 9 0,0-4 9 16,0 0 8-16,0 0 5 0,8 0 7 15,-8 0 11-15,0 0 15 0,0 0 17 0,0 0 17 16,0 0 11-16,0 0 4 0,6 0-2 15,-6 0-5-15,0-4 2 0,0 4-1 16,0 0 4-16,6-3-6 0,-6-1-8 0,7 0-19 16,6 1-31-16,-6-5-30 0,5 1-29 15,8 0-27-15,0-4-21 0,6 0-12 0,-1-4-6 16,15 1-11-16,-1-1-9 0,6-7 3 16,8 0-2-16,5 0-1 0,7-4-6 15,0-3-7-15,14-4-60 0,-1 0-110 16,0-7-154-16,-7 3-183 0,8-3-218 15,-20-1-112-15,-8 1 1 0,-18 0 69 16,-13-8 138-16,-20 1 172 0</inkml:trace>
  <inkml:trace contextRef="#ctx0" brushRef="#br0" timeOffset="106509.3">24481 8671 172 0,'-6'4'266'0,"0"-4"30"15,-2 0-12-15,2 0-38 0,0-4-3 16,-1 4 8-16,7 0 21 0,-7 0 12 16,7 0-4-16,-6 0-17 0,6 0-30 0,0 0-33 15,0 0-36-15,0 0-26 0,-6 0-24 16,6 0-19-16,0 0-12 0,0-4-3 15,0 4 3-15,6 0 5 0,-6 0 13 16,0-3 12-16,0 3 7 0,0 0 5 0,0 0-1 16,0 0-1-16,0 0-7 0,0 0-5 15,0 0-8-15,0 0-17 0,0 0-9 16,0 0-17-16,0-4-14 0,0 4-12 16,0 0-9-16,0 0-6 0,0 0-3 0,0 0-2 15,0 0-2-15,0 0 0 0,0 0-2 16,0 0-1-16,0 0-4 0,0 0-2 0,0 0-4 15,0-3-2-15,0 3 0 16,0 0 0-16,0 0 1 0,0 0 1 0,0 0 2 16,0 0 1-16,0 0-1 0,0 0 0 15,0 0-3-15,0 0 1 0,0 0 1 16,0 0-2-16,0 0 1 0,0-4 1 0,6 4 5 16,-6 0 0-16,0 0-2 0,7-4 0 15,-7 4 3-15,7-4-3 0,-7 4-3 16,6-3-1-16,0-1-1 0,2 1 3 0,-2-1-4 15,0 4 3-15,1-4-2 0,6 1 0 16,-7-1 0-16,7 4-3 0,1-4 2 16,-2 1-2-16,1 0 5 0,7 3 1 0,0-6 2 15,12 6-1-15,1-3 0 0,12 3 0 16,7 0-3-16,13-3-2 0,7 3-2 16,6 0 4-16,7-4-2 0,-1 4-2 0,7-4 4 15,8 1 0-15,-8-1-2 16,0-3-17-16,-1 3-45 0,-5-3-81 0,-6-1-116 15,-8 1-191-15,-18 4-212 0,-8-8-140 16,-13 3-37-16,-6-3 39 0,-19-3 89 16,0-1 179-16</inkml:trace>
  <inkml:trace contextRef="#ctx0" brushRef="#br0" timeOffset="107112.74">25907 8334 142 0,'-12'-8'194'0,"5"2"-15"0,-6-2-18 16,6 0 5-16,1 1 19 0,6 4 25 0,-6-1 9 15,-1 1 4-15,7 3-6 0,-7-4-17 16,7 4-23-16,0 0-32 0,0-4-25 15,0 4-21-15,0 0-9 0,0 4 3 16,14-4 7-16,-2 4 6 0,1 3 6 0,13 0 0 16,0 4-12-16,7 1-18 0,6 6-24 15,-7-4-16-15,2 4-15 0,-2 1-11 16,-6 3-9-16,0-4-3 0,-6 0 0 0,-8 1-4 16,-12-1-2-16,0 0-2 0,-12-3-27 15,-15 0-77-15,-5-1-112 0,-7-3-120 16,-7 0-155-16,1-4-76 0,-8 1-17 0,1-5 50 15,7-3 101-15</inkml:trace>
  <inkml:trace contextRef="#ctx0" brushRef="#br0" timeOffset="110543.44">7229 9451 221 0,'-6'4'264'0,"6"-4"20"0,0 5-67 16,-8-5-53-16,8 0-39 0,0 3-17 15,0-3-8-15,0 0 6 0,0 0 17 16,0 0 20-16,0 0 20 0,0 0 17 16,8 0 19-16,-2 0 14 0,-6 0 2 0,6 0 3 15,7 0-8-15,-6 0-10 0,0 0-15 16,5 0-8-16,2 0 1 0,-8-3-3 16,7 3 6-16,0 0 8 0,6-5 1 15,-5 1-11-15,12 4-17 0,-7-3-23 0,7-5-29 16,0 5-29-16,7-5-22 0,6-3-20 15,-1 4-15-15,2-4-9 0,5 0-5 16,-5 0-28-16,-1 4-72 0,0-4-100 0,-7 4-137 16,1-1-168-16,-1 1-148 0,-6 3-144 15,1 1-19-15,5-6 51 0,-6 3 112 16,-7-2 154-16</inkml:trace>
  <inkml:trace contextRef="#ctx0" brushRef="#br0" timeOffset="112284.95">12178 9539 159 0,'0'0'238'0,"0"0"13"16,0 0-45-16,0 0-63 0,0 0-34 16,0 0-7-16,0 0 12 0,0 0 20 15,0 0 13-15,0 0 9 0,0 0-4 16,0 0-12-16,0 0-22 0,0-3-22 0,0 3-13 16,0 0-6-16,0 0 0 0,0 0 2 15,7 0 9-15,-7-4 18 0,7 4 13 16,5-4 7-16,8-3-5 0,6-1-7 0,7-2-16 15,-1-1-22-15,13-3-30 0,8-4-27 16,-1 2-48-16,7 1-94 0,0-3-118 16,-8 7-121-16,8-3-137 0,-13 3-72 15,5 0 0-15,-11 0 64 0,-7 0 102 0</inkml:trace>
  <inkml:trace contextRef="#ctx0" brushRef="#br0" timeOffset="114711.63">15194 9547 52 0,'0'7'284'0,"7"0"31"0,-7-3 32 0,0-4-57 15,0 4-55-15,0-4-28 0,0 0 2 16,0 3 15-16,0-3 20 0,0 0 6 15,0 0-9-15,6 0-24 0,-6-3-35 16,6-1-41-16,1 0-39 0,6-3-23 0,6 0-9 16,7-4-11-16,1-4-8 0,5 0-3 15,7 1-10-15,7-4-10 0,-1-1-15 16,8-3-12-16,5 4-38 0,-5-4-86 16,4 0-126-16,2 4-145 0,-6-4-154 0,-1-1-79 15,-1 2-11-15,-5-5 55 0,-7 0 118 16</inkml:trace>
  <inkml:trace contextRef="#ctx0" brushRef="#br0" timeOffset="116457.5">19955 9645 217 0,'0'4'250'0,"0"0"20"15,0-4-67-15,0 0-41 0,6 0-15 16,-6 0 8-16,6-4 23 0,8 0 28 15,-1 1 29-15,0-4 21 0,6 0 9 16,7-4-8-16,1 0-16 0,-1-1-21 0,13-2-21 16,-1 3-20-16,8-4-23 0,0 0-25 15,6 1-26-15,7-5-27 0,6 8-32 0,0-3-65 16,0-1-90-16,7 4-142 0,-7 0-145 16,-6-4-178-16,0 4-90 0,-8 0-8 15,-12 0 50-15,1-7 119 0</inkml:trace>
  <inkml:trace contextRef="#ctx0" brushRef="#br0" timeOffset="119316.79">24514 9576 123 0,'0'4'206'16,"0"3"15"-16,6-7-61 0,-6 3-37 0,0 1-12 15,0-4 7-15,0 4 20 0,6-4 26 16,-6 0 21-16,0 0 22 0,0 0 13 16,0 0 10-16,8 0 12 0,-8 0 7 15,0 0 5-15,0 0 14 0,0 0 11 0,0-4 4 16,6 4-4-16,0-4-4 0,1-3-7 15,-1 4-27-15,7-5-30 0,6-3-39 16,1 0-37-16,19 0-37 0,7-3-39 16,19-1-27-16,14 0-18 0,5 1-21 0,13-1-74 15,8 4-110-15,5-4-135 0,-5 1-177 16,12-1-181-16,-13 4-135 0,0-7-11 0,-5 0 64 16,-22-1 115-16,2-7 167 0</inkml:trace>
  <inkml:trace contextRef="#ctx0" brushRef="#br0" timeOffset="123198.6">7574 10733 169 0,'0'4'276'0,"6"0"15"16,-6-1-23-16,0 2-90 0,7-2-51 15,-7-3-28-15,0 0 5 0,7 0 25 0,-7 3 36 16,0-3 32-16,0 0 15 0,0 0 3 16,0 5-11-16,6-5-29 0,-6-5-25 15,0 5-20-15,6-3-13 0,1 0-9 16,-1-2-2-16,8-2-1 0,-2 0-6 0,2 0-12 15,-2-4-10-15,8 0-14 0,-1 0-16 16,1 0-8-16,6-4-11 0,1 1-10 16,-1-5-8-16,6 0-4 0,7-2 0 0,6-5-10 15,1 4-34-15,-1-3-65 0,8-1-119 16,-8 0-131-16,7 0-139 0,-6 5-113 16,0-1-30-16,0 0 34 0,-7 0 104 15,-1-1 120-15</inkml:trace>
  <inkml:trace contextRef="#ctx0" brushRef="#br0" timeOffset="124874.89">11241 10744 50 0,'0'-3'226'0,"6"-1"19"0,-6 0-6 15,0 1-67-15,6-1-26 0,-6 1-7 16,0-1 14-16,0 4 24 0,0-4 29 15,0 4 28-15,0 0 12 0,0 0 5 0,0 0-5 16,0 4-14-16,0-4-13 0,0 0-15 16,8 0-7-16,-8 0 0 0,0-4 7 15,0 4 13-15,6-3 2 0,-6-1-4 0,6 0-16 16,0-3-24-16,14-4-31 0,7-7-34 16,11 0-34-16,7-12-24 0,14 1-21 0,6-4-26 15,1 0-66-15,6-4-89 16,5 0-99-16,-5 5-118 0,0-1-136 0,6 3-122 15,-13 4-107-15,7 1-1 0,-7 3 52 16,-7 0 96-16,-5 0 121 0</inkml:trace>
  <inkml:trace contextRef="#ctx0" brushRef="#br0" timeOffset="126070.99">15396 10682 7 0,'0'4'246'0,"6"0"25"0,-6-1 21 0,0-3-62 15,6 4-48-15,-6-4-20 0,0 0 2 16,0 0 19-16,8 4 25 0,-8-4 23 16,0 0 12-16,0 0-2 0,0 0-13 0,6 0-18 15,-6 0-25-15,6 0-14 0,7-4-9 16,1 0 1-16,-2-3 6 0,14-4-1 15,-6 0-5-15,13 0-13 0,-1-3-17 16,1-1-21-16,12-4-26 0,7 1-22 0,1-4-15 16,12-4-15-16,-7 5-12 0,7-5-26 15,7 4-75-15,-13 0-82 0,6 0-117 16,-7 4-147-16,1-1-147 0,0 1-135 16,-14 3-15-16,1-3 35 0,-7 4 94 0,-7-9 134 15</inkml:trace>
  <inkml:trace contextRef="#ctx0" brushRef="#br0" timeOffset="127356.01">19987 10741 150 0,'0'3'349'0,"-6"2"51"0,0-5 46 15,6 0-53-15,-8-5-26 0,8 2-22 16,0 3-22-16,0-8-1 0,0 1 0 16,8 0-24-16,4-4-36 0,1-4-38 15,7 1-21-15,6-5-31 0,13 1-30 0,0 0-24 16,13-4-27-16,7 0-21 0,12 0-26 16,1-4-45-16,12 1-90 0,1 3-122 15,6-8-169-15,1 4-178 0,-7-3-169 16,0 0-61-16,-8-4 26 0,-6 0 87 0,-12 0 156 15</inkml:trace>
  <inkml:trace contextRef="#ctx0" brushRef="#br0" timeOffset="128664.93">24865 10760 77 0,'-6'0'230'0,"-1"0"29"0,1 0-2 16,0 0-29-16,-1-5 1 0,0 5 17 16,7 0 25-16,-6 0 20 0,6 0 8 15,0-3-5-15,0 3-25 0,0-3-28 16,6-2-32-16,8 2-32 0,5-5-30 0,13-2-28 15,8 2-23-15,18-3-22 0,0 0-23 16,21 0-46-16,6 0-75 0,6 0-127 16,7 4-151-16,6-4-194 0,-1-3-101 15,15-6-29-15,-7-1 31 0,-7-5 102 0,1-10 138 16</inkml:trace>
  <inkml:trace contextRef="#ctx0" brushRef="#br0" timeOffset="140233.69">4480 6484 1 0,'-6'0'129'0,"-1"0"-34"0,1 0-32 0,0 0-14 15,-2 0-9-15,2 0-3 0,0 0 4 16,6 0 7-16,-7 0 5 0,7 0 0 16,-6 0 3-16,6 0-2 0,0 0-5 0,0 0-7 15,0 0-6-15,0 0-7 0,0 0-6 16,0 0-3-16,0 0-2 0,0 0 1 15,0 0 1-15,0 0 1 0,0 0 2 0,0 0 3 16,0 0 3-16,0 0 3 0,0 0 3 16,0 0 7-16,6 0 3 0,-6 0 3 15,7 0 5-15,5-3 2 0,-4 3 1 0,4 0-2 16,8-4-4-16,-1 4-5 0,1-4-10 16,6 1-5-16,0-1-7 0,1 0-6 0,5 1-3 15,1-2-3-15,-1 1-3 0,1-2-2 16,5 2-2-16,1 0 2 0,1-3 0 15,-1 0 5-15,0 0 4 0,7-5 2 0,-7 5 2 16,-1 0 2-16,8-1-1 0,-7-2-3 16,6 2-1-16,-5 1-2 0,-1-4-2 0,0 4-4 15,0-1 0-15,-7 1-1 0,8 0-3 16,-1-1-3-16,0 4 1 0,0-3 0 16,0 0-2-16,6 0 0 0,-5 3 1 15,5-4-1-15,0 5 0 0,1-4-2 0,7 3 2 16,-2-3 0-16,2 3 0 0,5-3 0 15,-5-1 0-15,5 0 0 0,-6 5 2 16,7-4-2-16,-7 3-1 0,7-3 2 16,-8 3 1-16,2 1-1 0,-7 3-1 0,5-4 0 15,1 1 1-15,-6-1 0 0,6 4 0 16,0-4 2-16,1 1-2 0,-2-2 1 16,2 1-1-16,-1 2-1 0,7-3-1 15,-2 2 1-15,2-1 0 0,0 0 1 0,6 1-1 16,0-1 0-16,-6 1 0 0,6-1-1 15,-7 1 1-15,7 3 0 0,-6-4-2 16,0 4 0-16,-1 0 0 0,-5 0-1 0,6 0 0 16,-7 0 5-16,-1 0 1 0,2 4 1 15,-1-4-3-15,6 0 2 0,-6 3 0 16,7-3-3-16,0 0-1 0,6-3 2 16,6 3 4-16,1-4-2 0,-7 4-3 0,7-4 0 15,0 4-1-15,-7 0 0 0,0-4-2 16,0 4 2-16,-6 0 3 0,-8 0-1 15,8 0-1-15,-7 0 0 0,-6 0-1 16,6 4-2-16,-6-4 0 0,-1 0 3 0,1 0 1 16,6 0 0-16,-6 0 3 0,-1 0 0 15,1 0-1-15,5 0-3 0,2 0 1 16,-1 0-1-16,7 0-3 0,-8-4 2 0,8 4 0 16,-7 0 1-16,7 0-1 0,-6-3 2 15,-2 3 3-15,1 0-1 0,-5 0 0 16,-2 0 0-16,0 0 1 0,-5 0-1 15,5 0-3-15,-13 3 0 0,8-3 0 0,-1 0 0 16,-7 0-2-16,7 0 2 0,-6 0 1 16,-1 0-1-16,8-3 2 0,-1 3 2 15,-7-4 3-15,7 0 3 0,0 1 2 16,1-1 3-16,-2 0 1 0,8 1 0 16,-7-1-2-16,0 0-1 0,6 1-1 0,-5-1-1 15,5 0-2-15,-6 0-1 0,1 4-1 16,-1-3-2-16,-7 0-3 0,7 3-2 0,-7-4-1 15,1 4 1-15,-1 0 1 0,2 0 6 16,-2-4 8-16,1 4 8 0,-1 0 5 16,1 0 2-16,-1-4 1 0,7 4 1 15,0-3-3-15,-6-1 0 0,6 4 0 0,0-7 2 16,0 4 0-16,1-1 0 0,-1 0-4 16,-1 0-4-16,-5 4-5 0,6-4-1 15,-7 2-4-15,1-3 0 0,0 1-1 16,-7 4-3-16,6-3 0 0,2 3-2 0,-2-4-3 15,1 4 0-15,-1-4-4 0,7 4 2 16,-7 0-2-16,7 0 1 0,1-3-1 0,-1 3-2 16,6 0 5-16,1-4-2 0,-1 4 2 15,8 0-2-15,-1 0 6 0,-7-4 0 16,7 4 0-16,0 0 0 0,0-3 0 16,1 3 0-16,-1 0-4 0,-7 0 1 15,8-3 3-15,-8 3 0 0,7 0 0 0,-7 0 2 16,8 0 4-16,-7 0 2 0,5 0-2 15,-5 0 0-15,6 0 1 0,0 0 0 16,1 0 3-16,-1 0 1 0,6 0 3 0,0 0 5 16,1 0 7-16,0 0 1 0,-1 0-2 15,8 0-2-15,-8 0-3 0,7 0-3 16,-6 0-5-16,0 0 1 0,-1 0 0 16,1 0-4-16,-8 0 4 0,16 0-5 0,-16 0-2 15,8 0 1-15,6 0 0 0,-7 0-1 16,1 0-5-16,0 0 4 0,-1 0 4 15,8 0 0-15,-8 0 1 0,7 0 3 0,0 0 5 16,0 3 2-16,0-3-2 0,8 0-7 16,-8 3-2-16,0-3-1 0,0 4-6 15,0 0-3-15,-7-1 0 0,7-3 1 16,-6 4-2-16,0 0 0 0,-7-1-3 0,0 1 2 16,0 3-1-16,7-3-1 0,-14 0 2 15,7 0 1-15,1 0 6 0,-8-1-4 16,7 1 2-16,1 3 0 0,5-4 2 0,-6 1-1 15,6 4-4-15,1-2-1 0,6-2-2 16,0 4-2-16,0-1 0 0,1 0-2 16,-1 1 0-16,-6-1 2 0,6 4 2 15,-6-3 2-15,-2-1-2 0,2 0-1 16,-7 0 2-16,7 0 2 0,-6 4 0 0,-2-3-2 16,1 0-2-16,-5-1 2 0,4 0-3 15,1 0-3-15,-7 1-2 0,8-2-3 16,-1 2 4-16,-7 0 2 0,8-1 4 0,-8 0-2 15,1 1-1-15,6-1 7 0,-6-4-7 16,0 5-1-16,-1-1 0 0,1 0 3 16,-1 0-1-16,-6 1 5 0,1-4 1 15,-2 2-2-15,1-1-3 0,-6 2-6 0,6 1 5 16,-7-5-9-16,2 5 2 0,-2-5 3 16,1 5 4-16,-1-5 1 0,7 5-2 15,-13-1 5-15,7-4 0 0,-1 1-3 0,1 3-3 16,-1-3 0-16,-6 0 1 0,7-1-5 15,-7 1 1-15,7 0-1 16,-7 0 2-16,0-1 3 0,-1 1-1 0,1-1 5 16,1-3-2-16,5 4 3 0,-6-4 0 0,0 0 0 15,1 4 0-15,-1-4-6 0,6 0 2 16,-6 0-2-16,6 0-3 0,-6 0 1 0,7-4-4 16,-1 4 6-16,2 0 1 15,5 0 4-15,-7 0 0 0,7 0-1 0,-7 0 4 16,7 0-9-16,-6 0-1 0,0 0-1 15,-8 0 1-15,8 0 0 0,-7 0 1 16,0 0 4-16,-6 0 2 0,7 0-2 0,-9 0 2 16,9 0-2-16,-7 0-2 0,-2 4-2 15,9-4-2-15,-7 0 0 0,-2 0 1 16,9 3-2-16,-7-3 2 0,6 4 2 16,0 0 1-16,-7-4 0 0,7 3-2 0,0 0 7 15,0 1 0-15,-7 1-3 0,8-2 0 16,-1 1-1-16,-6 3 1 0,6-3-2 15,-1 3 0-15,1 0 1 0,-6-3 1 0,6 3 2 16,1 1 2-16,-1-1-4 0,-1 0 2 16,1 1-7-16,0-1 3 0,7 4 0 15,-7-4-4-15,0 4 2 0,7-4 1 0,-7 4 6 16,7 0-5-16,-1-2-3 0,-6 1 3 16,1 1-2-16,5 0 0 0,-7 0-3 15,1 0 3-15,1 0 0 0,-1 3 2 16,-6-3-2-16,5 0-3 0,-5 4 3 0,0-4 2 15,-1 0 0-15,1 4-1 0,-1-1 2 16,0-2 2-16,1-2-2 0,-7 5-5 16,7-4 4-16,0 4-2 0,-8-4 0 15,8 0-3-15,-1 3 4 0,1-2 2 0,-7-1-3 16,7 3 3-16,-1-3 6 0,-6 4-1 16,7-4-6-16,-1 3 3 0,-6 1 2 15,6-1-5-15,1 1-7 0,-7-1 7 0,7-2 1 16,0 3-1-16,-8 3-1 0,8-3-2 15,-7-1 4-15,0 1-6 0,6-1 3 16,-5 1-2-16,-2 0 2 0,1-1 2 16,1 1-4-16,-2 0 4 0,2-1 2 0,-8 1-1 15,7 0 0-15,0-1-1 0,-6 1 1 16,-1 0-1-16,0-1-3 0,2 1 2 16,-2 3 0-16,0 1 0 0,0-5 1 15,1 5-1-15,0-1 1 0,-1 0 2 0,-6 0-1 16,7 2 0-16,-1-2-3 0,-6-1 5 15,7 1-4-15,0 1-3 0,-7-1 4 16,6 5 0-16,-6-6 2 0,0 5-2 0,6-3 1 16,-6 3 1-16,7-4-5 0,-7 4 3 15,0 0 1-15,0 0-2 0,0 4-2 16,0-4 2-16,0 4 3 0,0 3-4 16,0-4-1-16,0 6 3 0,-7-3 5 0,7-2-4 15,0 3-3-15,0-3 3 0,-6 3 3 16,6 0-1-16,0 1-2 0,-6-5 2 15,6 4 3-15,-7 2 0 0,7-3-1 16,-7-3 2-16,1 5 6 0,-1 0 1 0,1-1 3 16,6 4 1-16,-7-4 2 0,-6 4-2 15,7 0-3-15,0 0-3 0,-8 0-3 16,8 4-2-16,-7-1-4 0,6 5-1 16,-6-5 0-16,7 4 4 0,-8 2 0 0,2-3 6 15,5-2 6-15,-6-1 3 0,0 4 4 16,7-7 0-16,-8 4 10 0,8-4-2 15,-7 0-1-15,0 0 5 0,6 4 6 0,-6-4 4 16,7 3-13-16,-7-3 5 0,-1 8 1 16,8-5-7-16,-7 4-7 0,7 1 0 15,-7-1 4-15,0-3-2 0,7 4 4 0,-8-2 4 16,8 2 9-16,-8-1 4 0,2-3 5 16,5 3 2-16,1-4-2 0,-8 1 8 15,8 0-1-15,0-1 3 0,-8 5 0 16,8-4-1-16,0-1-3 0,-1 1-4 0,1 3-7 15,-1-3-6-15,0-1-6 0,1-3-7 16,0 4-1-16,6 0-9 16,-14-4-5-16,8 3-4 0,6-3-1 0,-13 1-2 15,6-2 0-15,7 5 2 0,-6-8 2 0,-7 3-4 16,7 2 0-16,6-5 1 0,-8 4 2 16,-4 0-4-16,12 0 3 0,-14 0 1 15,8-4 2-15,0 4 0 0,-1 4-1 16,1-4-1-16,-1 0-1 0,0 3-2 0,1 1-3 15,0 0-1-15,-1-1 1 0,0 1 0 16,1 4 0-16,0-5 0 0,-1 4-1 0,1-3-1 16,-8 0 1-16,8 2 0 0,-8-2 3 15,2 0-3-15,-1 0 0 0,-7-1 3 16,8-3 0-16,-8 4-2 0,7-4-3 16,-7 4-2-16,7-4 2 0,-6-1 0 0,5 2-1 15,-5-2-1-15,-1 1 3 0,8 0 1 16,-8 0 0-16,0 4 0 0,7-4 1 15,-7 0 3-15,2 0-4 0,-9 0 1 16,7-1-1-16,2 2-1 0,-9-5-3 0,7 3-1 16,2-1 1-16,-9-2-2 0,7 4 1 15,-6-4-1-15,7 1 0 0,-7-1 3 16,6 0 0-16,0 0 0 0,-5-3 1 0,5 3 3 16,-6-3 0-16,6 0-4 0,1-1 0 15,-7 1 1-15,0-1-2 0,7 1-2 16,-7-1 0-16,6 1 2 0,-6 0-1 0,-1-4 0 15,8 3 2-15,-7 1-1 0,6 0 1 16,-6-4 0-16,7 3-4 0,-1-3-4 16,-6 0-5-16,7 1-1 0,-7-1-2 0,0-4-2 15,0 4 0-15,-1-4 5 0,1 0 2 16,-6 2-2-16,-1 1 1 0,7-3 4 16,-7 0 3-16,1-3-3 0,-1 3-1 15,1-3 1-15,6-1 0 0,-7 1-2 16,7-3-1-16,-6 2 3 0,6-3 5 0,0 0 1 15,0 0-2-15,-7-4 2 0,7 1 0 16,-6-1 0-16,-1 0-1 0,7 1 0 16,-13-1 2-16,7-4-2 0,-1 5 2 0,-7-1 0 15,8 0 1-15,-7 1 1 0,0-1-2 16,7 0 3-16,-8 1-3 0,1-4 0 16,7 3 0-16,-1 0-1 0,1-3 2 15,-7 3-1-15,6 1 0 0,1-5-1 0,-8 5-3 16,7-5 4-16,-12 1-1 0,7-1 0 15,-9 1 1-15,2 0 3 0,-7-1 0 16,0-3-2-16,-1 4-1 0,2-4 0 0,-2 0-1 16,1 0-3-16,-6 0 2 0,6 0-1 15,-1-7 4-15,1 3-1 0,-6 0 6 16,6 1 2-16,-1-4-4 0,1-1 0 0,1 1-3 16,-2 0 3-16,-6-1-3 0,7 1-1 15,-6 0 0-15,0-1 4 0,-1 0-1 16,0 1-2-16,-6 0 0 0,6-4-1 15,-6 4 1-15,0-1-4 0,-1 1-2 0,1 0 3 16,0-4-1-16,0 4 2 0,7-1 1 16,-7-3 2-16,6 4 2 0,-6-4 3 0,6 4-7 15,-6-1 3-15,6 2 1 0,1-3-1 16,-1 2-1-16,-6-4-1 0,6 4 1 16,8 0-2-16,-8 3 1 0,0-3-2 15,1-1 0-15,-1 1-1 0,0 3 1 0,1-3 1 16,-1 0-1-16,0 3 1 0,2 0-1 15,-2-3 1-15,0 3-1 0,0 1-1 16,1-1 2-16,-1 0 0 0,7 1 3 0,-7-1 2 16,1 1-3-16,-1 3 2 0,7-4-3 15,-7 4 0-15,7 0-1 0,-7 0 0 16,8 0-1-16,-2 0 0 0,-5 0 2 0,5 0 0 16,-4 0 0-16,-2 0-2 0,6 4 0 15,-5-4 2-15,-1 3-6 0,0 1 2 16,1-4 0-16,-1 3 3 0,1 1 1 15,-1 0-1-15,-6-1 1 0,7 1 0 16,-7 0 0-16,-1-1-1 0,1 5 1 0,0-5-3 16,0 1 2-16,0 3 0 0,0-3-2 15,0 0 1-15,0 3-3 0,0-3 4 16,-8 3 2-16,8 0-2 0,0-3 1 0,0 3 0 16,0 0 0-16,0 1 1 0,6 0 1 15,-6-1-2-15,7-4-1 0,-7 5 0 0,-1-1 3 16,8 0-1-16,-8 0-2 0,1 1 2 15,6-1 1-15,2 1 2 0,-9-5-3 16,7 5 0-16,-6-1-1 0,6 0 1 0,-6 0-2 16,6 1-2-16,-6-1 0 0,7 4 3 15,-7 0 1-15,0 0 1 0,6 1-4 16,-6-2 1-16,6 1-2 0,0 0 2 16,-6 0-2-16,7 0 1 0,-7 0 5 0,6 1-1 15,-6-6 3-15,6 2-2 0,-6-1 0 16,0 0-1-16,7 0 0 0,-7-3-2 0,-7 3 1 15,7-2-3-15,0 1 0 0,-7 2 1 16,1-4-1-16,-1 3-2 0,0 1 2 16,7-5 1-16,-6 4 1 0,6 1-2 15,-8-1 1-15,8 0 3 0,0 1 2 0,7-1 3 16,-7-3 3-16,6 3 4 0,-6 1 1 16,6-1-2-16,7 0-4 0,-6-3-4 15,6 3 1-15,-7-4-6 0,0 4-1 16,7-3-1-16,-7 4 0 0,1-2-2 0,-8 3-2 15,9-2 0-15,-9 0 1 0,8 1 3 16,-8-1 1-16,8 0 2 0,-1 1 1 0,-7-1 3 16,9 0-3-16,-2 0 0 0,0 1-1 15,1-1-2-15,-1 0 0 0,0 1-1 16,0 3 1-16,-6-4-1 0,7 0-2 16,-1 2 1-16,-6-3 0 0,0 2-1 0,0-5 2 15,0 5 1-15,0-1 2 0,0-4-2 16,-7 5 1-16,0-4-1 0,7-1-1 15,-7 4-1-15,7-3 1 0,-6 0 0 16,6 3 2-16,-7-3 0 0,6-1 1 0,1 5 2 16,0-5 0-16,0 5-1 0,0-1-3 15,6 0 2-15,1-3-3 0,-7 3-2 16,6 0 2-16,0 1-1 0,1 0 0 16,-7-4-1-16,0 3 2 0,0 0 1 0,6-4-1 15,-6 1 2-15,6 0 1 0,-6-1-2 16,6-3 2-16,-6 4 5 0,7-4 3 0,-1-4 1 15,8 4 4-15,-8-3-1 0,6-1 3 16,1 0-4-16,7-3-2 0,-1 4 0 0,1-8-1 16,-1-1-3-16,0 1-2 0,8 0-1 15,-8-7-3-15,7 0-1 0,-7-1-3 0,1-3 1 16,-2-3 0-16,2-1-1 0,-1-3 0 16,-5-4 2-16,5-4 0 0,-6 0 1 15,-6-2-2-15,5-6-1 0,1 2 3 0,0-9-1 16,0 5 3-16,0-5 0 0,-1 1 8 15,8 3 3-15,-7-3-2 0,6 0 3 16,0-1 0-16,1 1-2 0,6 0-6 0,0-4-5 16,0 0 1-16,0 0-4 0,7-4-1 15,-8 4 0-15,7-3 0 0,1-1 2 0,-1 1-1 16,7-1-1-16,-7 0 0 0,8 5 1 16,-1-5-1-16,6 0 1 0,-6 0 2 15,7 5 0-15,-7-5-2 0,6 1-1 0,0-2 1 16,1 2 1-16,-7-1-3 0,6-3 2 15,1 4 2-15,-7-1 0 0,0 0 0 16,0 1 0-16,-1-2-2 0,1 6-1 0,1-1-1 16,-8 0-1-16,1-3 1 0,-2 3-1 0,2 0 4 15,7-4 0-15,-9 0 1 0,2 5-2 16,6-5 1-16,-6 4 1 0,6 0-4 16,0 0 1-16,6 0-2 0,-7 0 4 0,9 4 0 15,-9 0 0-15,7-5-1 0,1 5 1 16,0 0 1-16,-1 1-1 0,7-3 1 0,-7 2-2 15,8 0-1-15,-8 3-1 16,13 1-3-16,-5 3 0 0,4 0 0 0,-4-1 0 0,12-2 1 16,-6 4 1-16,6-2 2 0,0 2-4 15,0-5 1-15,-7 4 1 0,7 0-4 0,0 0 0 16,0 3-2-16,0-2 2 0,-7 3 2 16,7-1 2-16,0 1 2 0,-6 3-2 0,6-3 4 15,0 3 0-15,0 1-2 0,0-1-1 0,0 0 0 16,0 0 1-16,0 1 0 0,0-1 0 15,0 0-2-15,0 5 3 0,0-5-1 0,0 1-1 16,0-1 2-16,6 0-3 0,-6 0 4 0,7 2 0 16,-7-3-8-16,7-2-2 0,-7 0-9 0,6-1 1 15,0 1-1-15,-6 0-3 0,6-5 6 16,2 6 0-16,-8-2 6 0,6 1-1 16,0-1 3-16,-6 1 2 0,7 0 2 0,-1 4 3 15,1-5 0-15,6 1 1 0,-7 3-2 16,8-2 0-16,-2-2 3 0,-5 4 0 0,13 0 0 15,-14-4 4-15,7 6-1 0,6-2 0 16,-12 0-3-16,6 0 0 0,0 1 0 16,1 3-2-16,-2-4 0 0,2 4 0 0,-2 0 1 15,-5 0-1-15,6 4 2 0,0-3-1 16,-1-2 1-16,2 5-1 0,6-1-1 0,-7 1 1 16,6-5-1-16,0 9-2 0,8-4 1 15,-8 4-2-15,0-5 3 0,8 5-2 16,-8-1 2-16,8 4 2 0,-8 0-1 0,0 0 1 15,1 0-4-15,-1 0 2 0,1 3-1 16,-7-2 3-16,7 6-1 0,-8-3-1 0,2 3 3 16,5 0 2-16,-6 1-2 0,0-1-4 15,7 1 2-15,-7 0 1 0,6-2 1 0,1 1-5 16,6-3 4-16,0 0-2 16,-6 0 0-16,12-4-2 0,1 3 1 0,-7 1 3 15,6-4-5-15,1 4 3 0,-7-1 2 0,7 1 2 16,-7 3 0-16,6 1-3 0,-6-1 0 15,0 1 1-15,0 2 0 0,-6-2-2 16,6 3-4-16,0 0 0 0,-1 0 3 0,-5 3-1 16,7-3 2-16,-1 1-1 0,-7 2 5 15,7-3 2-15,0 4-2 0,7-4 0 16,-7 0-1-16,6 0 0 0,1 3-2 0,-1-3 0 16,1 1 1-16,-1-2 0 0,8 2 0 15,-7-1-1-15,-1 0 0 0,7 3 3 16,-7-3-2-16,1 0 2 0,-1 0-2 0,7 4 3 15,-6-4-3-15,7-1-5 0,-8 5 5 16,7-4-3-16,-7 4 1 0,7-3-2 16,1 2 4-16,-1 1-1 0,0-1-1 0,-1 1 2 15,2 0 1-15,-1-1-1 0,6 5-10 16,1-5-17-16,-1 4-23 0,8 1-42 0,-1 0-54 16,1-1-57-16,4 4-60 0,2 0-60 15,0 0-78-15,6 4-75 0,7-1-67 16,6 0-69-16,0 5 1 0,0-4 39 15,1-4 84-15,-8-4 104 0</inkml:trace>
  <inkml:trace contextRef="#ctx0" brushRef="#br0" timeOffset="146840.04">18229 14452 136 0,'0'-7'196'0,"0"3"-6"15,0-3-42-15,0 4-21 0,6-5-5 0,-6 4 9 16,0 0 17-16,7 4 18 0,-7-3 14 16,7-1 5-16,-7 4 2 0,0 0-8 0,0 0-14 15,0 0-25-15,0 0-22 0,0 0-25 16,0 0-21-16,0 4-3 0,0-1 19 16,0 1 26-16,0 3 28 0,-7 1 43 0,0 6 50 15,7 1 35-15,-12 8 6 0,4 2 1 16,-4 0-10-16,5 8-27 0,-6 0-43 0,0 1-40 15,-7 1-39-15,8 2-33 0,-1-4-26 16,0 4-23-16,0-4-13 0,6 0-10 16,-6 0-4-16,7-8-3 0,-1 1-2 0,0-4-4 15,7 0-7-15,-6-7-8 0,6 0-37 16,0-1-75-16,0-3-77 0,0-4-98 16,0-3-128-16,0 0-137 0,6-4-96 0,1-4-59 15,0-7 5-15,5 0 66 0,-5-3 114 16,6-8 134-16</inkml:trace>
  <inkml:trace contextRef="#ctx0" brushRef="#br0" timeOffset="147412.96">18209 14529 16 0,'6'-15'250'0,"-6"-3"20"0,8 4 13 15,-8-2-66-15,6 2-70 0,0-1-32 16,8 1-16-16,5-1-1 0,-6 0 4 0,6 5-2 15,7-5-1-15,-6 4-14 0,7 4-20 16,-8-1-18-16,7 2-15 0,-6 0-12 16,-1 3-8-16,0 3-4 0,1 0-1 0,-1 3 1 15,-5 3 1-15,-2 0 2 0,-5 5 4 16,-1 4 6-16,-6 0 1 0,-6 3 3 0,-1 0 0 16,-5 4-1-16,-8 0-4 0,-6 4-2 15,0-4 15-15,-7-4 12 0,1 4 6 16,-1-4 10-16,0-3 10 0,-5-1 4 0,5-3-10 15,7 0-9-15,0-3 0 0,0 0-3 16,7-5-2-16,-1 1-6 0,13-1-9 0,-6-3-5 16,13 0-11-16,0 0-10 0,13-3-7 15,0-4-3-15,1 3-1 0,11-4-3 16,-5 4 1-16,6-2 0 0,0 1 1 0,7 2 0 16,-7-1 2-16,-1 0 1 0,1 4-2 15,1 0 1-15,-8 4 1 0,8 0 2 16,-8-1 0-16,0 4 4 0,-6 5 2 15,7 3 1-15,-14-1-1 0,1 5 0 0,0 3-1 16,-1-1-2-16,-12 5 0 0,6 0 3 16,-7 3 3-16,0-3 8 0,-5 3 16 0,-2 0 14 15,1-3 13-15,-6 0 9 0,0-1 11 16,-8-3-1-16,-5 0-3 0,-1-4 2 0,1 1 3 16,-8-4 5-16,1-4 13 0,0-4 19 15,-7 0 10-15,8-3 7 0,-1-4-9 16,0 0-13-16,-1-4-25 0,8-3-28 0,5 0-28 15,2-1-25-15,5-7-48 0,7 4-59 16,0-3-76-16,7-4-100 0,12 3-108 0,0-3-111 16,8-1-63-16,-1 5-61 0,13-1-1 15,0 4 59-15,7-4 93 0,5 4 105 16</inkml:trace>
  <inkml:trace contextRef="#ctx0" brushRef="#br0" timeOffset="147884.34">18750 14760 84 0,'13'-8'275'0,"0"1"23"15,-6 0 29-15,-1-4-65 0,-6 3-40 0,6-3-12 16,-6 4-2-16,0 0 2 0,0 0-13 16,-6-4-28-16,6 6-33 0,-6-1-43 15,-1 2-36-15,0 0-25 0,-6 4-5 0,1 0 8 16,-2 8 9-16,2-2 14 0,-2 6 14 15,-5 3 13-15,-1 0-1 0,0 3-12 16,8 3-13-16,-8-2-13 0,7 3-12 0,1 0-14 16,-2-4-11-16,8 0-4 0,-1 1-5 15,0-1-2-15,7-4-4 0,0-3 0 16,0 1 2-16,14-5-1 0,-8 0 2 0,8-3 2 16,4-4 1-16,-4-4-2 0,5-3 2 15,-5 0 0-15,4-5 1 0,-4-3-1 0,5 1 0 16,-5-4 7-16,-2-4 0 0,2 7 17 15,-8-3 19-15,7 4 26 0,-7-1 19 16,-6-1 10-16,7 6 7 0,0 2-15 0,-7 1-17 16,6 4-26-16,-6-1-14 0,6 4-10 15,-6 4 5-15,0-1 0 0,0 8 1 0,0-3 3 16,0 7-2-16,0-1-9 0,6 1-10 16,-6-1-1-16,0 5-10 0,8-5 0 15,-8 1-7-15,6 0-8 0,-6-5-39 0,0 1-59 16,6-3-75-16,-6 0-100 0,0-1-91 15,0-4-82-15,7-3-36 0,-7 4-16 0,7-8 2 16,-1 1 58-16,1-4 75 0,-1-4 78 16</inkml:trace>
  <inkml:trace contextRef="#ctx0" brushRef="#br0" timeOffset="148405.25">18939 14771 212 0,'12'-19'262'0,"2"5"28"16,-1-5-35-16,-7 5-22 0,8-1-15 0,-8 1 6 15,0 6 3-15,0-3-5 0,2 4-14 16,-2 3-24-16,-6 1-10 0,6-1-13 0,-6 4-11 15,0 4-6-15,0 3-4 0,-6 8-5 16,6-1-17-16,-6 5-27 0,-2 2-25 16,2 1-20-16,0 3-15 0,0 2-13 0,-1-2-5 15,7-3-2-15,0 4-4 0,0-8-4 16,7 0 3-16,-7-2-1 0,6-6-2 0,6 1-2 16,-4-3-2-16,4-5 0 0,2-6-1 15,5-5-1-15,1-3 1 0,-1-4-4 16,-6-7 6-16,7 1-4 0,-1-5 1 0,1-7 3 15,-7 4 3-15,0-1 4 0,6-3 2 16,-5 4 23-16,-2 4 15 0,2-1 24 0,-8 3 26 16,7 5 18-16,-7 1 12 0,-6 5-8 15,7 1-14-15,0 0-18 0,-7 8-22 16,0-5-18-16,-7 8-9 0,7 4-9 0,-7 0-4 16,1 7-5-16,-1 0-4 0,1 4-1 15,0 2-4-15,-8 5-1 0,8 1 8 16,0 2 7-16,-8 5 3 0,8-1 16 0,-1 4 21 15,-6-4 9-15,7 8 1 0,-1-4-3 16,-5-1-2-16,4 5-14 0,2 0-18 16,0-4-10-16,-7 3-7 0,6-2-4 0,-6-1-6 15,7-1-1-15,-1 1-3 0,-6-4-4 16,0 1 0-16,0-4 1 0,0-1 4 0,0-2 3 16,-6-2 2-16,-1-7 1 0,0 2 0 15,1-5-1-15,-1 0-2 0,-6-8-4 0,7-3-8 16,-7 0-6-16,6-3-16 0,1-8-58 15,5 0-87-15,2-5-91 0,4-2-105 16,8 1-118-16,0-9-102 0,8 4-42 0,-2-4-6 16,14 1-11-16,-1-5 53 0,1 4 92 15,6-3 100-15,7 0 93 0</inkml:trace>
  <inkml:trace contextRef="#ctx0" brushRef="#br0" timeOffset="148856.18">19480 14734 60 0,'12'-15'289'16,"1"1"41"-16,1-1 50 0,-8 4-31 0,0 0-24 16,-6 0-5-16,7 4 0 0,-7 0-12 15,0 0-34-15,7 3-44 0,-7 4-53 0,-7 0-38 16,7 4-21-16,-7 3-11 0,7 7 3 16,-6 0 1-16,-7 9-2 0,6-1-16 15,1 3-28-15,-1 5-16 0,1-4-15 0,0 3-9 16,-1 0-4-16,7-3-7 0,-7 0 0 15,7-1-3-15,0-3 3 0,7-4 0 0,-7-3-4 16,7 0 3-16,-1-5 2 0,7-2-3 16,0-5-7-16,6-3-3 0,1 0-2 0,-1-7-2 15,7 0-2-15,-6-4 1 0,6-7-2 16,1-1-2-16,-9-3 4 0,9-4 1 16,-1 1 1-16,-6 0 18 0,-1-1 41 0,1 4 36 15,-2 0 34-15,-4 4 29 0,-1 3 17 16,0 0-8-16,-6 8-32 0,-1-4-31 15,0 7-30-15,-6-3-24 0,8 7-11 0,-8 0-5 16,0 3 1-16,0 9 1 0,-8-2-5 16,8 9-5-16,0 3-7 0,-6 0-6 0,6 3-5 15,0 1-5-15,0 0 2 0,6 0-2 16,-6-5-2-16,8 1 0 0,-8 0-6 0,6-3-18 16,0-5-62-16,-6 1-98 0,0-4-125 15,0-4-169-15,6 0-176 0,-12-4-162 16,6 3-36-16,-6-6 49 0,6-9 98 0,-6 6 154 15</inkml:trace>
  <inkml:trace contextRef="#ctx0" brushRef="#br0" timeOffset="150809.25">21999 14628 63 0,'8'-4'105'0,"-8"0"-20"0,0 0-13 16,6 2-6-16,-6-3-2 0,6-2-1 15,-6 3 0-15,7 1 4 0,-1-5 3 16,-6 5 5-16,7 0 7 0,0-5 12 0,-7 4 15 15,6 1 20-15,0-1 22 16,0 0 22-16,-6 1 22 0,8-1 23 0,-2 0 19 16,-6 1 12-16,0-1-2 0,6 0-11 0,-6 4-17 15,0-3-28-15,0 3-25 0,-6-4-29 16,6 4-27-16,-6 0-22 0,-2 0-20 0,2 4-14 16,-6-1-15-16,-2 5-10 0,1 3-2 15,-7-4-1-15,8 8-3 0,-2-1 1 16,2 1-3-16,-1 3-2 0,6 1 3 0,-6 3-4 15,13 0 2-15,-6 4-6 0,6-5-1 16,0 5-5-16,0-4-2 0,6 4-2 0,-6-5-2 16,6 5 3-16,1-4-1 0,-7-1-4 15,7 2 1-15,-7-1 0 0,6 0 6 16,-6 0 11-16,7-4 14 0,-7 0 23 0,0 1 22 16,0-1 21-16,0-3 20 0,-7-4 19 15,7 4 13-15,-6-4 2 0,-1-4-9 0,0 0-12 16,-5-3-19-16,-2-1-27 0,2-3-23 15,-1 0-17-15,-7-3-13 0,7-1-8 0,0-7-8 16,0 4-10-16,0-4-11 0,0 0-44 16,7 0-88-16,-1-4-106 0,7-3-134 15,7 3-153-15,-1-7-128 0,0 4-89 0,7-4-26 16,1 4 45-16,5-4 105 0,-6-1 139 16,7 5 128-16</inkml:trace>
  <inkml:trace contextRef="#ctx0" brushRef="#br0" timeOffset="151004.73">22026 14654 39 0,'0'-15'274'0,"0"0"32"0,-7 0 34 0,7 1-40 15,0 3-40-15,0 0-30 0,7 4-28 16,-7-4-21-16,6 3-25 0,8 5-39 0,-8-5-41 16,6 5-23-16,8-1-20 0,-6 4-10 15,5 0-9-15,1 0-5 0,-1 4-4 0,1-1-9 16,-1 1-34-16,-6 0-68 0,7-1-82 15,-7 1-93-15,-7 0-105 0,1-1-54 0,0 1 2 16,-1 0 52-16,-6-1 74 0</inkml:trace>
  <inkml:trace contextRef="#ctx0" brushRef="#br0" timeOffset="152158.67">22599 14731 143 0,'0'-8'310'16,"0"-2"41"-16,0 2 49 0,0 1-59 0,0-4-31 15,0 7-9-15,0-3-7 0,-6 2-15 16,6 2-32-16,0 0-44 0,-7-1-51 0,7 4-46 15,-7 4-27-15,1-1-1 0,-7 5 4 16,0 3 17-16,-7 7 21 0,-5 0 27 16,5 7 22-16,-13 2 5 0,7 2-2 0,0 4-11 15,-7 0-13-15,7-5-22 0,7 6-23 16,-7-5-23-16,12-3-12 0,-4-1-10 16,11-3-6-16,0 1-7 0,7-5-9 0,0-4-7 15,14 1-10-15,-2-4-6 0,14-4-10 16,1 1-11-16,5-5-6 0,1-3-14 15,-1-7-13-15,7 3-11 0,-7-6-14 0,1-1-21 16,0-8-17-16,0 1-3 0,-8-8 7 16,-5 0 5-16,6-3 17 0,-6-4 23 15,-7 4 27-15,-1-4 14 0,2 4 7 0,-8-4 7 16,0 4 1-16,-6 3 1 0,7 0-3 16,-7 4 5-16,7-3-2 0,-7 6-1 0,6 1-2 15,-6 3-1-15,7-3-1 0,-1 6-4 16,1 2 0-16,6-1-1 0,-7 3 6 0,14 2-1 15,-7 2-2-15,7 0 3 16,-8 0 3-16,8 4 0 0,0-3-4 0,-1 3-1 16,1 0 5-16,-1 0 3 0,-6 3 1 0,6-3 2 15,-5 4 4-15,-2 0 3 0,-4 3 6 16,4-4 15-16,-5 5 16 0,-7-1 25 0,0 5 25 16,0-2 22-16,-7 5 10 0,-5 3-8 15,-2 1-12-15,2 3-19 0,-2-4-25 16,-5 7-19-16,5-2-16 0,-4-1-9 0,4 3-6 15,-5 1-4-15,5-4 0 0,8 3-2 16,-7-2 3-16,6-2-2 0,1 1 2 0,6-3-1 16,0-1-3-16,0 0-1 0,6-3-4 15,1-1-1-15,6-3-3 0,0-2-3 16,0 1 0-16,6-6-1 0,-5-1 0 0,5 1-3 16,1-4-1-16,0-4 0 0,-2-3-3 15,2-3 0-15,0-2-2 0,-1-7-3 16,-5-2 2-16,-2-5-6 0,2-3 0 0,-8-5-7 15,1-2 1-15,-1-1 3 0,-6 1 1 0,-6-2 2 16,-1 3 4-16,-6 2 6 0,6 0 4 16,-5 4 1-16,4 2 2 0,-4 5 4 15,6 1 0-15,-1 2 0 0,0 5-5 0,7-1-4 16,-6 4-4-16,12 4-4 0,-6 0-2 16,7 0 0-16,0 3 2 0,5 4 3 0,2-5 3 15,-2 10 0-15,2-5 3 0,5 4 1 16,-6-1 1-16,6 1 0 0,-5 3-1 15,5 0 1-15,1 0 0 0,-8 0 2 0,8 1 3 16,-7-1 1-16,1 1 4 0,-2-1 3 16,2 4 0-16,-8-4 4 0,0 5 7 0,1-2 3 15,-1 1 4-15,-6 1 4 0,0-2 1 16,0 9-4-16,-6-5-7 0,-1 5-4 16,1 3-2-16,-8-1-4 0,8 1 0 0,-6 3-1 15,5 2 1-15,-6-2-1 0,0 5-2 16,7-5-3-16,-8 0 0 0,8 5 0 0,-1-4 3 15,7 0 2-15,0-4 1 0,0-1 2 16,0 1 3-16,13 1-2 0,-7-5-2 16,14-3-4-16,0-1-1 0,-1-3-2 0,7-4-4 15,7 1 0-15,-7-5-1 0,13-3-1 16,-7-3 0-16,8-5 0 0,-1-3 0 16,-7-3-1-16,1-8-2 0,-1-4-2 0,-5-3-3 15,-8-4 0-15,-6 0 0 0,-7-4-4 16,-6 0 4-16,-6 5 0 0,-7-5-1 15,0 4-8-15,-13 4-18 0,0 3-40 0,0 0-82 16,-7 5-102-16,0 2-132 0,-5 1-155 16,-1 7-125-16,0 0-125 0,-1 3-10 15,1 4 56-15,-6 2 106 0,-1 2 150 0</inkml:trace>
  <inkml:trace contextRef="#ctx0" brushRef="#br0" timeOffset="153670.85">21583 14470 225 0,'6'-11'262'0,"-6"0"23"0,7 0-50 15,-1 5-40-15,1-6-16 0,0 1 1 16,-1 4 8-16,0-4 9 0,2 4 6 0,-8-1 0 16,6-3 2-16,-6 4-6 0,0-4-5 15,-6 4-3-15,6-5-14 0,-8 5-8 16,-4-4-16-16,-2 4-7 0,1-1 0 0,-6 5-2 16,0-1 8-16,-8 0 6 0,8 8-2 15,-8-4-12-15,2 7-19 0,-1 1-21 16,6-1-28-16,0 4-20 0,1 5-15 15,6-2-12-15,-6 4-8 0,12 4-4 16,0 0-1-16,1 0-4 0,6 3-3 0,0 2 1 16,0 1-1-16,0 2-2 0,6-1-2 0,1 0-2 15,-7 8-3-15,7-5 0 0,-7 5 0 16,0-4 1-16,0 4 3 0,0-4 15 0,0-4 16 16,0 1 10-16,-7-2 16 0,0-5 15 15,1-1 7-15,0-4-5 0,-1-3-11 16,-6 0-11-16,0-4-13 0,-1-4-13 0,-5 0-12 15,6-3-9-15,-6-4-7 0,5 0-5 16,2 0-24-16,5-4-56 0,-6-3-98 0,7-4-114 16,6 0-147-16,0-7-152 0,6-1-121 15,0 1-90-15,8-4 23 0,-2-4 73 16,2 5 129-16,5-5 144 0</inkml:trace>
  <inkml:trace contextRef="#ctx0" brushRef="#br0" timeOffset="154098.76">21537 14184 218 0,'0'-7'258'0,"7"-4"34"16,-7 4-45-16,7-4-24 15,-1 4-5-15,-6-1 3 0,0 5-1 0,6-1-8 16,-6 0-20-16,7 1-22 0,-7-1-20 16,7 0-12-16,-7 4 3 0,0 0 24 0,0 4 39 15,-7 3 61-15,0 4 62 0,1 4 34 16,-7 10 6-16,-7 9-23 0,1 2-39 15,0 8-64-15,-8 5-71 0,1 5-46 16,-6 4-33-16,6 8-23 0,-7-3-16 0,1 6-15 16,5-2-10-16,-5 2-11 0,6-7-6 15,-1 1-2-15,8-5-3 0,0-3-2 0,-1-7-4 16,7-4-6-16,0-4-14 0,6-11-34 16,1 1-67-16,0-9-99 0,-1-2-143 0,1-5-176 15,-1-6-161-15,7-1-139 0,0-7-24 16,-7 0 52-16,7-4 119 0,0-7 168 15</inkml:trace>
  <inkml:trace contextRef="#ctx0" brushRef="#br0" timeOffset="156780.67">25810 14650 114 0,'-7'0'241'0,"1"-4"30"0,-1 1-20 16,1-4-29-16,6 3-10 0,-7-4-2 16,7 4 1-16,-6-2-1 0,6-2-7 0,0 0-10 15,0 5-19-15,6-5-22 0,1 2-24 16,-1 2-23-16,1-4-23 0,6 5-25 15,-1-1-17-15,2-3-13 0,-1 7-8 16,0-4-5-16,0 4-5 0,7-4 1 0,-8 4-3 16,2 4 2-16,-2-4 5 0,1 4 11 0,1-1 6 15,-8 1 15-15,0 7 13 0,2-3 11 16,-8 2 2-16,-8 5-1 0,2 3 1 0,-7 1-10 16,-7 3-7-16,-6 0-8 0,0 4-3 15,-6-1 2-15,-1 1-4 0,1-1-6 16,-7 1-4-16,0-1-9 0,-1-2-2 0,1-2-10 15,7 2-3-15,-1-5-1 0,1-4 0 16,6 1 1-16,6-4 1 0,1 0 5 0,5-4 8 16,2 1 8-16,5-5 3 0,1 1-1 15,6 0-1-15,6-4-2 0,7-4-11 16,7 0-7-16,-1 1-4 0,7-1-4 0,0-3-3 16,0 3 0-16,0 0 5 0,7 1 2 15,-7 3-5-15,7-4 8 0,-7 4-4 0,6 4 0 16,-5-4-3-16,5 3-7 0,-7-3-2 15,2 4-7-15,-8 0-29 0,8-4-60 16,-8 0-95-16,0 0-115 0,1 0-111 0,-1 0-98 16,-5 0-84-16,5-8-13 0,1 5 57 15,0-5 98-15,-2-3 108 0</inkml:trace>
  <inkml:trace contextRef="#ctx0" brushRef="#br0" timeOffset="157094.84">26318 14760 35 0,'25'-22'291'0,"-11"-3"59"16,-1 2 62-16,0 1 1 0,0 4-15 15,-7 4 4-15,0-2 6 0,-6 5 6 0,8-3-2 16,-8 6-35-16,0 2-51 0,0-2-60 16,-8 4-52-16,2 1-52 0,0 6-42 15,0 1-23-15,-8 7-11 0,8 0-5 0,-7 3-2 16,-1 5-4-16,8 3-12 0,-6-1-7 16,5 6-9-16,0-2-4 0,1 4-6 0,-1 1-3 15,1-1-1-15,0 4 3 0,-2-7 4 16,2 2 3-16,-6-1 4 0,4-2 6 0,-4-3 0 15,-1 0-4-15,-1 0-2 0,2-4-4 16,-8-4-4-16,7 2-9 0,-7-5-5 16,1-4-7-16,-7 0-4 0,13-3-3 0,-6 0-6 15,-1 0-5-15,6-4-18 0,2 0-25 16,-1-4-55-16,6 0-100 0,7 0-118 16,0-3-152-16,0 0-141 0,7-4-110 0,6 1-68 15,-1-6-10-15,8 1 60 0,0 1 124 16,6-1 138-16,-7-3 128 0</inkml:trace>
  <inkml:trace contextRef="#ctx0" brushRef="#br0" timeOffset="157261.39">26325 14782 217 0,'18'-26'357'0,"2"4"63"15,0-4 39-15,-7 5-32 0,7 2-15 0,6 1-5 16,-7 0 9-16,7 2 18 0,0 2 1 16,7 3-31-16,-7-3-46 0,6 6-50 0,-5 1-74 15,5 0-77-15,1 3-65 0,-7 4-36 16,0-4-34-16,-1 8-68 0,-5-4-120 0,0 0-155 15,-7 4-190-15,-1-4-171 0,-4 0-148 16,-2 3-29-16,-6-3 68 0,-6 0 127 16,-2 0 175-16</inkml:trace>
  <inkml:trace contextRef="#ctx0" brushRef="#br0" timeOffset="160289.07">28408 14511 41 0,'0'0'177'0,"0"0"-8"0,0 0-20 0,0 0-24 15,0-4-16-15,0 4-1 0,7 0 1 16,-7-4 7-16,0 4 6 0,7-3 4 0,-7 3 7 16,0-4 5-16,6 4 3 0,-6 0 5 15,0 0 3-15,0 0 3 0,0 0 0 0,0 0-2 16,0 0 14-16,0 4 24 0,0-1 27 16,-6 5 28-16,-1 2 33 0,0 5 27 15,1 0-1-15,-1 3-22 0,1 4-24 0,-8 3-38 16,8-2-41-16,6 6-43 0,-6-3-33 15,0 3-24-15,6-4-23 0,0 2-15 0,0-2-9 16,0 1-6-16,0-4-3 0,6 0 0 16,-6-4 0-16,6-4 0 0,0 2 0 15,8-6-5-15,-8 1-1 0,14-3-3 0,-7-5-4 16,7-3-2-16,6-3-1 0,-7-1-2 16,7-7-3-16,0 0-2 0,1-8 1 0,-1 1-3 15,-1-3 1-15,1-5-3 0,0 0 6 16,1-3 0-16,-1 3-2 0,-7-7 2 15,7 8-2-15,-6-5 2 0,0 1-2 0,-1 4 3 16,-6 2 2-16,0-2-1 0,-1 6 4 16,2 1-1-16,-8 3 3 0,1 1-1 0,0 3 2 15,-1 4-2-15,-6-1-1 0,6 4-2 0,-6 0-3 16,0 4-1-16,-6 4-3 0,6 0-1 16,-6 4 1-16,-1-1 0 0,0 7 0 0,-5 1 1 15,4 3 2-15,2 1 0 0,-7-1 0 16,7 7-1-16,-7-3 2 0,6 8-2 15,-5-4 0-15,-2 3 1 0,1 4 1 0,0-5 0 16,0 6-1-16,0-1 3 0,-6 0 1 0,5-1 1 16,2 2-1-16,-1-1 2 0,-1 0-1 15,-6 0-3-15,8-4 0 0,-1 0-1 0,0 1-1 16,0 0 2-16,-1-5-1 0,2 1 1 16,-1-5-1-16,0 5 0 0,0-8 2 0,-1 1-1 15,2-1 0-15,-2 0 1 0,2-4-2 16,-1-2-2-16,-1-4-1 0,-6-1-3 0,8 0 2 15,6-3-3-15,-8-4 0 0,8-4-1 16,-1 0 0-16,7-6-3 0,0-1-1 0,7-5-1 16,6 2 1-16,0-8 0 0,-1 0 2 15,15 0-2-15,-1 0 0 0,0-3-1 16,7 2-1-16,-1-2 0 0,7 3-1 0,-7-4 2 16,15 4 2-16,-9 0 3 0,8 0 0 15,6-4 0-15,-6 5 4 0,6-1-1 0,0 0-2 16,-6 0-1-16,-1-1 4 0,1 2 0 15,-7 3 1-15,-7-5 0 0,-5 1 1 0,-1 1 2 16,-7 2-1-16,1-3 0 0,-8 0 2 16,-4 1 0-16,-2-2 0 0,-6 1 1 0,0 4 1 15,0 0-1-15,-6 0 1 0,-2-1-1 0,2 5 3 16,-7-1-2-16,0 4 2 0,0 3-2 16,1 1 1-16,-8 3-3 0,0 4-2 15,1 0-1-15,-1 8 0 0,0-1 0 0,1 8 0 16,-1 3 2-16,0 0 3 0,8 4 2 0,-1 0-3 15,0 3 1-15,6 2-1 0,1-2 0 16,0 0-1-16,6 2-2 0,0-5 0 0,0-1 0 16,6 1 0-16,0-3-4 0,1-5-1 15,-1 1-4-15,7-1-10 0,-6-6-38 16,5 3-68-16,2-7-83 0,-1-4-87 0,0 0-97 16,0 0-90-16,7-7-50 0,-1-1 4 0,0-4 35 15,1 2 55-15,7-1 77 0,-2-7 83 16,1 3 76-16,6-3 64 0,-5 0 48 0,5-1 38 15,-6-4 39-15,1 5 38 0,5-3 44 16,-6 2 47-16,1 1 48 0,-9-1 53 0,2 2 56 16,-7 2 49-16,1 0 41 0,-8 0 31 15,6 4 34-15,-4 0 18 0,-8 1-19 0,0-1-40 16,0 3-53-16,-8 1-60 0,-4 3-72 16,6 1-69-16,-8-1-47 0,1 4-29 0,0 4-17 15,-6-1-10-15,5 1-5 0,2 7-4 16,-1 0 0-16,-1 3-3 0,8 1-2 0,-8 3-2 15,8 5-7-15,6-1 0 0,-6 0-4 16,6 4 0-16,0 2-1 0,0-3 0 0,6 2 3 16,-6-2-3-16,0 5 0 0,6-5 0 15,-6 0-1-15,0-2 0 0,0-1 2 0,0 0 9 16,-6 0 12-16,6-7 15 0,-6 3 14 16,0-4 7-16,-8-3 7 0,1 1-4 0,-7-5-10 15,2 0-12-15,-2-3-11 0,-7-4-11 16,9 0-7-16,-2 0-6 0,-7-4-4 0,9 1-10 15,4-1-15-15,1 0-24 0,0-2-30 16,0 0-67-16,7 0-112 0,6-2-124 0,0 1-150 16,0 0-135-16,6-1-105 0,0 1-68 15,14 4 44-15,-7-5 92 0,1 5 145 0,4-1 146 16</inkml:trace>
  <inkml:trace contextRef="#ctx0" brushRef="#br0" timeOffset="161592.82">32518 14052 28 0,'0'-6'259'0,"-6"-6"24"15,-1 1 24-15,7 4-51 0,0-4-46 0,-7 4-14 16,7-4-1-16,7 3 2 0,-7 1 4 16,0 0 2-16,7 0-10 0,-1 2-12 15,-6-1-12-15,6-2-2 0,1 1-3 0,6 0-6 16,-6 0-6-16,5-1-2 0,2 0 5 0,-2-3 3 15,8 0 10-15,-7 4 7 0,1-3 3 16,-2 2-6-16,2 1-15 0,5-1-17 0,-6 1-29 16,0 0-25-16,7 3-22 0,-1 0-17 15,-6 1-14-15,6-1-9 0,1 4-6 0,-7 0-5 16,13 4-6-16,-13-4-4 0,6 7-3 0,1 0 0 16,0 1 0-16,-1 3-2 0,-5 4 2 15,5-1-1-15,-6 0 1 0,0 5 1 0,0-1-1 16,0 1 1-16,-7-1 2 0,1 4 1 15,-7-4 2-15,0 4 0 0,0-3 4 0,0 3 2 16,-7-4 3-16,7 0-1 0,-12 0 5 0,5-3-1 16,-6 3 0-16,7-3 4 0,-14 4-2 0,1-5 1 15,-1 1-1-15,0-1-5 0,-5 1-1 16,-2 0-5-16,-5-4-2 0,6 3 0 0,0-3-2 16,-1 0 0-16,1-4-2 0,0 4 0 0,1 1 0 15,-1-5-2-15,6 0 0 0,-7 4 0 16,9-4 3-16,-2 5-2 0,0-5 2 0,1 4 0 15,-1 0 0-15,0 0 1 0,7 3-2 16,1 1 3-16,-2 3 2 16,2 1 3-16,4-1 0 0,2 4 1 0,0 0 0 0,6 0 0 15,0 0-5-15,6 3-3 0,-6-2-4 0,6 2-19 16,2-3-40-16,-2 4-90 0,0-4-100 0,1 0-132 16,-7-4-151-16,7 1-126 0,-1-1-107 15,-6-4-11-15,-6 1 49 0,-1-4 105 16,0 4 141-16,-5-8 132 0</inkml:trace>
  <inkml:trace contextRef="#ctx0" brushRef="#br0" timeOffset="162257.06">32323 15558 132 0,'6'-3'336'0,"-6"-8"51"0,7 4 53 16,-7-4-39-16,6-4-29 0,-6 4-4 16,0-5 6-16,6 2 14 0,-6 0 10 0,0-1-5 15,8 0-29-15,-8 5-44 0,0-5-51 16,0 8-58-16,0-4-55 0,0 3-51 0,0 1-38 16,0 0-21-16,0 3-17 0,-8 4-9 15,2-3-3-15,0 6-3 0,-1 1-4 16,1 3-4-16,-8 0-4 0,8 4 1 0,0 0 1 0,-8 4-1 15,8-1 0-15,6 5 0 0,-6-5 3 16,6 1-2-16,0 0 0 0,0 0-3 16,6-4-1-16,0 0-3 0,1 0-1 0,6-4 0 15,-7-4-1-15,8 1 3 0,-1 0 0 0,7-4 6 16,-8-4 1-16,1 0 1 0,0-3-1 16,-6 0 2-16,5-4 3 0,-4 0 2 0,-2 0 6 15,-6-5 5-15,0 6 10 0,0-5 4 16,-6 5 3-16,-2-2-1 0,-4 6-6 15,-1-6-5-15,-1 9-9 0,2-5-7 0,-2 5-1 16,2-1-6-16,-1 0-1 0,6 4-1 0,0 0 0 16,1 0 4-16,0 0-2 0,-1 4-1 15,7 0 1-15,0-1-3 0,0-3 1 16,0 8-4-16,7-5 2 0,-1 1-1 0,-6-4 1 16,6 3 4-16,-6-3-3 0,0 0-1 0,0-3-5 15,0-4-5-15,-6-1-17 0,0 1-27 16,-8-5-54-16,2 2-97 0,-8-1-127 0,1-3-188 15,-7 3-193-15,-1 0-133 0,-5 3-30 16,-1-3 52-16,1 0 108 0,-8 4 183 16</inkml:trace>
  <inkml:trace contextRef="#ctx0" brushRef="#br0" timeOffset="170447.6">33345 13705 91 0,'7'-11'287'0,"-1"-4"32"0,0 1 18 16,-6-1-84-16,8-3-61 0,-8 4-27 16,0-2-13-16,0 1-3 0,0 1 6 0,0-1 8 15,0 1-12-15,-8-1-18 0,2 0-24 16,0 4-17-16,-1-3-16 0,-6-1-9 0,0 0-4 15,0 1 3-15,0 3 10 0,-7-4 6 0,-5 4 10 16,5 0 0-16,-6 0-2 0,0 0-7 16,-1 0-17-16,-5 0-11 0,-1 4-17 0,1 0-15 15,-7-2-7-15,7 2-7 0,-7 0-1 0,-1 3-2 16,-5-3 0-16,6 4 11 0,-1-1 5 16,1 4 7-16,-6 0 8 0,5 0 8 0,-5 0 5 15,-1 4 0-15,1 3 5 0,-1 0 5 16,1 5-1-16,-8-1 4 0,2 3-1 15,-1 4 0-15,-7 1 0 0,-6 6 5 0,6 1 6 16,-6 4 7-16,7 2 14 0,-8 1 11 16,8 7 6-16,-1 2-6 0,7-3-4 0,0 5-9 15,0 0-14-15,-1 4-17 0,8-4-13 16,6 3-7-16,-7 1-7 0,8 3-7 0,5-4-4 16,-7 9-3-16,8-9-1 0,-1 9-3 15,7-5-3-15,-6 0-4 0,6 4-2 16,0-4 0-16,0 0 1 0,6 4 0 0,-6-3 1 15,7 2 5-15,-1 2-1 0,7 2-2 0,0-3 0 16,-6 0-1-16,12 3-1 0,-6-2-4 16,7-1 3-16,-1 3 1 0,7 1-1 0,-7-1-1 15,14 1 2-15,-7 4-1 0,0-5-4 16,7 1-4-16,-7-1-1 0,6 1 0 16,-6-4-3-16,6 0 2 0,1 0-3 0,6-4 4 15,-6 0 5-15,5 0-1 0,2 2 3 0,6-6-1 16,5-4 0-16,1-3-1 0,7 1-3 15,6-4-1-15,0-8-1 0,14 0-3 0,-2-3 2 16,8 0-2-16,-1-8 1 0,7 0-1 16,0-3 0-16,8-4 3 0,-8-4 1 0,0 1 0 15,6-5 0-15,-6 1 2 0,0-4 5 16,0-4 6-16,1 4 9 0,-8-7 8 0,8-1 5 16,-8-3 1-16,8 4-2 0,-9-7-8 15,2-1-7-15,7 0-6 0,-8-8-5 0,8 5-5 16,-1-7-3-16,0 0-1 0,0-1 0 0,0-3-4 15,-6-5 1-15,6 2 0 0,-7-1 1 0,1 0 0 16,-8 0-1-16,2 0 3 0,-7-4 1 0,-1 4 2 16,-6-3 1-16,-7-1 1 0,8-3 0 15,-7 3 1-15,-7-8-1 0,0 6-1 0,-1-5-2 16,1 0-1-16,7-4-5 0,-7 4-6 0,0-3-6 16,1-1-7-16,-1-3-8 0,-7 0-6 0,1-5-2 15,-8 1 0-15,2 0 1 0,-2 1 8 16,-5-5 6-16,6 4 11 0,-6 0 3 0,-7 4 7 15,6-1 2-15,0 5 2 0,-6-5 3 0,8 9-3 16,-8-5 0-16,0 4 1 0,6-4-1 16,-6 5 0-16,0-4-1 0,0 2-1 0,0 1 1 15,0-3-1-15,0 2 0 0,0 1-1 16,0 1 0-16,0 2 2 0,0-3 0 0,0 4 0 16,0-1 3-16,0-3-1 0,0 4 1 15,0 0 1-15,0 3 2 0,0-3 0 0,0 4 2 16,0-1 0-16,0 0-2 0,0 0 1 15,0 5 1-15,0-1-3 0,0-1-1 0,0 2-1 16,-14 2 4-16,-5-2-5 0,-13 1-9 0,-14-1-13 16,1 3-9-16,-14-5-14 0,0 6-22 0,-6-2-38 15,-6 4-57-15,5 1-65 0,-6 7-90 16,7-1-112-16,0 8-117 0,0 0-86 0,0 8-76 16,7 3 3-16,-7 3 60 0,0 1 103 15,6 3 129-15</inkml:trace>
  <inkml:trace contextRef="#ctx0" brushRef="#br0" timeOffset="173180.78">28878 7616 189 0,'0'0'267'0,"-8"0"13"0,8 4-40 15,0-4-84-15,0 0-43 0,0 0-21 16,0 4-8-16,-6-4-3 0,6 0-4 15,0 0-4-15,0 0-21 0,0 3-20 0,0-3-15 16,0 0-10-16,0 0-3 0,0 4-4 16,0-4 0-16,0 0 3 0,0 4-1 0,0-4 0 15,0 3 1-15,0 0 0 0,0-3 5 16,0 4 9-16,0 4 10 0,0-5 15 0,0 5 14 16,0 3 17-16,0-4 13 0,-6 8 6 15,6-1 12-15,-7 1 10 0,7 4 3 16,-6 2 2-16,-1 1-3 0,1 4-5 0,-7-1-9 15,7 5-13-15,-8-1-1 0,1 0 2 16,6 4 1-16,-5 0-3 0,-1 4-7 16,-1-4-5-16,2 4-11 0,-2-1-16 0,2 2-10 15,-1-3-4-15,-1 6 4 0,2-1-1 16,-2 1 0-16,2-1-1 0,5 0-3 0,-6 0-5 16,0-3-5-16,-1 0-1 0,8-5-2 15,-6-2 4-15,5-4 1 0,-6-1 4 16,6-3-2-16,1-4-2 0,-1 1 5 0,0-8 1 15,7 3-1-15,-6-6 3 0,6-1 12 16,-6 1 4-16,6-5 2 0,0 0-6 0,-7 2-6 16,7-5-47-16,0-5-85 0,0 2-126 15,-7-3-147-15,7-10-141 0,0 1-155 0,0-3-43 16,0-4 26-16,0-4 94 0,7-3 125 16</inkml:trace>
  <inkml:trace contextRef="#ctx0" brushRef="#br0" timeOffset="174150.32">28870 7606 86 0,'-6'0'201'0,"6"0"16"0,-6 0-49 0,6 0-40 15,0 0-19-15,0 0-10 0,-7 0-2 16,7 0-8-16,0 0-6 0,0 0-12 15,0 0-10-15,0 2-3 0,0 3 4 0,0-2 14 16,0 5 13-16,0-1 20 0,0 3 17 16,0 5 17-16,7 0 10 0,-7 7 4 0,6-4-1 15,-6 7-13-15,6 2-16 0,-6 2-16 16,0 0-22-16,8 1-19 0,-8 2-14 16,0 2-9-16,0-5-3 0,0 0-8 0,0 4-5 15,0-8-3-15,0 1-1 0,0 0 2 16,0-4-6-16,0-4 1 0,0 0 0 15,0-3 5-15,0-3 9 0,0-2 8 0,6-2 26 16,-6-1 27-16,0-3 38 0,0-1 47 16,0-3 14-16,6 0 4 0,1-3-19 0,6-8-25 15,-7-1-42-15,14-2-55 0,-7-5-29 16,7-6-15-16,5-1-10 0,1-3-4 0,1-4-5 16,5-4 1-16,-6 1 1 0,7-1-5 15,-7-3 1-15,6 3-1 0,-5 1 2 16,-1 3-1-16,0-1 0 0,-7 5 4 0,1 4 1 15,-1 3 6-15,1-1 3 0,-7 6 9 16,0-1 2-16,-1 6 2 0,-4-3 2 0,-2 8-6 16,0 0 0-16,1-1-11 0,-7 2-1 15,6 1-7-15,-6 2-6 0,7-1-2 16,-7 4-7-16,0-4-1 0,0 4-3 0,0 4 3 16,0 3 2-16,0 1-2 0,-7 7 7 15,1 2 4-15,-1 10 4 0,1 1 1 16,-8 9 0-16,2 0 4 0,-1 7-4 0,-7 4 0 15,0-1-4-15,2 5 2 0,-2-1 1 16,-7 4 2-16,9 0-1 0,-9 0 6 16,7-1 1-16,-6 2-3 0,7-5 2 0,-7 0-1 15,6 0-1-15,0-7-1 0,8-3 1 16,-1-1 0-16,0-7 1 0,6-4-4 16,-5 0 6-16,4-3-1 0,2-8-3 0,0 1 4 15,6-5 1-15,-7-3 3 0,7 0 2 16,0-3 2-16,-7-1 4 0,7-3 0 0,0-1-3 15,0-3-55-15,0 0-81 0,0-7-112 16,7 0-150-16,-7-4-144 0,7-8-127 0,5 1-87 16,2 0 8-16,5-4 69 0,1-4 124 15,6-3 130-15</inkml:trace>
  <inkml:trace contextRef="#ctx0" brushRef="#br0" timeOffset="174933.95">29985 7470 77 0,'6'-4'224'0,"-6"4"19"0,7-4-26 15,-1 0-47-15,-6 4-32 0,0-2-20 16,0 2-17-16,0-5-15 0,0 5-15 16,0 5-18-16,0-3-10 0,0 6-5 0,-6 0 1 15,-1 2 8-15,1 5 15 0,6 0 17 16,-14 3 16-16,8 1 10 0,0 2 12 0,-8 1 7 16,1 4-3-16,1 3-3 0,-2 0 6 15,2 4-1-15,-8 4-1 0,7 0-6 16,-7-1-5-16,0 4-5 0,-6 5-21 0,1-2-12 15,5 5-8-15,-12 4 1 0,5-1 1 16,1 3-5-16,0 1 3 0,1 0-1 0,-9 1-5 16,15-5-10-16,-7 0-7 0,6-3-4 15,-5-1-5-15,11-7 0 0,-6 1-9 16,8-8 0-16,-1 0 2 0,6-4-2 0,1-3-1 16,-1-3 6-16,1-5 17 0,0-4 22 15,6 0 29-15,0-3 50 0,0 0 44 16,0-3 25-16,6-5 5 0,7 1-11 0,7 0-27 15,-2-4-49-15,9 0-46 0,5-4-30 16,1 0-25-16,7 1-11 0,-2-1-6 0,15 4-5 16,-8-4-4-16,14 1-4 0,-1 3 0 15,14 0-2-15,0 0-4 0,-1 0 4 0,7 0 0 16,7 3-1-16,-13 1 0 0,6 0-1 16,-13-1 1-16,0 1-3 0,-7 0 2 15,-11-1 2-15,-9 1 3 0,1-4 4 0,-13 4 3 16,1-4 7-16,-8 0 5 0,-6 3 2 15,0-3 0-15,0 0-1 0,0 0-4 0,-7 0-5 16,1 0-5-16,0 0-10 0,-7 0-16 16,6 0-31-16,-6 0-49 0,0-3-117 15,0 3-174-15,0-4-206 0,-6-3-162 0,-8 3-117 16,-5-3-30-16,-7-1 75 0,-6-7 152 16,-7 1 199-16</inkml:trace>
  <inkml:trace contextRef="#ctx0" brushRef="#br0" timeOffset="181183.52">6708 8389 101 0,'12'-4'203'0,"8"-3"21"0,-7 3-65 0,-7-3-42 16,2 3-27-16,-2-3-18 0,0 0-16 16,1 0-11-16,-7-1 0 0,0 0-2 15,0-2 4-15,0 2 6 0,-7-3 8 0,1 1 0 16,0-2 4-16,-2 1 10 0,2 0 5 15,-7-3-4-15,0 2-9 0,-6 2-9 16,-1-5-12-16,1 5-14 0,-7-6-10 0,0 5-1 16,-7 0-1-16,-6 0 2 0,6 0 8 15,-12 1 9-15,6-1 10 0,-7 0 4 16,1 0 4-16,-1 3 0 0,0-3-2 16,0 4-9-16,1 0-13 0,6 3-7 0,-7 1-7 15,8-1-6-15,-1 4-8 16,-1 0-3-16,1 4-2 0,0 3-3 0,0 0 0 15,0 7 1-15,-6 1 0 0,5 4 0 16,-5 6 5-16,6 4 0 0,-7 5 1 0,1 6 0 16,-1 0 2-16,0 7 0 0,0 5-1 15,1 3 1-15,6 4 1 0,-7-1 1 0,7 5 3 16,1-1-3-16,4 5 1 0,-5-6-2 16,7 1-2-16,-1 0-3 0,7 1 0 0,0-1 3 15,1 4 1-15,-1-3 3 0,6-1 4 16,0 3 1-16,1 5 0 0,5-4-1 15,-5 7 2-15,6-3-4 0,6 6 1 16,-5 1 2-16,4 4 8 0,2 0 6 0,6 0 3 16,0-1 0-16,0 4-1 0,6-3-4 0,-6 3-7 15,8-3-5-15,-2 4-2 0,-6-2 0 16,0 6 4-16,0-6 0 0,0 9 3 16,-6 0 1-16,-2-4 2 0,2 3 3 0,-6-2 3 15,5-6 7-15,-6 2 2 0,6-8-1 16,1 3-1-16,6-3-1 0,0 0-7 0,0 0-6 15,6 0-3-15,1-1-4 16,-1-2-4-16,1 2-4 0,6-5 2 0,-1 2-2 16,8-7-2-16,-6 0-2 0,5-7 1 15,1-5-2-15,6-2 2 0,-7-8 3 0,13 0-1 16,-5-5 5-16,11-1 4 0,-4-5-1 16,11-4-6-16,0-4 0 0,8-3 2 15,5-3-1-15,1-1-2 0,12-7 3 0,2 0 1 16,4-3-1-16,2-1 1 0,5-4-5 15,1 1 0-15,6-4-1 0,-6 0-2 16,0-4-2-16,-1 4-2 0,-6-3 1 0,0-1-2 16,1-3 5-16,-1 3 2 0,0-3 3 15,-7 0 0-15,8-1 2 0,-8 1-3 16,1 0-2-16,0-1 1 0,-7 1-2 16,6-1-1-16,-6-3 2 0,7 0 8 0,0-3 6 15,-7-1 1-15,0-3 1 0,0-4 1 16,1-4 0-16,-9-4-3 0,2-5-3 15,-7-2-4-15,1-3-2 0,-2-5-1 16,2-2-3-16,-7-4-2 0,-1-8-3 0,1 0 3 16,-7-3-1-16,0-4 0 0,-7-1 2 15,1-1 2-15,-1-2-1 0,-6-3-5 0,-6-4-1 16,-1-4-1-16,1 0-1 0,-14-3-2 16,2 0-2-16,-2 0 3 0,-12-4 0 15,6 3 3-15,-8-3 3 0,-4 1 0 16,5-1 1-16,-6 0 3 0,0 0-1 0,7 0-2 15,-8 0-2-15,2 0-3 0,-2-3-1 16,-5-1-4-16,-1 5 4 0,0-2-2 16,2 5-3-16,-9 0 7 0,1 3 3 0,-6 1 3 15,-1 2-6-15,-6 2 2 0,0 2 3 16,0 2-5-16,-6 1 0 0,-2 6-2 16,2-5 1-16,-1 4 0 0,-5 0-2 15,-2 3 4-15,7 1-6 0,-5 0 4 0,5 3-5 16,-6 1 0-16,6 3-2 0,-6 0-4 15,0 0 6-15,6 4 0 0,-6 3 5 16,-6 1-3-16,6 3 4 0,-1 0 0 16,-5 3 1-16,6 4-4 0,0 2 1 0,-7 1 3 15,7 1 0-15,-7 3 0 0,8 5-5 16,-2 3 0-16,1 0 2 0,7 4-2 16,-8 0 2-16,1 3 0 0,0 4 1 15,6-4 2-15,-5 4 2 0,5 4-6 0,-7 3-4 16,-4 1-1-16,-2 3 1 0,0 3 1 15,-6 5-1-15,-7-1 4 0,7 8 5 0,-13 3 1 16,6 4 0-16,-6 3-5 0,6 5-14 16,-12 7-26-16,6 3-51 0,0 3-64 0,-7 9-72 15,6-1-76-15,8 8-60 0,6 3-47 16,13 0-46-16,0 1 10 0,12-1 46 16,8-3 68-16</inkml:trace>
  <inkml:trace contextRef="#ctx0" brushRef="#br0" timeOffset="194079.92">9795 7121 61 0,'0'0'102'0,"-7"0"-26"16,7 4-18-16,0-4-15 0,0 0-5 15,0 4 2-15,0-4 2 0,-6 0 3 0,6 0 6 16,0 0 2-16,0 4 0 0,0-4 6 16,0 0 5-16,0 0 2 0,0 0 0 15,0 0 0-15,6 0-1 0,1 0-7 16,-1 0-2-16,8-4-3 0,-2 0-3 0,8 0-6 16,6 1-5-16,0-5-5 0,6 5-6 15,2-4-8-15,-2-1-5 0,7 1 3 16,6 0 5-16,-5-1 3 0,5 1 2 15,1 0 2-15,-1-1-1 0,1 1-3 0,-7 0-4 16,6-1-2-16,-5 0-2 0,5 5 0 16,-6-4 7-16,7 0 1 0,-1-1 8 15,1 1 4-15,-1 0 1 0,1-1 2 16,6 1-1-16,7 0-3 0,-1-1-7 0,1 1-5 16,6-4-4-16,0 0-5 0,0 4-3 15,7-4-3-15,-7 4-1 0,7-2-1 16,-7 2 3-16,7 0 0 0,-7 0 2 0,0 3 4 15,0-3 0-15,0 4 4 0,0-1 1 16,7-4 2-16,0 5 0 0,-7 3-3 16,13-3 1-16,-6-2-4 0,5 2-3 15,2-1-1-15,6 4-6 0,-1-4-1 0,1 1-2 16,0-1 0-16,6 0-1 0,-6 1-1 16,-1-1 5-16,7-4 2 0,-6 5 1 15,0 0 7-15,6-1 7 0,-6 0 11 16,6 0 7-16,-1 4 3 0,1 0 4 0,1-3-4 15,-1 3-5-15,7 0-7 0,-6 0-11 16,-2 0-5-16,-5 0-6 0,0 0-3 16,0 0-4-16,-2 0-3 0,-4 0 1 15,-8 0 3-15,8 0 0 0,-8 0 3 0,2 0 6 16,-8 0 3-16,0-4-4 0,0 4 0 16,0-3 3-16,-7 3 1 0,1-4-1 15,0 4-3-15,0-3-1 0,-8 3 3 0,1-4-4 16,1 0-5-16,-8 4-4 0,1-4-3 15,-1 4 0-15,1-4 0 0,-1 4-2 16,-6-2 0-16,7 2 1 0,-7 0 1 16,7 0-1-16,-7-5 0 0,6 5 1 0,-5 0 2 15,5 5-2-15,1-5 0 0,-1 0 5 16,0 0-2-16,1 2 1 0,7-2-2 16,-8 4 2-16,7-4-1 0,-7 4-3 15,8 0-1-15,-1 0-2 0,0-1 0 0,6-3 2 16,-5 4 2-16,-1-1 0 0,0-3 5 15,6 4 0-15,-5-1-2 0,-1-3-1 16,0 0-7-16,0 4 2 0,0-4-4 0,0 4 5 16,0-4-1-16,1 0 1 0,-1 0 3 15,-1 0-1-15,2 0 2 0,-1 0 0 16,-7 0-1-16,8 0-3 0,-2 4 3 16,2-4 2-16,-1 0-3 0,0 0-3 0,-6 3-1 15,6-3 3-15,-1 3-2 0,2-3-3 16,-1 4 1-16,0-4 2 0,0 4 1 15,0-4 0-15,-6 4 3 0,6-1-1 16,0-3 1-16,-6 4 2 0,6-4-3 0,0 4-1 16,-7-1 1-16,8-3-1 0,-2 4-2 15,2 0-1-15,-1-4 3 0,-1 3 0 16,2 2 0-16,-1-2 0 0,1-3 3 16,-2 3-1-16,2 1-2 0,-8 0 1 0,7-4-3 15,-6 4 5-15,-1-4-3 0,1 3 1 16,-1-3-1-16,2 4 0 0,-9-4 2 15,1 0-5-15,7 0 2 0,-7 0 1 0,0 0 0 16,7 0-1-16,-7 0 1 0,0-4 2 16,7 4-1-16,-7-3-5 0,-1 3 1 0,9-4 5 15,-9 4-3-15,1-4-1 16,7 4-2-16,-7-4 4 0,0 4 2 0,7 0-4 16,-7 0 1-16,0-3 1 0,-7 3 2 15,8 0-1-15,-8 0-2 0,7-3 0 0,-6 3 2 16,-1-5 1-16,1 5-4 0,-1 0 3 15,1-3-1-15,-1 3-1 0,7 0 3 16,-5-4-2-16,4 4 4 0,1 0-1 16,0 0 1-16,-7 0 0 0,8 0-4 0,-1 0 0 15,-6 0 0-15,5 0-4 0,-11 0 2 16,5 0 2-16,1 4 0 0,-7-4 0 16,0 0-2-16,-6 3 2 0,5-3-4 0,1 0 1 15,1 0 0-15,-8 0 0 0,8 5 2 16,-8-5 1-16,7 0 4 0,-6 0 0 15,6 3-1-15,-7-3 0 0,1 3-2 16,-1-3-1-16,1 4-1 0,-8 0-3 16,8-4-1-16,-6 4 1 0,-2-1 4 0,8-3-3 15,-7 4 2-15,-1-1 4 0,2-3 3 16,-1 4-5-16,0-1-1 0,0 1 1 16,0 0-2-16,-6-1-3 0,5 2-4 0,2-3 4 15,-8 2-1-15,7 1 1 16,-7 2-1-16,8 0 1 0,-2 4 6 0,-4-4 0 15,4 8 2-15,1-4-1 0,0 4 1 16,-6-4 1-16,5 3-7 0,2 1-2 0,-8 3-3 16,7-3 6-16,-6 0 0 0,-1 3-3 15,1 0 2-15,-1 0 1 0,1-3-2 16,-7 3-2-16,7 1-1 0,-7-1 1 0,0 1-1 16,0-1 0-16,0 0 4 15,0-3-3-15,-7 3 4 0,7 0-2 0,-7-3-2 16,1 4 4-16,-1-1-1 0,1-4 0 15,-1 5 2-15,-6-1 2 0,7 0 1 0,-8 0-2 16,2 1 1-16,-1-5 1 0,-1 9-3 16,2-5 1-16,-2 4 0 0,2-4-1 15,-2 8 1-15,-5-5 1 0,6 1 0 16,-6 5-1-16,-1-6 0 0,0 5 4 0,1-4-1 16,5 3-1-16,-5-2-2 0,0-1-1 15,6 0-3-15,-7-4 0 0,0 0 1 16,8 1-1-16,-1-1 1 0,-1-1 1 15,2-1 4-15,-2-1-1 0,2-1 1 16,-1 1 0-16,-1-1 0 0,2 1 1 0,-2-4-1 16,1 0 1-16,0 0-2 0,-6 0 1 15,-1 0 1-15,0-3-3 0,1 3-3 0,-1-4 3 16,-6 0-1-16,7 0-1 0,-7 0 1 16,0 1 0-16,0-4 4 0,-1 3-3 15,2-3 1-15,-8-1 0 0,8 1-2 16,-8 0 3-16,1-4-4 0,-2 3 0 0,-5-3 0 15,0 4 2-15,1 0 4 0,-9-4-3 16,2 0 4-16,-1 0 1 0,-5 0-1 16,5 3-1-16,-7-3-5 0,8 0 0 15,-7 4 0-15,-1-4 0 0,2 0 3 0,-1 3-3 16,-1-3 7-16,2 0 4 0,-8 0-1 16,0 4 0-16,7-4-1 0,-7 0 1 15,-6 0 0-15,6 4-5 0,1-4 2 16,-1 3-2-16,1-3 2 0,0 4 0 0,-1 0 0 15,6-4 1-15,1 3 2 0,-7 1 0 16,8 0-3-16,-1 4-3 0,-1-8-1 16,-6 6 1-16,8-2-1 0,-8 0-1 0,1-4 1 15,-7 4 1-15,0 0-1 0,0-4-3 16,-8 0 0-16,2 0 0 0,0 0-2 16,-8-4 0-16,8 4 3 0,-2-4 1 15,2 4 0-15,6-4-4 0,0 4 0 0,-6-4 2 16,12 4 5-16,-6-2 0 0,6-2-3 15,1 4 2-15,-7 0 1 0,6 0-3 16,-6 0-3-16,6 0 0 0,-6 0 1 0,0 0 2 16,6 0 1-16,-7 0 1 0,1 0-4 15,0 0-1-15,0 4 1 0,7-4-1 16,-1 2 2-16,0-2-1 0,1 0 1 16,0 4-1-16,5-4 1 0,1 0-1 0,1 0 0 15,-2 4 0-15,7-4 2 0,-5 0 8 16,4 0-4-16,2 4-3 0,-7-4-3 15,7 4 0-15,-8-4 0 0,7 3-10 16,-5-3 5-16,-8 4 3 0,0-4 1 0,1 3 0 16,-7-3 0-16,0 0 1 0,0 4-2 15,0-4 4-15,-1 0-1 0,8 0 1 16,-1 0 3-16,1 0 2 0,-1 0-1 16,6 0-5-16,1 0 1 0,7 0 0 0,-7 0-1 15,0 0-5-15,0 0 3 0,-1 3 3 16,1-3 1-16,0 0-2 0,0 0 0 15,0 4-1-15,-7-4 0 0,8 4 0 0,-14-4 1 16,6 0 4-16,-6 4-3 0,0-4 4 16,-1 0 1-16,8 3 0 0,-8-3 2 15,8 3 0-15,-8-3 0 0,9 5-1 0,4-5-1 16,-6 3 0-16,7-3-6 0,1 4 2 16,-2 0 0-16,7-4 4 0,-5 0-3 15,5 3 2-15,-7-3-1 0,8 0 1 16,0 4-1-16,-7-4-1 0,-1 0-1 15,1 3-3-15,-6-3 0 0,-8 0-1 0,1 0-2 16,0 4 0-16,0-4 3 0,0 0 2 16,-6 4 4-16,6-4 0 0,6 3 4 15,0-3 3-15,1 0-2 0,5 5 0 0,1-5 2 16,0 3-2-16,6-3-3 0,1 3-1 16,-1-3 1-16,1 4-3 0,-1 0-2 15,7 0 4-15,-6-1-3 0,-1-3-2 16,1 4-2-16,5-1 0 0,-5 1 0 0,-1-1 0 15,0-3-1-15,0 0 1 0,-5 4 2 16,5 0-1-16,-6-4-2 0,6 0-5 16,-6 4 3-16,0-4 0 0,0 0-1 15,7 0 4-15,-7 0 2 0,-1 0 0 0,1 0 2 16,0 0-3-16,6 0 4 0,-5 0-6 16,-2 0 2-16,7 0 1 0,1 0-2 15,-7 0 4-15,7 0-2 0,-1 0 1 16,0 0-3-16,0-4-3 0,8 4 2 0,-1 0 1 15,0 0-2-15,-1 0 5 0,1 0 2 16,0 0 5-16,7 0 1 0,-1-4 0 16,1 4 1-16,6 0-2 0,0-4 2 0,-1 4 5 15,1-3 1-15,0 3-4 0,0-4 1 16,7 4-1-16,-7-3-3 0,-1-1-4 16,-5 1-3-16,6-1 2 0,-7 4 0 15,1-4 5-15,-1 0-1 0,1 1-1 0,-1 0 0 16,1 3-1-16,-7-5 0 0,-1 2-4 15,8-1 0-15,-7 0-2 0,0 4 0 16,0-3 5-16,6-1 0 0,-6 4 2 0,6-3 2 16,1 3 2-16,-1-4 0 0,7 0-3 15,0 4-2-15,-7-3 3 0,7 3-1 16,1 0-3-16,-1-5 0 0,6 5 0 0,-6 0 6 16,7-3-6-16,-7 3 3 0,6-3 4 15,-7 3 3-15,1-4 5 0,7 0-2 16,-7 0 11-16,0 1 8 0,6-1 5 0,1-3 13 15,-1 4 4-15,1-5 8 0,6 0-1 16,-6 2 3-16,5-2 2 0,2-3-8 16,4 0-6-16,-4 0-13 0,5-4-4 15,1-3-14-15,-1 3-7 0,7-3-7 0,-7-3-3 16,7-2 0-16,-6 1-6 0,6-4 1 16,0 1-4-16,0-1 4 0,6 1-6 15,-6-1-3-15,7-4 3 0,-7 1-1 16,7 0 1-16,-1-4 1 0,1 4 1 0,-1-1 0 15,8-3 0-15,-8 4-2 0,0-4-3 16,0 0-3-16,8 0 2 0,-1 0 1 16,-7 0 3-16,8-4 0 0,-2 5 3 15,-6-5 1-15,8 5-4 0,-8-2 3 0,1 5-2 16,6-1-1-16,-6 5 2 0,-1-1-3 16,0 8 0-16,1-1-2 0,-7 1 2 0,7 3-4 15,-1 5-2-15,-6-1 1 0,6 3-2 16,-6 1 1-16,7 3-1 0,-7-3 5 15,0 3-1-15,7 1-3 0,-7 3 6 16,6-4-6-16,7 0 6 0,7 4-3 0,-1 0 0 16,7-3 0-16,6 3 5 0,1 0 1 15,13 0-5-15,-1 0-27 0,8 0-46 16,-1 0-73-16,7 3-116 0,-1 1-139 16,-6 0-134-16,7 3-124 0,-13 0-35 0,-1-3 33 15,-13 3 88-15,-6-7 128 0</inkml:trace>
  <inkml:trace contextRef="#ctx0" brushRef="#br0" timeOffset="197298.49">10934 8785 59 0,'0'-4'157'0,"0"0"-22"0,0 1-31 16,0-1-17-16,0 1 1 0,0-1-3 16,0-3 0-16,0 2-3 0,7-1-7 15,-1 3-4-15,-6-6-5 0,7 2 2 16,0 3 5-16,-7-3 2 0,6 3 1 0,-6 1-9 16,0 3-8-16,6 0-6 0,-6-4-4 15,0 4-3-15,0 0-1 0,0 0-1 16,-6 0-5-16,6 0-4 0,0 4-8 0,0-4-7 15,0 0-6-15,0 0-3 16,-6 0-3-16,6 3-2 0,0 1-4 0,6 0 0 16,-6-1 1-16,6 1 4 0,-6 3 9 15,14 2 16-15,-8 0 16 0,7 7 15 0,0-2 9 16,0 0 4-16,7 5-4 0,-8-4-13 16,8 3-12-16,0 4-10 0,-1-3-8 15,7-1-4-15,-6 3-4 0,-1-3 0 16,7 1 0-16,-6 4-1 0,-1-6 2 0,7 1 7 15,-6-2 11-15,7 2 10 0,-9 0 16 16,9-3 15-16,-1-1 13 0,0 1 5 16,0-4 1-16,0 4-8 0,7-4-10 15,-8-1-9-15,9 1-10 0,-2-3-13 0,1 3-9 16,-1-4-4-16,1 4-9 0,6-3-8 16,-7-1-2-16,7 0-3 0,1-3-4 15,-8 3-1-15,7-3 0 0,0 3-4 0,1-3 0 16,-8 3 2-16,7-3-2 0,0 3-4 15,-7-3-1-15,7 0 5 0,-5-1-2 16,4 4-2-16,-5-3 1 0,-1 0 5 16,7 4 0-16,-6-5-1 0,5 0 2 0,2 0 3 15,-1 3 2-15,0-3-3 0,7 0 1 16,-7-3 0-16,7 4 0 0,-1-4-3 16,0 4-1-16,1-1-2 0,-1-3-3 15,1 0 0-15,0 4-3 0,-7 0-5 0,6-4 4 16,-6 3 1-16,7-3 1 0,-7 0 1 15,7 0-1-15,-7 4 7 0,0-4-1 16,0 0-3-16,7 0 0 0,-7 0-2 16,-1 0 3-16,2 0-4 0,-1-4 0 0,6 4 6 15,-5-3 4-15,-7 3 4 0,5-8 0 16,1 8 5-16,1-7 2 0,-8 3 3 16,7-2-3-16,-6-3-3 0,-1 3-1 0,1 1-2 15,-1-2-4-15,1 0-1 0,-1 0 1 16,-5-1 0-16,5-3 2 0,1 4-1 15,-1-4 3-15,-6 4-2 0,7-4-1 16,-1 0 1-16,-6 3 0 0,1-3-4 0,5 4-2 16,-6-4 2-16,1-1 2 0,-1 2-3 15,6-1 4-15,-7 0 4 0,-5-4 9 16,7 4 3-16,-1-3 12 0,-7-1 15 16,7 1 7-16,-6-1 9 0,0 1 9 0,-8-2 4 15,8-2-2-15,-7 3-5 0,-1 1-5 16,2-1-13-16,-1 1-15 0,0-1-13 15,-6-3-11-15,5 3-10 0,-5 5-5 0,6-6-1 16,-7 1-2-16,1 5 5 0,6-5 1 16,-6 4 3-16,-1 0-1 0,0 4 1 15,1-5 1-15,0 5-4 0,-1 0 4 16,0 0 0-16,2 0-2 0,-8 0 0 0,0 3-1 16,6-1 0-16,-6 2-3 0,0 0-4 15,6 0 2-15,-6-2-4 0,0 5 3 16,0-4-1-16,0 4 0 0,0 0-2 0,0-3 0 15,7 3 1-15,-7 0-3 0,0-4-6 16,0 4-17-16,-7 0-59 0,7 0-81 16,0 0-107-16,0 0-155 0,0 0-136 15,0 0-96-15,0 0-75 0,0 4 8 0,0-1 71 16,0 1 135-16,0 1 130 0</inkml:trace>
  <inkml:trace contextRef="#ctx0" brushRef="#br0" timeOffset="197695.54">14477 8829 180 0,'-20'0'220'0,"8"0"19"0,6-4-69 15,-8 4-41-15,8-4-23 0,6 4-5 0,-7 0-2 16,7 0-10-16,7-3-8 0,-1 3-7 16,1-4-3-16,6 4 1 0,7-4 5 15,-1 1 16-15,7-1 17 0,0 0 17 16,0 0 12-16,1 1 14 0,-1-1 8 0,-1 1-2 16,1-1-7-16,-6 4-14 0,6-4-19 15,-7 4-28-15,-5 0-25 0,5 0-19 16,-12 4-7-16,6-4-4 0,-1 7-2 15,-5 4 3-15,0 0 4 0,-1 8 2 0,0-5-6 16,2 8-5-16,-2 1-7 0,0-1-6 16,1-1-7-16,-7 1-5 0,6 0-4 15,1-4-18-15,-1 1-46 0,-6-1-89 16,7-3-108-16,-1-4-106 0,-6 4-125 0,6-9-74 16,2 2 1-16,-8-4 62 0,0-4 94 15</inkml:trace>
  <inkml:trace contextRef="#ctx0" brushRef="#br0" timeOffset="199092.9">15923 8847 116 0,'7'-4'233'16,"-1"-3"29"-16,-6 3-32 0,7 1-34 15,-1-5-15-15,1 5 1 0,-7-1 6 16,6-3-2-16,1 3-5 0,-7 0-14 0,7 4-22 16,-7-4-33-16,0 4-37 0,6 0-23 15,-6 0-21-15,0 0-7 0,6 0 11 16,1 4 19-16,6 4 21 0,0-1 12 0,0 8 13 16,0-4 12-16,7 3-1 0,-1 4-4 15,7 2 2-15,0 1 4 0,0 1 9 16,7-4 2-16,6 4 5 0,0 0-1 0,7-4-5 15,-1 5-7-15,7-1-12 0,1-5-12 16,-2 2-16-16,8-1-6 0,-1 1-12 16,1-1-2-16,6-4-5 0,0 5 2 0,-6-8 3 15,0 4-3-15,-1-1-3 0,1-3-4 16,0 0-1-16,-7 0-2 0,0 0-6 16,0 0-2-16,0 0 2 0,0-4 2 15,0 4-2-15,-6-3-2 0,6-2-1 0,-6 3-8 16,5-2-6-16,-5 0-9 0,7-3-2 15,-8 0-4-15,7 3-3 0,0-3 2 16,0-1-4-16,1 1 1 0,-1-4 1 16,-1 4-2-16,2-1 0 0,-1-3 0 0,0 0 1 15,0 0 3-15,-7 0 2 0,1-3 1 16,-1 3-2-16,1 0-1 0,0-4 1 16,0 4-1-16,-8-4-1 0,1 4-3 15,1-3 0-15,-1-1 4 0,0 0 0 0,-7 4-1 16,1-3 0-16,-1-1 3 0,-6 0 0 15,7-3-4-15,-7 0 0 0,7-2 2 0,-7 3-3 16,0-5-1-16,7 0-3 16,-7-4 2-16,0 1 0 0,0-1-3 0,-1-3 2 15,8-1-1-15,-13-2 2 0,6-6 1 16,0 6-1-16,0-5 1 0,-7-3 1 0,1 3 0 16,-1 1 0-16,1-5-2 0,0 4-1 15,-1 5 0-15,-6-5 1 0,0 4 1 16,7 1 2-16,-14 1 0 0,8 2 3 15,-2 0 2-15,-5 3-1 0,-1 4-2 0,1 0-1 16,0 0 1-16,-7 4-4 0,6 0 0 16,-6 3-2-16,0-3 1 0,0 4-2 15,0-1-5-15,0-1-18 0,0 5-39 0,0-3-57 16,0 3-64-16,0-3-70 0,-6 3-97 16,6 0-106-16,-7-3-76 0,7 3-42 15,-7 0-36-15,1 0-16 0,-7-5 57 16,7 5 99-16,-8-4 103 0</inkml:trace>
  <inkml:trace contextRef="#ctx0" brushRef="#br0" timeOffset="199533.47">19186 8719 112 0,'-6'0'195'0,"0"0"16"16,6 0-58-16,-8 0-29 0,8 3-6 15,0-3 9-15,0 0 11 0,0 0 5 16,0 0-7-16,8 0-15 0,-2 0-19 15,0 0-17-15,14-3-10 0,-1 3-6 0,1 0 0 16,6-4 2-16,0 4 3 0,0-4 1 16,6 4-3-16,-6 0-4 0,7-3-2 15,-7 3-5-15,0 0-4 0,-6 0-10 16,6 3-8-16,-7-3-10 0,1 4-6 0,-1 0-3 16,-5 3 0-16,-2 0 3 0,-4 2 0 15,4 5 3-15,-12 0-2 0,6 1-3 16,1 3-3-16,0 0-6 0,-7 4-3 0,0-4-2 15,6 4-4-15,-6-3-6 16,0-1-37-16,7 4-70 0,-7-7-92 0,0-1-88 16,0-3-113-16,0 0-64 0,0-3-2 15,-7-1 51-15,7-3 82 0</inkml:trace>
  <inkml:trace contextRef="#ctx0" brushRef="#br0" timeOffset="202613.59">10739 9928 14 0,'7'-4'239'0,"-1"-7"31"0,0 4 31 16,-6 0-67-16,8-5-30 0,-2 5-14 16,-6-4-4-16,6 4-6 0,1 0-17 0,-7-1-16 15,6 1-23-15,1 3-32 0,-7-3-32 16,13 3-21-16,-7 0-8 0,0 1 0 15,2 3 6-15,4 0 19 0,-5 3 17 16,6 5 20-16,-7-1 12 0,7 4 9 0,1 0 2 16,-2 7-5-16,2 0-3 0,-2 1-10 15,1 3-10-15,7 0-7 0,-6 4-2 16,11-1-4-16,-5 1-1 0,6 0 0 0,0-1 0 16,7-3 2-16,-1 4 3 0,7-4 4 15,0-4-1-15,7 1 4 0,-1-1 5 16,7-3-3-16,1-1-6 0,-2 1-3 15,2-4-9-15,5 0-10 0,-5-4-2 0,5 0-11 16,-6 1-1-16,7-1-6 0,-7-4-2 16,7 1-3-16,-8 0-9 0,1-1-6 15,-5 2-4-15,-2-5-6 0,1 4-2 16,-7-4-5-16,6 0 0 0,-13 2 0 0,8-2 1 16,-7 0 3-16,-1 0 5 0,1 0 6 15,-1 0 6-15,1 0 1 0,-1-2 1 0,1 2-4 16,-1-4-1-16,7-1-6 0,-7 5-2 15,8-7-1-15,-1 7-5 0,6-7-4 16,1 3 0-16,-7 1-3 0,7-5 0 16,6 1 0-16,-6 3 1 0,-1-3 3 0,1 0 0 15,-1-1 1-15,1 1-2 0,-7 0-1 16,7-1 1-16,-7 1-5 0,0 0 2 16,-1-1 1-16,2 1 1 0,-7 0 5 15,6 0-4-15,-1-1 1 0,1 2-4 0,1-3-2 16,-1 2-3-16,7 0 1 0,-1-4-2 15,-6 3 4-15,13-3 6 0,-7 1-4 16,8-1 1-16,-1 0-1 0,-7 0 2 16,8 0-4-16,-1 0-2 0,-7 0 5 0,1 2 2 15,-7 0-1-15,0-3 3 0,-7 5-2 16,7 0 1-16,-13-4-3 0,7 3-1 16,-1 1 0-16,-5-4-3 0,-1 4 3 15,6-4-4-15,-5 3 4 0,-7-3 4 0,6 1-1 16,-1-1 4-16,-5 0 0 0,6-4 4 15,-7 4-1-15,-5 0 2 0,-2 0 0 16,2 0 1-16,-2 3 1 0,-5-3 0 0,-7 4-1 16,7-4-3-16,-7 3-2 0,0 2-4 15,0 2-4-15,0-3-2 0,0-1 0 16,0 5-1-16,0-1-2 0,0 1 0 0,-7-1-7 16,7 0-34-16,0 4-79 0,-7-4-93 15,7 4-128-15,-6 0-146 0,0-4-129 16,6 4-87-16,-7 0-36 0,-6 4 31 15,7-4 97-15,-8 0 133 0,8-4 125 16</inkml:trace>
  <inkml:trace contextRef="#ctx0" brushRef="#br0" timeOffset="202956.68">14524 9711 100 0,'-14'-3'215'16,"8"-5"27"-16,-7 5-34 0,6-1-37 0,0 1-16 15,1-1-7-15,6 0-6 0,-6 4-15 16,6-3-18-16,0 3-18 0,0-4-7 16,6 4-5-16,0 0 3 0,1 4 7 0,6-1 5 15,0 1 10-15,1 0 6 0,-2 3 4 16,8 4 4-16,-7 0 13 0,-1 3 22 15,-4 5 11-15,4 3-3 0,-6 4 0 16,2-5-3-16,-8 9-8 0,0-1-20 0,-8 1-14 16,8-5-14-16,-12 4-18 0,6-3-18 15,-8-1-16-15,8 0-26 0,-14-2-52 16,7-1-83-16,1-3-119 0,-8 2-132 16,7-6-120-16,-7 0-134 0,0-1-37 0,8-2 35 15,-15-5 92-15,7-3 116 0</inkml:trace>
  <inkml:trace contextRef="#ctx0" brushRef="#br0" timeOffset="206300.76">12178 7429 7 0,'20'0'231'0,"-6"-7"34"15,-2-1 28-15,-6-2-75 0,1-1-52 16,-7 0-37-16,-7-4-22 0,1 0-18 0,-6 1-12 16,-2-4-4-16,-6-1 1 0,-5 1 3 15,-1-1 4-15,-1 1-7 0,-5-4-8 16,-1 4-5-16,-5-4 0 0,4 3 1 15,-5-3 2-15,-6 4 10 0,5-4 11 0,-5 4 3 16,-7 0 4-16,0-1-8 0,0 1-3 16,0-1-15-16,-1 5-10 0,-5-4-5 15,0 7-8-15,-7-4-4 0,6 4-3 16,-6 0 2-16,6 0 7 0,-6 4 10 0,-1 0 7 16,9-1 7-16,-2 5 2 0,0-6-8 15,0 7-9-15,7-3-14 0,-7 5-7 16,1 0-11-16,-7 5-4 0,6-3 2 0,-6 7-1 15,0 2-2-15,-6-1-3 0,6 5 2 16,-8 0-3-16,8 3 0 0,0 4-1 16,6 0-2-16,-6 0 9 0,7 7 1 0,-7 1 6 15,6 2 5-15,0-2 7 0,8 7 9 16,-2-5-2-16,1 1 8 0,7 0-1 16,-1 1-4-16,7-5-8 0,13 4-8 15,-7-4-3-15,13 0-11 0,2 1-6 0,4 3-2 16,1-4-2-16,13 8 6 0,0 0-1 15,7-5 8-15,6 5 14 0,6-1 22 16,7 1 25-16,1 0 19 0,11-1 19 0,8-3 10 16,0-1-3-16,12 2-13 0,1-1-16 15,6 0-18-15,0-4-18 0,14-2-14 16,-8 1-5-16,8-2-4 0,4 0-8 16,-4-5-2-16,-1 1 0 0,7-3 0 0,-7-1-5 15,6 1-4-15,1-8 1 0,0 3-1 16,0-7 0-16,6 1-1 0,0 0 2 15,7-5-2-15,-1 0-5 0,1-3-1 0,-1 0-6 16,1 0-1-16,-7-3-2 0,0-5-3 16,1 1 3-16,-14 0-2 0,0-4 2 15,0-1-2-15,-6-2 0 0,-7 0 2 0,0-5-2 16,1-3 1-16,-1-4 0 0,-6-3-2 16,-1 0 0-16,-6-3 3 0,0-2-1 15,-7-3 0-15,-5 1-2 0,-8-1-1 16,1 0 3-16,-7-3-5 0,-7 4 0 0,-5-1-1 15,-2 0 0-15,-5 1 0 0,-7-1-1 16,0 1 1-16,-7-1-1 0,1 0 2 16,-8 0-3-16,-4 4-3 0,-2-3 3 0,1-1-1 15,-8 1-1-15,-5-1 1 0,6 0-2 16,-13 1 3-16,5 3-5 0,-4 1 3 16,5 1 0-16,-12 2-1 0,5 0 2 15,-5 3-1-15,-7 3 1 0,0 2-5 0,-6-1 2 16,-1 8-1-16,-6-1-2 0,-7 4-7 15,0 0-17-15,-6 7-15 0,-6 1-41 16,5 3-50-16,8 3-64 0,-2 5-67 16,2-1-76-16,6 4-84 0,6 8-68 0,7 2-44 15,7 9-31-15,6 3-33 0,-1 3 36 16,8 1 73-16,-1 0 92 0,14-1 84 16</inkml:trace>
  <inkml:trace contextRef="#ctx0" brushRef="#br0" timeOffset="207897.71">16516 7429 135 0,'13'-7'239'0,"6"-4"31"0,-11 0-39 16,4 0-40-16,-6 0-13 0,-6-4-14 0,7 1-11 15,0-1-5-15,-7 1-9 0,0-5-10 16,-7 1-23-16,0-4-11 0,1 3 0 0,-6-3-14 15,-2 1-5-15,1-1-3 16,-7-1 1-16,1 2-1 0,0-2-8 0,-8 5-2 16,1-4-4-16,0 4-4 0,-7 0-3 15,1-1-7-15,-1 1-10 0,1 0-7 0,-7 3-5 16,-1 0 3-16,-5 1-2 0,6-1 1 16,-13 4-4-16,7 0-3 0,-14-1 2 15,0 2-7-15,-6 2-3 0,-7 1 0 16,7 4 2-16,-6-4 1 0,-8 3-2 0,8 4 2 15,0 0 2-15,-2 0-1 0,2 0 3 16,6 4 1-16,0 3 1 0,0-4-1 16,6 8 1-16,0 1-3 0,1-1 0 15,5 3-4-15,2 0-5 0,-1 5 2 0,-1 3-2 16,8 3 4-16,-7 1 1 0,-1 7 1 16,2 0 8-16,5 4 3 0,1 3 5 15,-2 1 1-15,2 2-1 0,6 1 1 0,6 8-2 16,1-5-7-16,6 4-2 0,6 4-8 15,1 0-1-15,6 1-4 16,-1-5-3-16,14 4 1 0,-6 0-3 0,6-4 5 16,6-4-5-16,2 5 3 0,4-5 7 0,8 1 7 15,-1 0 6-15,14-8 9 0,6 4 15 16,0-4 19-16,14-3 10 0,-2-4 12 16,8-4 11-16,6-4 2 0,7 2 1 15,-1-9-9-15,7 0-8 0,1-3-2 0,-1-4-12 16,0 0-2-16,7-4-10 0,6 1-6 15,-6-5-4-15,-1 1-14 0,7-4-3 0,-6 0-5 16,0-4-1-16,0-3-2 0,-8 3 1 16,2-7 5-16,-8 0 4 0,7 0-5 15,-6-8-3-15,0 5 0 0,-1-5-6 16,-5-3-3-16,5 1-7 0,-6-5-3 0,6 1 0 16,-12-1 2-16,6 0 8 0,-6-3 8 15,-7 0 10-15,-7-1 8 0,-5 1 5 16,-7-4-2-16,-7-4-5 0,-7 4-12 15,-6-7-10-15,-6-4-8 0,-7 0-9 0,-7 0-3 16,-12-4-7-16,-1-3 2 0,-13-3 3 16,1-2-3-16,-7 1-1 0,0 1 3 0,-7-5 2 15,1 0-5-15,-1-3-4 0,-6 3-1 16,6 2-3-16,-13-3-9 0,1 5-6 16,-1 0-3-16,-12 4-10 0,-1 0-8 15,-12 7-19-15,-1 0-25 0,-13 7-37 0,1 4-46 16,-1 7-37-16,1 4-42 0,-8 8-31 15,7 3-39-15,1 7-33 0,5 4-29 0,1 4-30 16,6 10-20-16,8 1-29 0,12 3-17 16,-1 8 30-16,21 0 55 0,6 3 67 15</inkml:trace>
  <inkml:trace contextRef="#ctx0" brushRef="#br0" timeOffset="209394.84">21531 7458 73 0,'6'-7'197'0,"1"-4"16"0,-7-4-34 0,7 1-54 15,-7-1-17-15,0 1-11 0,0-1 1 16,-7-3 1-16,0 3-7 0,1-4-1 16,-1-3-3-16,-6 4 0 0,0-7-9 15,1 3-10-15,-8 0-1 0,0-4 0 0,-5 0-3 16,-2 1-2-16,1 3 10 0,-6-4 7 15,6 1 5-15,-13 3-1 0,6-1-7 16,-7 1-4-16,2 1-12 0,-8 2-6 16,0-3-9-16,1 8-4 0,-7-4-4 0,-1 2-3 15,2 2-1-15,-1 3-6 0,-7-4-4 16,0 9 1-16,0-6 4 0,1 5 5 16,-7-1 5-16,0 1 11 0,-7 3 6 0,0 0 3 15,1 4 8-15,-8-3 1 0,2 3 1 16,-8 3-3-16,0-3-2 0,1 4-6 15,5 4-5-15,-6-1-3 0,1 0-2 0,6 4 2 16,0 4 0-16,-1 0-3 0,8 3-3 16,-1 1-8-16,1 6-2 0,-1 1-14 15,7-1-9-15,0 8 1 0,6 4-5 16,1 0-1-16,5 3-7 0,8 0 6 0,-1 4 2 16,7 4-3-16,7 3 2 0,-1 0 0 15,7 4 0-15,6 0-6 0,1 4 0 16,6-1 1-16,6-2 1 0,1 2 0 15,6-3 2-15,6 4 3 0,7-5 4 0,7-2 2 16,12-1 2-16,1 0-1 0,13 1 10 16,5-5-1-16,8-3 0 0,6 0 1 15,0-3-3-15,14-5 4 0,-2 1-5 16,2-4 1-16,12-4-1 0,0-3 3 0,7-1 9 16,0-3 1-16,-1-3 2 0,2-1 3 15,-2-3 4-15,1-1-1 0,-7-3-2 16,0-3-2-16,7-5 3 0,-7 1-2 0,6-4-3 15,1-4-2-15,0-3-3 0,0 0-4 16,-1-4-9-16,1-4-1 0,-1-3-3 0,-5-5 7 16,-1 2 0-16,-6-5 0 0,0-7 3 15,-1 4 1-15,-6-4 3 0,-6-4 2 16,0-3 4-16,-7 3 7 0,0-7 9 16,-6 4 9-16,-8-4 3 0,-5-4-1 0,-1 1-4 15,-5-1-7-15,-15-3-6 0,1-1-9 16,1-2-8-16,-14-1-5 0,0 3-9 15,-7-2 0-15,-6-2-6 0,0-2-3 16,-6 3-1-16,0-4-3 0,-8 4 2 0,-5 0-1 16,-1 0-5-16,-6 0 1 0,0 0-3 15,-7 4-2-15,-6 0 2 0,-6 3-1 0,-7 1 2 16,-7-1-1-16,-12 8 0 0,-8 0-1 16,-6-1-6-16,-12 8-12 0,-7 0-29 15,-7 8-36-15,1 3-51 0,-8 7-49 16,-5 5-47-16,5 6-45 0,1 4-37 0,-7 7-37 15,7 4-23-15,6 7-18 0,0 4-15 16,14 3-9-16,-1 8 3 0,13 1-15 16,14 2 27-16,-1 1 44 0,20-1 55 0</inkml:trace>
  <inkml:trace contextRef="#ctx0" brushRef="#br0" timeOffset="211158.47">24514 8338 44 0,'0'-18'174'0,"-7"-1"21"0,1 1-50 0,-1-1-31 15,1 1 1-15,-1-1-2 0,-5-2 12 16,4 3 10-16,-4 0 12 0,-2-5 1 15,2 5-9-15,-1-4 6 0,-7 4-6 0,7-4-14 16,-6 4-14-16,5-1-2 0,-5 1-9 16,-7-1-16-16,6 1-12 0,-5 3-9 15,-1 1-12-15,-14-1-14 0,1 1-2 16,-6 3 0-16,-1 3 7 0,-13-4 10 0,0 9 16 16,-6 0 16-16,0 3 6 0,0 0 2 15,-6 3-7-15,6 6-5 0,-1-3-12 16,1 5-11-16,6 4-15 0,1 0-6 15,6 3-6-15,0 0-5 0,-1 4-4 0,8 0-2 16,0 4 0-16,5-1-2 0,1 8-4 16,1 0 4-16,5 1-1 0,1 2-2 15,5 4 5-15,1 1 1 0,6 3 6 16,8-1 2-16,5 2 13 0,7 2 14 0,13 1 9 16,0 3 17-16,13 0 18 0,6 0 15 15,1 1 4-15,13-4 3 0,6-1 6 0,0 0-1 16,6-6-4-16,7-1-10 0,0-3-10 15,8-1-10-15,4-6-12 0,2-1-16 16,-1-3-16-16,0-4-12 0,0 0-7 16,0-4-6-16,1-4-4 0,-8-2-1 0,7-1-1 15,1-8-3-15,-2 1-2 0,2-8-3 16,-1-3-2-16,-6-7-3 0,-1-5-1 16,0-10 0-16,-5-4 1 0,-7-11-2 0,-7 0-1 15,-14-7-2-15,-11-8-3 0,-8 4 0 16,-12-4-5-16,-7-3-17 0,-19 0-47 15,-7-1-77-15,-7 1-78 0,-13 4-96 16,-6-1-94-16,-13 0-93 0,-7 8-61 0,1 3-32 16,-14 1-33-16,-6 6 35 0,0 5 69 15,-1-1 92-15,1 4 101 0</inkml:trace>
  <inkml:trace contextRef="#ctx0" brushRef="#br0" timeOffset="213226.39">11397 7968 63 0,'-6'0'39'0,"-1"0"-13"0,-6 0-11 0,6-4-5 16,1 4-2-16,-8 0-3 0,2 4-3 15,6-4-1-15,-8 0 2 0,1 3-2 16,-7 1-12-16,8 0-27 0,-2-1-29 15</inkml:trace>
  <inkml:trace contextRef="#ctx0" brushRef="#br0" timeOffset="214304.66">10726 8287 88 0,'0'0'152'0,"0"0"-40"16,0 0-37-16,6 0-28 0,-6 3-17 15,0-3-5-15,0 0-4 0,0 0-2 16,0 0 4-16,0 0-1 0,0 0 1 16,0 4-2-16,0-4-4 0,0 0-4 15,0 3-4-15,7-3-1 0,-7 0-3 0,0 0-1 16,7 4-1-16,-7-1 1 0,6-3 1 15,-6 4-3-15,6 0-1 0,-6 0 5 0,0 0 14 16,8 0 10-16,-8 3 11 0,6 0 11 16,-6 0 9-16,0 1 8 0,6-2-7 15,-6 6-5-15,7 2-3 0,-7 1-5 16,6 4-1-16,-6-1-5 0,7 3-4 0,-1 5-2 16,1 0-3-16,-1 0-3 0,0-1-3 15,8 4 1-15,-8 1 5 0,8 3 8 16,-8-4 6-16,7 4 4 0,0 0 5 0,0 0 2 15,0 0 1-15,0 0 0 0,6 0-2 16,-5 0 3-16,6-1-2 0,-8 2-1 16,8-5-1-16,5 5-2 0,-5-5-2 15,0 3 1-15,6-2 3 0,0 2 10 0,0-2 0 16,6-1 6-16,-6 4-1 0,13-3-3 16,-6-1-3-16,0 0-13 0,6 1-7 15,0-1-8-15,0 0-3 0,7-2-5 0,-7-2-4 16,7-4-2-16,-1 5 2 0,-6-4-3 15,13-4-2-15,-7 0-1 0,1 2-1 16,7-2-3-16,-2-4-3 0,1-3-3 16,1 4 0-16,-2-4 2 0,2 0 0 0,-1-1 5 15,7-2-4-15,-8-1 1 0,2-3-2 16,5 3-1-16,-5-3-4 0,5-4-3 16,0 0 3-16,1 0-2 0,7 0-1 15,-8 0-3-15,0-4 1 0,-5 0-4 0,5 1 3 16,-5-5 0-16,-2 5 0 0,2 0 5 15,-1-2-4-15,-7-2 0 0,1 0-2 16,-1 3 2-16,-6-3-2 0,7 3-2 16,-7-4 4-16,0 2-1 0,-7-2-1 0,8 1 2 15,-1-4-2-15,0 4 3 0,-7-5-6 16,8 6 4-16,-7-6-4 0,6 5 3 16,-7-4 0-16,1 4 0 0,-1-1 0 15,1-3 0-15,-1 4 4 0,1-4-4 0,-1 4 1 16,8-5 0-16,-8 2 3 0,7 2-4 15,-6-6-1-15,6 2-1 0,0-2 2 0,6-1 0 16,-6 1-2-16,7-5 1 0,-7 1 2 16,6 0 2-16,-5 0-2 0,5-4 1 15,-5 4 2-15,-1-5 2 0,0 5 4 16,-7-4-6-16,1 4 0 0,-1-1 0 0,1 1-2 16,-7-5 2-16,0 6-6 0,-6-1 6 15,5-1 4-15,-5-3 4 0,0 3 7 16,-1-2 5-16,-6 3 10 0,6-5 5 0,-5 5-2 15,-1 0 1-15,0 3-6 0,-7 1-9 16,1-1-8-16,-1 4-9 0,1 4-4 16,0-4-11-16,-7 3-45 0,0 2-72 15,0 2-116-15,0-1-123 0,0 2-139 0,0-1-83 16,-7 4-2-16,7-4 46 0,-7 1 103 16</inkml:trace>
  <inkml:trace contextRef="#ctx0" brushRef="#br0" timeOffset="-214316.23">15819 8858 38 0,'13'-7'246'0,"1"-1"27"0,-8-3 23 16,7 4-79-16,-7 0-43 0,7 3-25 15,-6 0-15-15,-1 1-17 0,0-5-18 0,2 8-14 16,-2-4-16-16,7 4-6 0,-7 0 0 16,7 4 9-16,0 4 16 0,1-1 11 15,-2 4 7-15,8 0 3 0,-1 7-3 16,1-3-8-16,0 8-6 0,6-5 6 0,-7 3 5 15,7 1-1-15,0 4 6 0,1-4 6 16,-1-1-2-16,-1 2-8 0,8 3-10 16,0-8-8-16,6 4-9 0,0 0-7 0,-1 0-8 15,2-5 2-15,5 3 3 0,2-6 4 16,-2 1 5-16,1-1 1 0,-1-3 8 16,7 0 2-16,-7 0-2 0,1 0-6 15,6 0-1-15,-6-4 1 0,-1 1-2 0,1 3-5 16,-1-5-8-16,1 3-5 0,-7-2-9 15,6 0-12-15,1 1-11 0,-7-1-8 16,7 0-2-16,-7 1-3 0,0-1 5 16,7-3 1-16,-7 3 2 0,0-4 1 0,1 1 0 15,-2 0-3-15,1-1-4 0,0 1-3 16,1 0-2-16,5-1-2 0,-6-3-2 16,0 4 0-16,0 0 0 0,6-4-1 0,-5 3-3 15,5-3 0-15,1 0-2 0,0 0 5 16,0-3-5-16,-1-1 0 0,1 0 2 15,5-3-2-15,-5 0 0 0,0-1 0 16,6-2 2-16,-13-1 0 0,7 0-2 0,-7-4 2 16,-1 0-2-16,1 0-4 0,1-3-3 15,-7 4-1-15,5-5 4 0,-5-3 1 0,-1 0 3 16,1 0 0-16,-1 1 5 0,-5-5-1 16,5-4-1-16,-6 1-2 0,7-4 0 15,-7 4 1-15,0-4-2 0,-7 3 1 16,7 1 0-16,-6 0 0 0,0 4-2 0,-1 2 1 15,-5 1 0-15,-2 0-3 0,1 4 0 16,-6 3-2-16,-1 1-4 0,1 3-25 16,-1-4-66-16,-6 9-102 0,0-6-172 15,-6 4-169-15,-7 1-162 0,-13 3-104 0,-7 1-1 16,-13 3 70-16,-5-4 154 0,-15 0 161 16</inkml:trace>
  <inkml:trace contextRef="#ctx0" brushRef="#br0" timeOffset="-213349.63">11130 10231 200 0,'7'-14'248'0,"-7"3"15"0,0 4-59 0,0-4-70 16,6 4-44-16,-6-1-32 0,6 4-16 16,-6 1-12-16,7-1 4 0,-1 4 12 0,8 0 16 15,-8 4 17-15,8 3 15 0,4 4 14 16,-4 1-1-16,5 2-2 0,7 4-8 16,0 0 1-16,1 1 1 0,-1 3 8 0,6-1 13 15,1 1 15-15,6 1 8 16,-1-1-2-16,1-4-3 0,1 4-6 0,5-4-5 15,1-3-6-15,-1-1-1 0,1 2 6 16,6-6 12-16,0-2 8 0,7-5 3 0,0 5 5 16,-1-8-2-16,7 0-7 0,-6 0-18 15,6-4-20-15,0 0-24 0,6 1-25 16,-6-1-18-16,1-3-15 0,-8 3-11 16,8-3-4-16,-7-1 0 0,-1 0 1 0,0 5 0 15,-5-4 6-15,5-4 4 0,-5 3 7 16,-8-2 9-16,7-5 5 0,0 0 3 15,-6 1-1-15,6-5-2 0,0-2-4 16,0-6-6-16,1-2-6 0,5-4-6 0,1-7-4 16,-1 0 0-16,0-1 0 0,1-2 1 15,6-2-2-15,-12 5 3 0,5-4-1 16,-13 8-4-16,1-1-1 0,-7 4 4 0,0 0 3 16,-13 8 0-16,1-1 1 0,-8 3 0 15,0 5-2-15,-5 1-9 0,-1 2-8 16,0 4-5-16,-7 3-13 0,1 0-43 0,-1 2-82 15,-6-2-94-15,0 4-138 0,0 1-161 16,7 3-143-16,-7 0-107 0,0 0 0 16,0 0 55-16,-7 0 118 0,7 0 153 0</inkml:trace>
  <inkml:trace contextRef="#ctx0" brushRef="#br0" timeOffset="-212520.01">17057 9700 49 0,'6'-14'252'0,"0"-4"35"0,1 3 31 0,0-3-66 15,6 3-37-15,-7 1-28 0,7 2-15 16,0 1-13-16,1 0-7 0,-2 4-11 16,8 0-4-16,-7 3 5 0,13 0 1 0,-6 4-7 15,-1 4-6-15,7 7-1 0,0-4 1 16,0 8-4-16,1 4 0 0,5-1 11 15,1 3 9-15,-1 9 11 0,1-5 8 0,5 5 14 16,-5 0 15-16,6 2 9 0,7-3 0 16,-1 5-14-16,7-5-21 0,1 4-28 15,-2-4-26-15,15-3-23 0,-1-1-19 16,7 1-15-16,-1-3-6 0,7-6-3 0,0-2-5 16,1 0-2-16,-2-4-4 0,2-4 1 15,-8 0-4-15,8-3-1 0,-8-4-1 16,8-4-2-16,-8 1-1 0,8-8-2 0,-2-4-6 15,8 0-4-15,0-3-5 0,-1-7-5 16,1-1 0-16,0 0 0 0,-14-3 1 16,8 0 3-16,-14-2 2 0,-6 3 6 0,-8 2 1 15,-5 4 3-15,-7 0 0 0,-7 4-5 16,-12 0-9-16,0-1-23 0,-1 4-40 16,-13 1-78-16,2 3-125 0,-16 0-159 15,2 0-181-15,-13 4-162 0,-14 2-122 0,-6 2-11 16,-20 3 80-16,0-7 137 0,-12 3 173 15</inkml:trace>
  <inkml:trace contextRef="#ctx0" brushRef="#br0" timeOffset="-206382.1">24293 9331 149 0,'0'-3'188'0,"6"3"-17"0,-6-6-47 0,0 3-29 15,0 3-16-15,6 0-1 0,-6 0 1 16,6-3-5-16,-6 3-5 0,8-3-6 16,-8 3-2-16,6-5-2 0,-6 2-4 15,6-1 13-15,-6 0 21 0,0 4 26 0,7-3 23 16,-7-1 20-16,0 1 23 0,0-5 1 15,0 5-17-15,0-5-25 0,-7 5-30 16,1-8-30-16,0 3-31 0,-14-3-20 0,7 0-9 16,0-3 0-16,-14 3 6 0,9-4 13 15,-9 0 13-15,1 1 16 0,0-1 8 16,0 0 8-16,-1 1 4 0,2-1-2 16,-7 1-7-16,6 3-10 0,-7-4-3 0,7 4-7 15,-7 0-11-15,1-1-7 0,-1 5-8 16,-6-4-4-16,6 4-9 0,-6 3-4 15,0 1 2-15,-7 0 0 0,7-2 0 16,-6 5 2-16,6 0 1 0,-7 0 3 0,8 5 2 16,-2-2 5-16,1-3 4 0,0 3 11 15,-1 1 16-15,2 0 10 0,-1-1 10 0,0 1 5 16,-1 3 5-16,1-3-3 0,1-1-7 16,-1 5-9-16,-1 0-8 0,1-1-11 15,0 0-8-15,0 1-8 0,6 3-5 16,-6 0-3-16,0 3-4 0,7 1 3 0,-1-1 1 15,1 1-3-15,6 3-1 0,-7 0 1 16,13 1-2-16,-6 3-1 0,7 4 3 16,-1-4 5-16,14 3 0 0,-8 1-2 0,8 3-1 15,6-3 3-15,0 3-4 0,0 0-3 16,14 2 2-16,-8 1-2 0,13-3-2 16,-6 0-4-16,14 1 0 0,-8 2 1 15,13-2-2-15,-6-1 2 0,14 0 1 0,-7-3-3 16,5 4-2-16,8-5-3 0,-7-3-4 15,6 4 3-15,2-4-3 0,-9 0 2 0,7-5 1 16,2 3 2-16,-2-6 5 0,1 1 0 16,5-4 1-16,2 3-2 0,-1-3-1 15,7 0-3-15,-1-3-3 0,1-1-3 16,-1 0-3-16,1-3-1 0,6-1 0 0,-7 1-1 16,-5-4 0-16,5 0-1 0,-5 0 4 15,-2-4-1-15,2 1-1 0,-1-4 0 16,-7 3 0-16,8-3-1 0,-15-4 0 15,9 3 0-15,-9-3-1 0,1 0-1 0,0 0 2 16,1 0-1-16,-8-3-2 0,1 3 1 16,-1-1 1-16,-6-2 0 0,7 3 0 15,-14-3 0-15,7-1 3 0,-6 0 0 16,6 1 0-16,-7-2 1 0,1-1 1 0,-7-1 0 16,0-5-1-16,7 1 0 0,-14 0-1 15,7-3 0-15,-7-5-3 0,2 2-1 0,-2-2-1 16,-6-3-2-16,-6-1-1 15,-2 2 0-15,2-5-1 0,-7 4-1 0,-6-3 2 16,-1-1 0-16,1 4 3 0,-8-4 0 0,-5 4-3 16,6 0 2-16,-7 0 0 0,1 4-2 15,-7-4-3-15,-7 3 0 0,1 2 4 16,-14-2-2-16,7 4 1 0,-13 4 1 16,-14 1-15-16,1 6-32 0,-13 0-65 15,-6 8-108-15,-8 7-136 0,-12 0-143 0,0 7-129 16,-7 8-102-16,1 3-71 0,-15 4 36 15,2 7 98-15,6 5 123 0,6-1 134 16</inkml:trace>
  <inkml:trace contextRef="#ctx0" brushRef="#br0" timeOffset="-205156.27">24488 11635 209 0,'13'-11'266'0,"0"-4"41"0,-7 4-38 16,8-4-17-16,-2 1 10 0,-5-1 21 15,-1 1 25-15,1-5 8 0,-1 1-6 16,-6 0-11-16,7 0-19 0,-7-5-13 15,0 5-37-15,0-4-10 0,0 4-16 0,-7-4-11 16,1 4-21-16,-1-5-38 0,1 5-19 16,-7-4-32-16,-7 0-22 0,7 0-14 15,-13 4-10-15,6-4-6 0,-6 3 0 0,-6 1-4 16,-1 3 1-16,1-3 0 0,-7 7-1 16,0-3-1-16,-7 6-1 0,1-3 4 15,-8 4 1-15,-5 0 3 0,-7 3 4 16,0 1 3-16,0-1 0 0,0 4 0 0,-8-4 2 15,2 4-2-15,6 4-3 0,0 0-3 16,0-1 0-16,0 1-5 0,6 6-3 16,1-2-2-16,5 3-2 0,8 0-1 15,-1 4-4-15,1 3 1 0,5 4-2 0,1 4-2 16,7-1-3-16,-1 1 0 0,1 3-4 16,5 4 1-16,8 4-2 0,0-1 0 15,5 1 1-15,1 3-3 0,1 1 0 0,5-1 3 16,0 4 0-16,7 4-4 0,7-4 2 15,0 3 4-15,-1 1-1 0,7-1 0 16,7 1-1-16,-1 0 2 0,0-4-3 0,8 3-4 16,-1-7 3-16,0 5-4 0,7-9 1 15,-1 4-1-15,7-6-1 0,-7-2 1 16,14-2-1-16,0-5 0 0,0 1 1 0,5-7 0 16,8-1 0-16,0-7 1 0,6-1 2 15,0-6-3-15,7-4-1 0,-1-11-1 16,7 1 1-16,0-12 0 0,1-5-2 0,-1-2 4 15,0-11 0-15,-6-4 2 0,-7-4-1 16,0-3 0-16,-13-4-3 0,-7-3-4 16,-5-1-3-16,-15 1-1 0,-5-2-7 0,0 2-11 15,-14 7-13-15,-6-4-22 0,0 7-45 16,-6 1-80-16,0 6-87 0,-8 1-98 16,1 7-128-16,0 0-121 0,-6 11-84 15,-1 4-50-15,-6 7 23 0,0 4 73 0,-1 7 126 16,2 0 133-16</inkml:trace>
  <inkml:trace contextRef="#ctx0" brushRef="#br0" timeOffset="-204336.48">24299 12815 83 0,'6'-8'210'0,"0"1"22"16,2 0-28-16,-2-1-34 0,7-3 1 16,-7 4 14-16,1-4 19 0,0 3 13 0,-1-6 10 15,0 3 3-15,1-4-9 0,0 1-17 16,-7-5-23-16,0 1-17 0,-7 0-15 15,0-5-15-15,1 5-15 0,-14-3-11 0,7-2-5 16,-7 5 0-16,-5-4 2 0,-1 0 13 16,-6 4 16-16,-8-1 23 0,-5 1 21 15,-2 3 13-15,-10 1 10 0,-2-1-10 16,0 8-17-16,-6-4-20 0,-1 7-21 0,1 0-22 16,0 4-26-16,0 4-17 0,7 0-14 15,-7 7-11-15,6 4-10 0,0 3-2 16,0 4-5-16,8 3-1 0,-1 1 2 0,6 4 0 15,7 2-1-15,6 1-2 0,1 1-3 16,5 2-4-16,9-3-2 0,-2 4-1 16,13-2-1-16,1 7-2 0,6-6-1 0,6 4 1 15,13 1-1-15,1 3-1 0,6 0-1 16,7 0-1-16,6 0-1 0,7-4 1 16,5 3-4-16,8-2-2 0,0-1-1 15,6-3 2-15,1-1 0 0,-1-2 1 0,6-5 4 16,0-3 1-16,-6-1 4 0,8-7-1 15,-8-4-1-15,6 2-2 0,0-9-1 16,2-7-2-16,4 0-2 0,-4-7 0 16,4-4 0-16,2-3 0 0,-8-9-2 0,8 2 0 15,-8-5-1-15,-6-4 0 0,-6-2 0 16,-7-9 1-16,-7-3 3 0,-6 0-1 16,-13-7-2-16,-12-4-1 0,-8-3-2 15,-12-1-5-15,-14-3-6 0,-6-5-3 0,-13 2-3 16,0-1-3-16,-13 0-5 0,-1-1-1 15,-5 9-7-15,-1 0-16 0,1 7-31 0,-8-1-76 16,1 9-94-16,0 2-116 0,-6 8-150 16,-1 0-133-16,-6 7-145 0,-1 7-17 15,2 1 49-15,-2 0 93 0,1 7 145 16</inkml:trace>
  <inkml:trace contextRef="#ctx0" brushRef="#br0" timeOffset="-193333.85">11912 7206 110 0,'0'0'118'0,"6"0"-16"15,-6 0-21-15,0 0-20 0,0 0-14 0,0-4-8 16,0 4 0-16,0-3 1 0,6 3 7 16,-6-4 3-16,0 0 7 0,0 1 8 0,0 3 12 15,0-4 5-15,-6 0-4 16,6 1 0-16,0 3-12 0,0-3-14 0,-6-3-19 16,6 3-12-16,-7 0-8 0,0-5-5 15,1 5-1-15,6-1-4 0,-7-3 1 16,1 3-2-16,-7-3 1 0,6 3 0 15,1-3 1-15,-8-1 2 0,2 1 1 0,-1 4 0 16,0-5 6-16,0 1 11 0,-1 0 8 16,2-1 8-16,-8 1 5 0,7 0-1 15,-7-1-5-15,1 1-8 0,0 0-13 0,-8-1-7 16,1 0-5-16,0-2 0 0,1 6 2 16,-9-3 12-16,2-1 12 0,6 2 7 15,-6-2 5-15,-2 1 8 0,2 3 8 16,-1-3-1-16,8-1 1 0,-8 1 6 0,8 0 4 15,-2 3-4-15,7-4-8 0,-6 5-6 16,7-4-12-16,-7 3-11 0,6-3-12 16,1 3-7-16,-1 1-3 0,-6-6-3 0,6 7-3 15,1-3 1-15,-1 2 4 0,-6 3 1 16,7-4 3-16,-1 0-2 0,1 4 1 16,-7-3-1-16,6 3-1 0,-6 0 0 15,6 0-2-15,-5 0 1 0,5 0 0 16,0 0-1-16,1 0 0 0,0 3 2 0,-1-3-2 15,1 0 1-15,-1 4 0 0,7-4 1 16,-7 0 0-16,0 0-1 0,1 0 1 16,0 0-2-16,6 4 0 0,-7-4-3 0,1 0 1 15,-7 0-2-15,6 3-3 0,0-3 1 16,-5 0-1-16,5 5 2 0,-6-5-2 16,0 2 3-16,7-2-3 0,-7 4 0 15,6-4 1-15,-7 5 1 0,9-5-2 0,-2 3-3 16,7-3 5-16,-7 4 1 0,0-4-2 15,8 4 1-15,-2-4-1 0,-5 3 2 16,5-3-1-16,2 4-1 0,-8-4 1 16,7 3-1-16,1 1 3 0,-2-4-2 0,-6 3 2 15,8 1 1-15,-8-4-2 0,1 4 0 16,-1 0-1-16,0 3 0 0,-5-3-2 16,5 3 1-16,-6-3 1 0,7 3 0 0,-7-3-2 15,6 3 1-15,-6 1 0 0,7-2-3 16,-1-2 2-16,7 4-2 0,-7-5 3 15,7 8-1-15,0-4-4 0,-7 5 4 16,7-1-1-16,1 7 2 0,5-3-1 0,-6 3 1 16,-1 4 5-16,2 0-1 0,5 0 2 15,-6 4-5-15,0-5 2 0,1 5 1 16,4-4-2-16,-4 4-1 0,5-5 0 16,-6 5 0-16,7-4-3 0,-1 4 1 0,1 3-1 15,-1-3 0-15,7 3 0 0,0 0 3 16,0 1-2-16,0 3 0 0,7-1 1 15,-7 2 2-15,13-1-1 0,-7 0 1 0,1 0 0 16,6 0 1-16,-7 0 2 0,8 0 0 16,5-4-2-16,0 4 2 0,0-4 1 15,1-3 1-15,6 3 0 0,1-3-1 16,-1-1 1-16,6 2 0 0,1-2 3 0,-7-3 0 16,13 0 3-16,0-1 3 0,7-2 1 15,-1 0 6-15,1-1-2 0,13 0 0 16,-2-3 1-16,2-1-2 0,0-3-2 15,6 0 1-15,0-4 3 0,1 1 4 0,-1-1 4 16,0-3 0-16,0 0 5 0,0-4-3 16,0 0-3-16,0 0-2 0,0-4-6 15,7 4 0-15,-7-4-5 0,0 0-1 0,7-2 1 16,0 1-3-16,-7-2-1 0,6 0-1 16,1 0 1-16,-7-4-3 0,1 3-1 15,-1 1-1-15,0-4-3 0,-7 4 2 16,1-4-5-16,0-1 0 0,-8 1 4 0,2 0-3 15,-8 0 6-15,1 0-6 0,-1-3 2 16,1 3-2-16,-7-4-4 0,7 0 4 16,-7 1-2-16,-7-4 2 0,1 3 2 15,-1 0 9-15,-5-3 4 0,-1 3 7 0,-7-3 1 16,1-4 1-16,-8 0-3 0,2-3-7 16,-8-5-6-16,-6 1-12 0,0 0-1 15,-6-4-1-15,-1-1 0 0,-6 2 3 0,0-1 1 16,0-4 1-16,-6 5 1 0,5 2 1 15,-5 0-1-15,-1 1-2 0,-6 0 0 16,7-1 2-16,-1 1-1 0,-6 0-1 16,6 3 1-16,-5-3 1 0,5 4 0 0,0-2 0 15,1 2-1-15,-1-1-1 0,1 1 0 16,0 3-3-16,-1-5-3 0,0 6 2 16,1 3-1-16,-1-4 0 0,-6 4 2 0,7-1 3 15,-1 1 2-15,0 0-4 0,-5 2-1 16,5 2-2-16,-6 3-5 0,7-3-10 15,-7 3-7-15,6 3-16 0,-6-3-26 16,-7 8-37-16,-6-5-53 0,0 5-64 0,-13 3-74 16,0 3-73-16,-7 5-75 0,-6-1-13 15,0 0 28-15,0 1 58 0,0 3 74 16</inkml:trace>
  <inkml:trace contextRef="#ctx0" brushRef="#br0" timeOffset="-190914.14">15741 7220 17 0,'13'-3'192'0,"-6"-5"23"0,5 1-29 15,-5 0-33-15,0-4-24 0,-1 1-19 16,1-2-6-16,-1 1-7 0,-6-4-1 16,0 0 5-16,6 4-2 0,-6-3 12 15,0-1 3-15,0 4 0 0,-6-3-2 0,6 3-7 16,0-4-4-16,-6 3-17 0,-1-2-10 16,1 3-8-16,-1-3-12 0,-6-1-10 15,0 4-10-15,0-4-6 0,-13 4-8 0,7-3-6 16,-14 3-6-16,7-1-4 0,-6 1 1 15,-8 0 0-15,7 1 0 0,-6-1-2 16,1 3 4-16,-1 2 1 0,-1-2-1 16,1 0 2-16,0 5 1 0,0-5-1 0,0 5-1 15,6-1 0-15,-6 0-1 16,1 4 0-16,5 0-1 0,-7 0-3 0,2 4-1 16,5-4 0-16,-6 7 4 0,-1-3-1 0,2 0 1 15,5 3 10-15,1 0 3 0,-7 1-2 16,6-1 1-16,1 1 1 0,-8-1 4 15,7 0-7-15,1 4 3 0,-1-1 3 16,1 2 0-16,-1-1-2 0,1 0-1 0,-1 0-2 16,1 4 0-16,-1-1-2 0,1 1 0 15,-7 3 5-15,6 0-8 0,-6 5 5 16,0-1 4-16,0 0 6 0,-1 3 0 16,2 5 1-16,-1-1 11 0,-7 0-4 0,7 4 0 15,-6-4-5-15,5 4-2 0,-5 1-5 16,6 2-7-16,-1-3-1 0,1 3-2 15,1-3-4-15,5 4 3 0,1-4-2 0,5 4 1 16,1-5-3-16,6 2 3 0,1-1-1 16,6-4-3-16,0 4 0 0,7-5 0 15,-2 3 0-15,8-2 0 0,8 0 7 16,-2 0 2-16,7-3 8 0,0 0 1 0,13-1 9 16,-7 1 6-16,8 0 3 0,5-5 9 15,7 6-3-15,1-6-1 0,5 1-4 16,7-3-4-16,1 2-10 0,-2-2-12 0,1 0-5 15,7-1-2-15,0-4-3 0,0 5-1 16,-1-5 1-16,0 1 2 0,1-1 5 16,-1 1 2-16,7-4-2 0,-6 0 3 15,-6 0-2-15,5 1-1 0,1-5-4 0,-8 0 1 16,2-3 5-16,6-1-4 0,-7 1-2 16,-1-4 2-16,-5 0 1 0,7 0-1 15,-2 0-8-15,2-4 4 0,-1 1 2 16,0-1-2-16,0 0-3 0,0 1-2 0,0-4-1 15,0-1-2-15,1 0-1 0,-1 1 0 16,-1-4 0-16,8 0 1 0,-6-4 1 0,-2 1 0 16,1-1-1-16,1-3 2 0,-8 0-3 15,7-1 3-15,-6-3 1 0,-7 0 4 16,6 0 8-16,-5 0 5 0,-7 0 15 0,-1-3 12 16,1 2 14-16,-7-2 9 0,-1-1 4 15,-5-3 5-15,-7 4-5 0,0-6-8 16,0 3-10-16,-6-5-12 0,-1 4-7 15,1-8-12-15,-7 4-6 0,0 0-7 0,0-4-5 16,0 1-2-16,-7-1-1 0,1 0-4 16,-1 0-4-16,-6-2 1 0,7-2 0 15,-14 1 1-15,14 0 0 0,-14-5 0 0,7 5 2 16,-7 0 0-16,0-4-1 0,1 4 3 16,0 3-5-16,-8-3 2 0,2 3-3 15,-1 4-2-15,-7-3-4 0,1 2-2 0,-8 6 4 16,1-6 0-16,0 9 4 15,-13-5-1-15,0 5 2 0,-7 0-2 16,1 2 2-16,-8 1-5 0,1 4 0 0,-6 0-2 16,0 3-1-16,-2 4-17 0,-4 0-37 0,4 4-42 15,-4 7-54-15,-2 0-53 0,1 3-67 16,0 8-55-16,0 0-53 0,0 8-43 16,0 2-31-16,-1 1-29 0,8 8-23 0,0-1 27 15,-2 4 61-15,15-4 75 0</inkml:trace>
  <inkml:trace contextRef="#ctx0" brushRef="#br0" timeOffset="-187629.47">14777 6253 4 0,'0'-7'163'0,"0"3"14"16,0-3-52-16,0 3-26 0,0-4-19 0,0 2 1 16,7-2-1-16,-7 1-6 0,0 3 0 15,6-3-3-15,-6 0-2 0,6 0-5 16,-6 2-1-16,7-1 2 0,-7 1 1 15,7 2 0-15,-7-1-1 0,0 0-11 0,6 1-11 16,-6 3-12-16,0-4-11 0,6 4-9 16,-6-3-5-16,8 3-1 0,-2 0 0 15,0-4-1-15,7 4 2 0,-6 0-2 16,6 0 1-16,-1 0-5 0,-4 4-4 0,4-4 2 16,1 3 1-16,-6 1 1 0,6-1-1 15,-7 5 1-15,8-5 1 0,-8 4 1 16,7 2 0-16,-6-2-1 0,-1-3 1 0,-6 3-2 15,7-4 4-15,-1 4-1 0,-6-3 0 16,0 4 2-16,0-2 9 0,-6 2 13 16,-1 0 8-16,-6 3 7 0,0 0 5 15,-7-1 4-15,-6 2-5 0,1 2-11 0,-8 1-6 16,1-4-6-16,5 0-8 0,-5 0-5 16,12 0-5-16,-6-4 0 0,13-3-1 15,0 3-1-15,0-3 3 0,7-1-2 16,-2 1 4-16,2 0-1 0,6-4-4 0,0 3 0 15,6-3 0-15,8 0-1 0,5 0-2 16,-5 0-1-16,12 0 3 0,-7 0-1 16,7 0-1-16,-6 0 0 0,0 0 2 0,5 4-2 15,-5-4-2-15,0 4 0 0,-8-1 1 16,1 1-1-16,0 0-3 0,-6 0 2 16,-1 3 1-16,1-4 1 0,0 5 2 15,-7-5 3-15,-7 5 3 0,0-2 2 0,-6 3 4 16,0-2 6-16,-6 0 1 0,-1 1 1 15,-6-5-1-15,1 4-1 0,5-7-2 16,-6 4-5-16,6 0-5 0,7-4-3 16,0 3-7-16,0-3-11 0,7 0-19 0,-1 0-14 15,7 0-8-15,7 0-10 0,5 0-19 16,8-3-8-16,6-1 5 0,0 0 6 16,13 1 4-16,6-4 9 0,1-1 21 0,0-3 19 15,0-1 13-15,6 2 6 0,0-5 6 16,-6 1 6-16,-1-5 5 0,1 5 3 15,-7-1 14-15,-7 4 35 0,-6-3 31 0,-7 3 27 16,1 0 20-16,-6 3 16 0,-8-3 4 16,0 4-26-16,-6 0-28 0,-6-1-25 15,0 4-23-15,-14 1-17 0,0 0-15 16,1 3-9-16,-1 0-2 0,0 3-5 0,-5 0 0 16,11 1-4-16,-5 4-2 0,6 2-2 15,0 1 0-15,0-3 0 0,6 3 0 16,7 0 2-16,-6 0 1 0,12 4 3 15,1-4-2-15,-1-1 3 0,14 1-3 0,0-3 2 16,-1-1 1-16,7-3-2 0,6 0 0 16,1-4-2-16,-1-4 4 0,1 0-1 15,-1-3-3-15,-5-4 2 0,-1 0 2 0,-6-4 3 16,-1-3 0-16,-6 3 2 0,-6-3 0 16,-1-1-3-16,0 1-2 0,-6 0-11 15,-6 3-44-15,0 1-66 0,-14 3-70 16,7 3-78-16,-13 1-75 0,7 7-93 0,-7 0-11 15,0 7 34-15,-1 1 58 0,1-2 68 16</inkml:trace>
  <inkml:trace contextRef="#ctx0" brushRef="#br0" timeOffset="-183475.23">19166 7202 89 0,'-6'-7'156'16,"0"3"-23"-16,-1-3-50 0,7 0-22 0,-6-2-9 15,6 3 0-15,6-5 1 0,-6 3 1 16,7 1 3-16,-1-4-3 0,0 0-1 0,8-3-1 16,-8 3 2-16,7 0 2 0,0 0-3 15,0 0-5-15,7 0-2 0,-7 0-6 16,6-1-11-16,1 1-2 0,-1 1-4 15,7-2-1-15,-6 6-1 0,7-6 0 0,-2 5-3 16,1-4-4-16,7 4-2 0,-7-1-3 16,6 1 2-16,7-1 1 0,-5 5 6 15,4-4 3-15,1 0 10 0,-6 3 2 16,5-3 1-16,2 2 1 0,-1 1 0 0,0 2-2 16,-7-3-5-16,8 2 0 0,-1-1-2 15,-6-3 1-15,5 3 0 0,1 4-2 16,1-3 1-16,-1-1 1 0,0 1 2 0,-7-1-3 15,8 4 0-15,-1-4 3 0,0 0 2 16,-1 1 4-16,2 3 0 0,-1-3-2 16,-7-2 1-16,7 2-5 0,-6-1-2 15,7 4-7-15,-8 0-3 0,7-4 1 16,-7 1-5-16,7 3-2 0,-6-4-4 0,7 4 0 16,-8 0-1-16,1 0-2 0,5 0-1 15,-5 0 0-15,-1 0 0 0,1 0-2 16,6 0 2-16,-7 0 0 0,1 0-2 0,-7 0 2 15,6 0 2-15,1 4 1 0,-7-4-2 16,7 3 0-16,-7-3 0 0,6 4-2 16,-5 0 2-16,5-1-1 0,-6 2 1 15,7-2 0-15,-1 0 2 0,-6 1 1 0,7 0 0 16,-7 0-2-16,0-1 0 0,1 1 0 16,-2-1 0-16,-5 1-4 0,6 3 1 15,-7-3 0-15,7-1-1 0,-6 4-2 16,0 2 1-16,5-6 0 0,-5 5 1 0,0-1 1 15,-1 0 2-15,1 0-1 0,0 1 1 16,-8 3-1-16,8-4-2 0,-7 0 0 16,-1 1-2-16,8-1 1 0,-14 4 1 0,8-4 0 15,-1 1 0-15,0-1-2 0,-6 3 1 16,5-2 0-16,-6 0-2 0,2 3 1 16,-2 0 1-16,0-4 0 0,1 4-2 15,0 0 1-15,-1 0 3 0,1 0 0 0,-1 0-2 16,-6 0 0-16,6 3 3 0,-6-3 0 15,7 3 0-15,-7-2-2 0,7-1 1 16,-7 4 0-16,0-4-1 0,0 3 0 0,0-3-3 16,-7 0 4-16,7 4 1 0,-7 0-2 15,7-1 0-15,-6 1-1 0,0 3-1 16,-1-3 1-16,1 3 0 0,-1-3 0 16,0 3 2-16,1 0 2 0,-8 1 0 0,8 4-1 15,0-5-2-15,-7-1 2 0,6 1-1 16,-6 5-2-16,1-4 0 0,-2-1 1 15,2-1 0-15,-2 3 1 0,1 1 0 0,0-3 1 16,-6 4 0-16,-1-3 1 0,7-1 0 16,-7 0 1-16,8 0 4 0,-8 1-1 15,0-4 5-15,1 3 2 0,-1-3 1 16,1-1 6-16,-1 1 6 0,0 0 10 16,2-1 7-16,-9-3 7 0,7-1 6 0,-6 6 1 15,0-5-2-15,7 0-6 0,-7 0-7 16,0 0-1-16,0 0-3 0,-1 0-5 15,2 0 3-15,-1 0 2 0,-7-4 3 0,1 4-3 16,-8 0-4-16,8-4-1 0,-7 5-5 16,0-5-2-16,-1 0-5 0,1 0 0 15,-6 1 0-15,5-1-2 0,2-4 0 16,-1 5-1-16,0-4 1 0,-1 3-2 0,1-3 1 16,1 3-4-16,-1-3-3 0,-1-1-1 15,1 1-5-15,0 0 2 0,1-4-4 16,-2 3 2-16,1-3 2 0,6 4 1 0,-5-4 4 15,-2 0-5-15,7 3 0 0,-5-3 1 16,-1 0-2-16,0 0 4 0,-1 0-4 16,1 0 1-16,0 0 4 0,-7 0 1 15,8 0 2-15,-1 0 3 0,-1 0 1 0,1 0 2 16,0 0-2-16,1-3-2 0,-2 3-4 16,-5 0-3-16,6-4 2 0,-1 4-2 15,1-3-4-15,0 3 3 0,7 0 1 16,-8 0-5-16,1-4-2 0,0 0 3 0,7 4 0 15,-7-3-6-15,7 3 4 0,-2-4-4 16,-5 0-2-16,7 1-1 0,-7-1 3 16,0-3 2-16,-1 3-6 0,8 0 3 15,-7-3 4-15,7 0 1 0,-1 3-4 0,1-3 4 16,-1 3-1-16,1-3 1 0,5 4-2 16,1-1-3-16,0-4 0 0,7 4 0 0,-1 0 5 15,0 1-1-15,1-1-2 16,6 1 2-16,-6-1 2 0,5-3 0 0,2 3 3 15,5 0 7-15,-6-3 4 0,6 3 2 16,-5-3 6-16,4 0 2 0,2-1-3 0,0-3-1 16,6 4-6-16,-6-8-3 0,-2 5-4 15,8-5-5-15,0-1-9 0,0-1-2 16,0-5-1-16,0 3 3 0,0-2 1 16,8-1-3-16,-8 0 5 0,6-1-2 0,0 2-2 15,-6-1 2-15,6 3 2 0,2-3-1 16,-2 1 0-16,-6 2 0 0,6 0 2 15,1 1-2-15,-1 0-1 0,8 0 1 0,-8-4 3 16,0 7 0-16,8-7-1 0,-2 4-1 16,1-1 0-16,1-3-2 0,4 4 0 15,2-4-2-15,0-4 4 0,6 5 0 16,-7-5-3-16,8 0 3 0,-1 1-4 0,0-5 5 16,0 5-6-16,7-1-2 0,-7 0-2 15,-1 5-3-15,1-2-10 0,1 2-37 0,-1 2-36 16,0 5-46-16,0-1-53 0,7 4-60 15,-1 3-55-15,1 1-38 0,-1 3-34 16,1 4-23-16,-1 4-17 0,7-1-25 16,-6 5 22-16,-1 0 48 0,-6 3 61 0</inkml:trace>
  <inkml:trace contextRef="#ctx0" brushRef="#br0" timeOffset="-177570.06">19557 8499 33 0,'7'-4'128'0,"-7"1"-38"0,0-1-42 15,0 0-31-15,0 1-23 0,0 3-21 16,0 0-22-16,0 0-37 0,0-4-20 0</inkml:trace>
  <inkml:trace contextRef="#ctx0" brushRef="#br0" timeOffset="-175699.99">19610 9620 24 0,'6'-3'150'15,"0"-2"-25"-15,8 3-23 0,-8-7-20 16,1 6-18-16,-1-1-12 0,0-3-7 0,2 3-8 16,-2-3-9-16,0 3-8 0,0 1-6 15,1-5-4-15,-7 5-4 0,7-1-2 16,-1 0-4-16,-6 1 2 0,7-1 0 0,-7 4 0 15,0-4 0-15,0 4 0 0,6 0 0 16,-6-3-3-16,0 3 0 0,0 0-4 16,0 0-7-16,0 0-9 0,0-4-19 15,0 4-28-15,0 0-46 0,0 0-37 0,-6 0-16 16,6-4-2-16</inkml:trace>
  <inkml:trace contextRef="#ctx0" brushRef="#br0" timeOffset="-174780.25">20007 9451 96 0,'7'-3'201'16,"-7"-1"18"-16,0-3-48 0,6 3-31 15,-12-3-22-15,6-1-19 0,0 1-16 0,-7-4-20 16,0 0-12-16,1 0-4 0,-7 0 5 16,-1-3 18-16,8-1 21 0,-13-1 23 0,6 2 16 15,-7-4 8-15,1 0 2 16,-1 0-8-16,-6-1-13 0,7 1-16 0,-7 0-16 16,-1 0-12-16,-5 2-14 0,-1-2-11 15,1 0-10-15,-1 3-5 0,1 1-3 0,-1-1 2 16,1 1 5-16,-1 3 4 15,1 0 3-15,-2 0-6 0,2 3-1 0,-1 0-3 16,1 5-4-16,-1-1-1 0,7 4 1 16,-6 0 3-16,-1 0 5 0,1 4-1 0,-7-1-1 15,6 5-8-15,-6 0-2 0,7-1-4 16,-2 4-4-16,-4 0-1 0,-1 4-1 16,0-1 3-16,6 1 3 0,-6 7-1 15,0-4 2-15,0 3 0 0,0 6 7 0,7-2 0 16,-2 1-2-16,2 3-1 0,7 0 4 15,5 5-2-15,-7-1-4 0,15-1-4 16,-8 5-2-16,7 0 0 0,6 3 0 0,1-3 0 16,-1-1 0-16,7 1 0 0,0 0 7 15,7 0 1-15,6-5-3 0,0 5 8 16,7-4 3-16,-1 0 0 0,7 0-2 16,0-4-1-16,0 0-2 0,7 1-7 0,-1-5-10 15,7 1 1-15,-6-1-3 0,5-2-1 16,2-5 0-16,-1 0 6 0,0 1 3 15,1-5-2-15,5-3 0 0,-6 0 1 16,7 0 1-16,-7-4-9 0,7-3-4 0,-1 1 2 16,1-2-2-16,-1-3-5 0,7 0-3 15,0-3 2-15,7-2 3 0,-7-2 0 16,7-1 1-16,-1-3-1 0,-6-3 0 0,6-1-2 16,-5-3-2-16,-1-4-1 0,0 0-2 15,-6-3 2-15,-1-5 4 0,-5 1-2 16,-1-1 2-16,-7-2-2 0,-6-5 0 15,0 0 2-15,-7-4-9 0,-5 2 4 0,-8-6-7 16,1 2-3-16,-7 3 2 0,-7-8-2 16,1 4 0-16,-8 3-2 0,2-3-2 15,-8 4-22-15,1 4-23 0,-1-1-31 0,0 4-36 16,1 0-47-16,-7 4-51 0,0 3-55 16,0 4-60-16,-1 3-50 0,9 1-34 15,-9 7-27-15,1 1-26 0,0 6 33 0,7 0 60 16,-7 4 68-16</inkml:trace>
  <inkml:trace contextRef="#ctx0" brushRef="#br0" timeOffset="-173659.7">19851 11785 80 0,'19'-14'267'0,"-5"-1"30"16,-2-4 36-16,-6-3-67 0,1 4-26 0,-7-4-9 16,0-4 1-16,0 5 3 0,-7-5-6 15,-5 0-19-15,-2 1-25 0,-5-5-19 16,-7 5-15-16,6-4-3 0,-12 3-2 16,-1-4 6-16,1 5-7 0,-1-4-7 0,-6 3-6 15,-7 0-20-15,7 4-14 0,-6 0-5 16,-7 4 3-16,6 0 4 0,-6-1 9 15,-6 9 6-15,5-1 9 0,-5 2 2 16,-7 6 0-16,6 3-6 0,-6 0-9 0,0 3-7 16,0 6-19-16,0 5-15 0,-8 1-16 15,8 2-10-15,0 2-7 0,0 7-4 16,0 3 1-16,7 1-3 0,-1 3 0 0,7-1-5 16,6 5-1-16,8 4-2 0,-2-5-3 15,7 8-1-15,8-4-4 0,12 4 0 16,0 0-1-16,13 0-1 0,6 4-4 0,7-4-2 15,7 3-3-15,12-2 0 0,7-2-4 16,7-3 1-16,13 1-3 0,6-4 0 16,0-1 2-16,6-7-1 0,8 1 1 15,-2-4-3-15,2-5 1 0,12-6-2 0,-6 0-1 16,5-4-3-16,9-8-3 0,-2-3 0 16,1-3-1-16,6-8-1 0,1-8-6 15,-2-6-1-15,2-8 0 0,-1-4 2 0,-6-10 3 16,-7-5 1-16,0-3 4 0,-12-3 5 15,-8-1-1-15,-12-4 0 0,-14 1-3 16,-13 0 2-16,-5-4-2 0,-14 4-1 16,-13 0-3-16,-7 3-9 0,-12 4-15 0,-7 0-39 15,0 7-65-15,-13 5-76 0,0 3-75 16,-7 6-79-16,7 5-90 0,-7 3-67 0,1 8-30 16,-1 4-6-16,1 3-18 15,6 7 18-15,-7 1 65 0,7 6 90 0,6 4 84 16</inkml:trace>
  <inkml:trace contextRef="#ctx0" brushRef="#br0" timeOffset="-172933.49">19864 12653 90 0,'20'-14'288'0,"-2"-4"42"16,-11-1 51-16,6-3-54 0,-13 1-22 15,0-2-12-15,-6 1-7 0,-1 0-14 16,0 0-23-16,-11 0-32 0,4 1-35 16,-5-2-32-16,-7 5-25 0,-7-1-10 0,7 5-6 15,-13-4 1-15,-1 3 13 0,2 0 24 16,-7 1 24-16,-2-1 11 0,-5 4 6 15,1 4 2-15,-2-4-7 0,-6 3-20 16,-6 5-22-16,0 3-17 0,-6 0-16 0,5 3-14 16,-5 5-10-16,0 3-8 0,-8 3-9 15,8 8-4-15,-1 0-7 0,6 8-8 16,1-1-6-16,14 4-8 0,-2 3-8 0,15 2-5 16,5-3-2-16,7 10-4 0,20-5-4 15,-2 0-3-15,22 4-1 0,-1-3-3 16,13 3-2-16,13-4 1 0,7 0-2 15,-1 0-1-15,13 1 0 0,7-5-1 0,0 1-1 16,8-4-1-16,-2-4 2 0,8-3-4 16,5-4 4-16,-6 0-4 0,13-8 3 15,-6-3 0-15,-1-3 0 0,8-8 1 0,-1-4 0 16,-6-7 4-16,6-7-1 0,-6-4 1 16,-1-11 1-16,-6-3 0 0,1-9-1 15,-8-6 0-15,-6-4 1 0,-12-7 3 0,-8-4 3 16,-13 0 3-16,-18 0 3 0,-8-4-1 15,-19 5 1-15,-6 2-3 0,-20 5-8 16,-14 2-7-16,-12 5-14 0,-7 7-22 16,-12 4-35-16,-1 7-74 0,-6 7-117 0,0 4-135 15,0 8-155-15,6 7-140 0,1 3-136 16,5 8-31-16,8 3 63 0,-1 0 108 16,13 4 152-16,1-4 152 0</inkml:trace>
  <inkml:trace contextRef="#ctx0" brushRef="#br0" timeOffset="-159913.24">4337 8389 130 0,'0'0'178'0,"0"4"-33"0,0-4-36 0,0 3-29 15,0-3-19-15,0 0-12 0,0 4-8 16,0-4-7-16,0 0-6 0,0 0-8 0,0 4-6 15,6-4-4-15,-6 0-4 0,0 0-4 16,0 3-4-16,7-3 1 0,-7 0 0 0,0 0-3 16,6 4 2-16,-6-4 1 0,7 0 1 15,0 4 5-15,-1-4 3 0,0 4 6 16,8-1 1-16,-1 1 7 0,0-1 5 16,0 1 6-16,7 3 0 0,-1-3 3 0,7 3 4 15,0-4 0-15,6 1-2 0,1 4-6 16,-1-4-4-16,7 0-4 0,1 3-5 0,-1-4-4 15,0 1-4-15,-1 0-3 0,-4-1-2 16,-1 1-2-16,-8-4-2 0,1 4 0 16,-6-1 1-16,-8-3 1 0,8 4 2 0,-13-4 4 15,6 0 5-15,-6 4 1 0,-1-4 0 16,-6 0-1-16,6 0-9 0,0 0-26 0,-6 0-37 16,0 0-47-16,0 3-54 0,0-3-64 15,-6 4-37-15,0 3-4 0,-7-3 22 0</inkml:trace>
  <inkml:trace contextRef="#ctx0" brushRef="#br0" timeOffset="-159374.66">4376 9554 116 0,'0'0'210'0,"-6"0"10"16,6 0-55-16,-7 0-55 0,7 0-41 16,0 0-21-16,0 0-15 0,-7 0-9 0,7 0-7 15,0 0-7-15,0 0-5 0,0 0-7 16,7 0-4-16,-7 0 1 0,0 0 1 0,7 0 8 15,-1 0 17-15,8 0 22 0,5 0 19 16,0 0 10-16,8-4 4 0,5 4-3 16,1-3-15-16,5-1-19 0,1 0-15 0,7 4-11 15,-7-3-4-15,0 3-6 0,-7 0 2 16,8 0-2-16,-15 0 1 0,9 0 1 0,-9 0-3 16,-5 0 3-16,0 0-3 0,-7 0 2 15,-1 0-1-15,2 0-7 0,-8 0-16 16,0 0-25-16,2 0-36 0,-8 0-38 15,6 3-50-15,-6-3-67 0,0 0-26 0,0 0 4 16,0 0 23-16</inkml:trace>
  <inkml:trace contextRef="#ctx0" brushRef="#br0" timeOffset="-158803.67">4207 10737 104 0,'-7'4'212'15,"7"-4"14"-15,-6 0-49 0,6 3-64 0,0-3-42 16,0 0-26-16,0 0-15 0,0 0-10 16,0 0-3-16,0 0-1 0,0 0 5 15,6 0 10-15,1 0 10 0,6-3 15 0,-1 3 9 16,8-4 4-16,0 0 2 0,6 1-8 15,7-4-12-15,-8 3-13 0,9 0-14 0,4-3-8 16,-5 3-6-16,6 4-2 0,-7 0-5 16,7 0-2-16,-5 0 1 0,-2 0-12 0,-7 4-22 15,1 3-26-15,-6-3-22 0,0 3-25 16,-7 0-34-16,-1 1-38 0,-12 3-49 16,0 0-16-16,0-4 5 0,-6-3 14 0</inkml:trace>
  <inkml:trace contextRef="#ctx0" brushRef="#br0" timeOffset="-158341.41">4083 11723 103 0,'7'11'233'16,"-7"-8"11"-16,6 4-37 0,-6-3-70 16,6 0-55-16,1 0-38 0,0-4-21 0,-1 4-6 15,7-4-1-15,0 0 2 0,0 0 2 16,7 0 1-16,6 0-3 0,-1-4-3 15,2 4-4-15,5 0-6 0,1 0-3 0,6 0-9 16,-6 4-17-16,-1-4-22 0,7 4-26 16,-6-4-34-16,-7 3-48 0,6-3-50 0,-12 4-13 15,7-4 6-15</inkml:trace>
  <inkml:trace contextRef="#ctx0" brushRef="#br0" timeOffset="-157843.73">4291 12884 15 0,'7'4'272'0,"0"-1"30"0,-7-3 24 15,6 4-58-15,-6-4-79 0,0 0-58 0,6 5-40 16,-6-5-29-16,0 0-22 0,7 0-15 16,0 0-12-16,-7 0-9 0,12 0-5 15,1-5 1-15,7 1 4 0,6-3 4 0,7 0 6 16,6-1 2-16,7-3 0 0,-1 0-5 15,7 0-7-15,1 1-24 0,-8 2-34 16,1 1-37-16,-1 0-43 0,-6-1-47 0,-7 5-63 16,-6-1-38-16,1 0-3 0,-15 1 21 15,2-5 30-15</inkml:trace>
  <inkml:trace contextRef="#ctx0" brushRef="#br0" timeOffset="-150094.55">2638 2282 53 0,'0'-7'150'0,"0"-1"-31"16,0 1-30-16,0 3-20 0,0-3-19 16,0 3-13-16,0 1-9 0,0 3-8 0,0-4 0 15,0 4-4-15,0-4-5 0,0 4-6 0,0 0 0 16,0 0-3-16,0-3-4 0,0 3-5 0,0 0 2 15,0 0 3-15,0 0-3 0,0 3 2 16,0-3 0-16,0 0 5 0,0 4-4 0,0-4 1 16,0 4 3-16,6-4-2 0,-6 0 0 0,0 3 0 15,0-3 3-15,0 0 0 0,6 0-1 0,-6 4 0 16,0-4 3-16,0 0-3 0,0 0-1 16,0 0 0-16,0 0 0 0,0 0 0 0,0 0-1 15,0 0-1-15,0 0 4 0,0 0-2 0,0 0 0 16,0 0 1-16,0 0 4 0,0 0 4 0,0 0-1 15,0 0 4-15,0 0 0 0,0 0-1 0,0 0-1 16,0 0 0-16,0 0-4 0,0 0-5 0,0 0-1 16,0 0 3-16,0 0-5 0,0 0 1 15,0 0 0-15,0 0 2 0,0 0-1 0,0 4-6 16,0-4 5-16,0 0-4 0,0 0 3 0,0 0 0 16,0 0 1-16,0 0 5 0,0 0-5 15,0 0 2-15,0 0 1 0,0 0-2 0,0 0 0 16,0 0-1-16,0 0 1 0,0 0-1 0,0 0-2 15,0 0 0-15,0 0-2 0,0 0-1 16,0 0-5-16,0 0-10 0,0 0-10 0,0 0-17 16,-6 3-15-16,6-3-17 0,0 4-21 0,-6-4-33 15,6 4-12-15</inkml:trace>
  <inkml:trace contextRef="#ctx0" brushRef="#br0" timeOffset="-143356.8">2188 1938 84 0,'0'-11'218'0,"0"-4"26"0,0 4-46 0,0-3-20 15,-7 3-10-15,7-5-2 0,0 6-2 0,0-1 6 16,0 3 4-16,-6 2 1 0,6-6-4 0,0 8-13 16,0 1-25-16,0-5-28 0,0 8-29 0,0-3-28 15,0 3-28-15,0-4-17 0,0 4-15 16,0 0-5-16,0 0-2 0,0 4-1 0,-7-1 3 15,7 5 0-15,-6 3 10 0,-1 3 3 0,1 5 3 16,-8-1-1-16,2 4 4 0,-2 0-2 0,2 4 3 16,-8-1 3-16,7 4-1 0,-7 1 0 15,1-1-2-15,-1 4 3 0,0 0-2 0,2-4-2 16,-2 8 0-16,1-4 2 0,5 4 2 0,-5-1-1 16,6 5 0-16,0-5-2 0,-1 1 0 0,8-1-2 15,-7 1-4-15,6-4 1 0,1 4 2 16,6-8 1-16,-6 4 0 0,6-4 4 0,6 1 1 15,-6-4 1-15,6-1-1 0,8 1 3 0,-2-4 8 16,8-4 5-16,6 0 10 0,-7-3 13 16,14-1 12-16,-1-2 10 0,8-5 12 0,5-4 8 15,1-3 1-15,0 0-4 0,12-3-4 0,-5-8-7 16,5 0-13-16,1-4-14 0,6 1-7 0,-6-5-8 16,0 1-10-16,-2-4-3 0,2 3-4 15,-7-2-1-15,-7 2-8 0,2 1-1 0,-9 0 0 16,2 0-14-16,-7 3-33 0,-8-3-62 15,-5 2-83-15,0-2-92 0,-8 4-87 16,2-5-80-16,-8 1-68 0,-6 0 5 0,-6-4 57 16,-1-4 75-16,-12 0 79 0</inkml:trace>
  <inkml:trace contextRef="#ctx0" brushRef="#br0" timeOffset="-143081.71">2181 1839 42 0,'-26'-8'200'0,"6"-3"14"0,8 4-47 15,-8 0-28-15,1-1-29 0,5 1-24 0,8 4-22 16,-7-2-10-16,6 2-12 0,7 3-14 16,-6-3-12-16,6 3-9 0,0 0 0 0,0 0 13 15,6 0 14-15,8 3 25 0,-2 0 26 0,15 2 19 16,-1-5 16-16,6 0 2 0,7 0-6 0,1 0-16 15,5-5-21-15,-6 2-16 0,7 0-21 16,-1 3-16-16,-5-4-24 0,-1 0-43 0,-1 4-42 16,1-4-50-16,-6 4-54 0,-1 0-54 0,-6 0-67 15,1 4-19-15,-7-4 11 0,-2 4 33 16</inkml:trace>
  <inkml:trace contextRef="#ctx0" brushRef="#br0" timeOffset="-142851.58">1687 2388 2 0,'-14'22'190'0,"-5"-7"11"0,12-1-34 0,-6-2-43 16,13-1-39-16,0-4-18 0,6 0 0 0,8-3 3 15,5-4 4-15,7 0 6 0,7-4-3 16,5 1-12-16,9-4-17 0,-2-1-11 0,7-2-11 15,7-2-12-15,0 4-2 0,-7-3-11 0,-1 4-26 16,2 0-41-16,-7 3-50 0,-1-3-70 0,-6 3-58 16,-7 1-26-16,1-1 8 0,-13 0 30 0</inkml:trace>
  <inkml:trace contextRef="#ctx0" brushRef="#br0" timeOffset="-142413.74">4096 2077 15 0,'26'4'294'0,"-13"-1"46"16,7 1 19-16,-14-4-65 0,8 4-68 16,-8-4-71-16,0 3-74 0,1-3-49 15,-7 4-24-15,0-1-13 0,0 1-8 0,-13 3-1 16,-1 5 7-16,-5 2 6 0,-7 7 0 0,0-1 2 15,-6 5 4-15,5 1-2 0,-5-1-1 16,6 5 3-16,-7-4 2 0,7 3 2 16,0-7-4-16,7 3 2 0,-7 1-1 0,6-4-2 15,1-4 1-15,5 1-2 0,-5-1 5 16,6-3-7-16,6-4-22 0,-5-1-36 0,4 1-46 16,2-3-43-16,6-1-51 0,-6-3-83 0,6-4-23 15,-6-4 11-15,-1-3 30 0</inkml:trace>
  <inkml:trace contextRef="#ctx0" brushRef="#br0" timeOffset="-142173.95">3712 2106 119 0,'7'-14'293'0,"-7"3"27"0,6 0 12 0,-6 0-117 16,6 3-62-16,-6 1-71 0,6 3-46 15,2-3-32-15,-8 7-11 0,12-3 1 0,-5 6 8 16,13-3 14-16,-8 7 10 0,14-3 12 0,1 7 2 15,-1-1-2-15,6 6-9 0,1 2-7 16,-1 0-5-16,1 0-6 0,-1 4-1 16,1 1-4-16,-7-1 3 0,7-1 4 0,-7 1-4 15,0 0-9-15,0 0-22 0,-7 1-32 0,7-5-38 16,-6 4-45-16,-7-4-45 0,7-3-48 16,-8-1-47-16,-5-3-3 0,0-4 14 0,-1-3 32 15</inkml:trace>
  <inkml:trace contextRef="#ctx0" brushRef="#br0" timeOffset="-141639.64">4487 2092 120 0,'6'-11'237'0,"7"3"25"0,-6-3-57 16,0 4-41-16,-1 3-26 0,-6-3-40 0,6 3-38 15,-6 4-29-15,7-3-18 0,-7 3-12 16,7 3-7-16,-7 1 5 0,0 3 7 0,6 4 7 15,-6 4 6-15,0 7 11 0,6 7 22 16,-6 3 16-16,-6 10 4 0,6 1 5 16,0 8-1-16,-6 5-11 0,-1-2-17 0,0 9-16 15,7-1-9-15,-6 1-8 0,6-1 4 0,0 0 0 16,-6-3-1-16,6-5-4 0,0 2-4 16,0-12 1-16,0-4-5 0,6-4 0 0,-6-6 3 15,0-5 23-15,0-3 47 0,0-7 50 16,0 0 26-16,0-8 10 0,0-7-1 15,0-7-20-15,-6-8-49 0,6-11-53 0,-7-3-29 16,0-15-10-16,1-4-10 0,-1-6-3 16,1-9-1-16,6-3 2 0,0-7 2 0,0 4-4 15,6-1 3-15,1-4 5 0,-1 8 7 0,1 1-6 16,6 2-3-16,-7 8 3 0,8 1-3 16,-2 6-1-16,1 4-5 0,1 4 0 0,6 2 2 15,-2 6-3-15,9 6 2 0,-1 1-4 16,6 3 1-16,1 4 0 0,6 7 0 15,-1-1 2-15,2 8-2 0,-1 8 1 0,0 3 1 16,-7 5 5-16,1 6 2 0,-13 4 1 16,0 0 8-16,-8 8 6 0,-12 2 0 0,0 1-5 15,-12 0 2-15,-8 4 4 0,-13-1-2 0,1 1-1 16,-7 0 2-16,-7-1 2 0,1-3-20 16,-1 1-30-16,7-5-46 0,0 0-56 15,7-7-62-15,-1 0-59 0,13-8-35 0,0 1-7 16,14-3 0-16,0-5-24 0,12-4 17 0,0-6 36 15,14-8 38-15</inkml:trace>
  <inkml:trace contextRef="#ctx0" brushRef="#br0" timeOffset="-141254.31">5106 2117 57 0,'32'-25'246'16,"1"-2"50"-16,-7 2-6 0,-7 7-26 16,1-1-13-16,-8 5-20 0,2 3-40 0,-1 0-41 15,-7 4-40-15,1-1-33 0,-1 5-38 16,-6-1-25-16,7 0-14 0,-7 8-9 0,0 3 0 15,0 1-3-15,0 10 8 0,-7 0 5 16,1 5 2-16,-1 2 1 0,1 4 3 0,-1 4 1 16,1 3-1-16,-8 2 0 0,8-2-1 15,-7 1 2-15,7-4-1 0,-1 4-1 0,1-8 2 16,-1 0-4-16,1-7 2 0,0 0 0 16,-2-4 3-16,8-7 7 0,0 4 21 15,-6-8 30-15,6 0 11 0,0-7 3 0,0-3 0 16,0-4-4-16,6-4-21 0,-6-12-27 0,8 1-9 15,-2-7-13-15,7-4-1 0,-7-3-10 16,7-8 2-16,0 0-6 0,7-4-5 16,-7 0 5-16,6-3 1 0,1 4 18 0,-7 2 9 15,7 5 13-15,-7 3 13 0,-1 5 11 0,-5 6-1 16,6 0-12-16,-7 8-11 0,2 0-12 16,4 6-13-16,1 2-10 0,0 2-22 15,0 5-41-15,7-1-58 0,-1 8-64 0,1 3-64 16,0 1-58-16,-1 3-32 0,0 3-21 15,1 1-21-15,-1-1 24 0,-5 1 45 16,-2-1 46-16</inkml:trace>
  <inkml:trace contextRef="#ctx0" brushRef="#br0" timeOffset="-140907.35">5686 2102 146 0,'6'-3'211'0,"6"-4"-7"0,-5 3-4 0,0-3 10 15,-1 3 19-15,1 0 22 0,-1 1 13 16,-6-2-3-16,0 5-23 0,6 0-37 0,-6-3-46 15,0 3-56-15,0 3-42 16,0-3-39-16,0 5-18 0,0 2-10 0,-6 4-8 16,6 0 8-16,-6 7-1 0,-1 4 6 0,1-1 10 15,6 6 8-15,-7 2-4 0,0-3-4 16,7 3-22-16,0 1-39 0,0-5-56 0,0 1-55 16,7-1-47-16,0-3-50 0,-1 0-38 15,7-4-55-15,1-3-2 0,4-7 24 16,2-1 34-16</inkml:trace>
  <inkml:trace contextRef="#ctx0" brushRef="#br0" timeOffset="-140632.24">5972 2443 106 0,'6'0'173'0,"0"-4"-33"0,8 4-23 16,-1-3-12-16,7-1-11 0,6 0-4 16,-7-3-8-16,13 0-2 0,1-1-12 15,-7 1-12-15,14-4-11 0,-8 4-9 16,1-4-7-16,-8 0-8 0,8 4-8 0,-14-1-3 16,1 1-3-16,-1 3-7 0,-5 1-14 15,-2-1-11-15,-4 1-10 0,-2 3-15 16,-6 0-20-16,0 0-18 0,0 0-27 0,-6 3-65 15,-2-3-25-15,2 4-7 0,-7-4 7 16</inkml:trace>
  <inkml:trace contextRef="#ctx0" brushRef="#br0" timeOffset="-139079.93">5913 2509 141 0,'6'4'157'0,"-6"0"-6"16,7-1-4-16,6-3-3 0,-6 0-4 15,13 0-10-15,-2 0-12 0,9-3-6 16,5-5-7-16,1 1-4 0,6 0-8 0,7-5-4 16,-8 2 5-16,8-1 3 0,6-8 5 15,-6 4 0-15,-1-7 3 0,1 4 4 16,-7-4-8-16,0 4-5 0,-6-4-1 0,0 0 1 15,-14 0-8-15,1 4-11 0,-8-1-7 16,2 1-9-16,-14 0-14 0,0 3-17 0,0 1-13 16,-14 3-5-16,2 2-5 0,-8 3-4 15,1 2-7-15,-1 4 0 0,-6 4 2 16,6-4-5-16,1 6-1 0,-7 3-1 0,13 2 2 16,-7 0-7-16,8 3 5 0,-2 1 6 15,8 3 4-15,-1 0 4 0,7 1-3 0,7-1 2 16,-7 4-17-16,12-7-35 0,2 3-45 15,5-3-58-15,1-1-56 0,6-3-50 16,0-3-36-16,7-1-14 0,5-7 9 0,1 0 19 16,-6-7 34-16,7-1 39 0,-8-6 48 15,1-5 48-15,-1 1 51 0,1-4 53 0,-7-7 40 16,0-1 30-16,-1 1 26 0,-5-4 16 16,0-1 13-16,-1 2 13 0,-5 3 15 15,-2 0 16-15,-6 3 12 0,2 4 3 16,-2 3-7-16,-6 1-21 0,0 8-32 0,0-2-30 15,-6 5-31-15,6 3-24 0,-8 8-17 16,2 0-5-16,6 11 6 0,-6-1 5 16,0 4 9-16,6 8 6 0,0 0 0 0,0 3 0 15,0 4-5-15,0 0-7 0,6 4-5 0,-6-5-2 16,6 5-2-16,-6-4-4 0,6 0-2 16,2-4 0-16,-8-3-2 0,0-4 0 15,6-4 3-15,-6-3 4 0,0-3 28 0,6-2 17 16,-6-2 12-16,0-5 2 0,0-6 1 15,7-1-2-15,-1-7-28 0,-6-4-19 0,7-7-14 16,6 0-5-16,-7-4-5 0,8-3-5 16,-2-4 4-16,8 0-3 0,-1-4 1 15,1 5-4-15,0-1 3 0,-1-1 1 0,7 5-3 16,-12 4 5-16,5 3-4 0,1 3-1 16,-8 1-5-16,2 3 3 0,-2 4-4 0,-5 0-3 15,6 8 1-15,-6-1 2 0,5 8 3 16,-5-1-4-16,0 4 5 0,-1 8 1 15,0 0-1-15,1 3 6 0,-7 1-5 16,0 6 6-16,0-3 2 0,0 7 4 0,0-4 7 16,-7 2 1-16,7 2 1 0,-6-3-1 15,0-1-34-15,6 1-50 0,-7-4-56 16,7 0-55-16,7 0-49 0,-1-4-42 0,7-7-8 16,7 0 16-16,6-4 31 0,0-7 29 15,6-3 40-15,7-4 38 0,-6-4 45 0,-1-4 35 16,1-3 37-16,-1-4 36 0,-6-4 25 15,1 0 21-15,-1-3 27 0,-7 0 31 0,1 0 29 16,-8 3 27-16,2-4 37 0,-8 5 16 16,1 3 9-16,0-1-5 0,-7 2-15 15,0 7-23-15,0-6-40 0,-7 10-31 0,7 2-34 16,-7 1-32-16,7 0-25 0,-12 7-16 16,4 4-18-16,2 3-7 0,-7 4-4 0,0 3-1 15,6 9-3-15,1-1-4 0,-6 3 6 16,12 1-1-16,-8 3 1 0,8-3 4 15,8 3 3-15,-2-3-3 0,0-1 2 0,7 1 3 16,7-4 2-16,0 0-4 0,-1-7-2 16,13-1 2-16,1-3 4 0,6-3 0 15,0-1-5-15,6-7 4 0,8-4-1 0,-7-3 0 16,-1 0 0-16,1-4-6 0,-1-7 3 16,1 2 2-16,-7-5 1 0,-6-1 3 0,-1-4-6 15,-6 1 3-15,-7-5 6 0,1 1 3 16,-7 0 2-16,-6 3 7 0,-1-3 0 0,-12 7 2 15,6 0 0-15,-7-1-7 0,-6 5-6 16,0 4-14-16,0 3 1 0,0 0-2 16,-7 7-12-16,8-3 2 0,-8 7-5 15,0 3 5-15,1 1-3 0,-1 3 0 0,1 4 9 16,-1 4 3-16,0 3 3 0,8 0-1 16,-8 8 0-16,7-1 0 0,0 2 0 0,6 2-6 15,-5 4 6-15,12 4 3 0,0-1 6 16,0 4 3-16,6-3 1 0,7 0 6 0,0 3-4 15,6-7-4-15,7 4-3 0,1-5-3 16,11 2-24-16,-5-5-54 0,13-4-82 0,-1 2-96 16,1-6-95-16,-1 1-99 0,1 0-87 15,-7-4-8-15,0-3 53 0,-6-4 83 16,-7 0 85-16</inkml:trace>
  <inkml:trace contextRef="#ctx0" brushRef="#br0" timeOffset="-137769.61">4129 3462 237 0,'19'-23'273'0,"0"5"36"0,1 0-54 0,0 8-36 16,-7-6-32-16,-7 5-30 0,8 4-31 0,-8-1-35 15,-6 5-38-15,6 0-28 0,-6-1-19 16,7 4-12-16,-7 0-5 0,0 0 2 0,-7 7 9 16,1 4 16-16,-8 4 9 0,2 4 5 15,-1 6 4-15,-7 3 6 0,-6 6-3 0,6 3-1 16,-5 3 9-16,-1 8 10 0,0-1 4 16,-1 8 0-16,1 0-3 0,0 7-3 0,-7 1-6 15,7 3-3-15,1 3 8 0,-8 1 6 16,7 0 2-16,-6 3-1 0,6 0-5 15,-7 0-1-15,7 1-11 0,0 2-4 0,-7 5 1 16,1-4-4-16,-1 7 0 0,1 0-4 16,-1 4-5-16,-6 1-5 0,0 2-1 0,0 1 0 15,-6-1-2-15,5 4-5 0,-5 1 4 16,6 3 2-16,-7 0-1 0,7-1-2 16,-1 5 1-16,-5-1-1 0,6-3-7 0,-1 0 3 15,-5 0-6-15,7-4 0 0,-2-3 3 16,-5-1 1-16,6-6 3 0,-1-1-6 0,7-7 5 15,-5 0-5-15,5-7-2 0,7-4-2 16,-7-8-1-16,15-3 0 0,-9-7-4 0,7-8 5 16,8-3-1-16,-2-8-3 0,2-3 1 15,5-4-2-15,0-4 2 0,1-3-5 0,-1-1-1 16,7-6 1-16,-6 2 2 0,6-2 4 0,6-1 11 16,-6-3 17-16,13-1 19 0,-6 5 18 15,6-5 12-15,7 1 10 0,-1-4-3 0,7 5-16 16,6-5-13-16,1 2-13 0,-1-2-9 0,8 0-13 15,5 0-7-15,0 0 1 0,8 0-2 16,6 0-6-16,6 0 0 0,0 0-1 0,7 0 1 16,-7 0-2-16,6 0 0 0,1 0-1 15,-6-2-7-15,-9 2 1 0,2-5 0 16,-7 5 0-16,1-4-7 0,-14 1-14 0,-1-1-24 16,-11 0-50-16,-1 1-98 0,0-5-118 15,-13 1-106-15,0 0-104 0,-6-8-72 16,-7 1-4-16,-7-5 68 0,0 1 103 0,-6-7 102 15</inkml:trace>
  <inkml:trace contextRef="#ctx0" brushRef="#br0" timeOffset="-137450.96">3646 6942 37 0,'8'-11'168'0,"-2"0"12"0,-6 4-57 0,6 0-30 16,-6-1-1-16,0 5 15 0,0-2 26 15,0 1 26-15,6 2 26 0,-6-3 15 16,0 5 2-16,0-3-19 0,0 3-32 0,0 0-37 16,0 0-38-16,0 0-32 0,0 0-25 15,7 0-16-15,-7 3-9 0,13 2 0 0,-6 1-1 16,6 2 0-16,6 3 0 0,-5 3 4 16,11 5 3-16,-5-1 6 0,6 5 6 15,0-2 7-15,-7 9 8 0,7-1 2 0,-6 4 5 16,-1 0 5-16,-5-4-1 0,-8 4 3 15,0 4-4-15,-12-4-2 0,0 3-5 0,-8 1-7 16,-5 0-39-16,-1 3-62 0,-12-4-70 16,6 1-67-16,-7-4-72 0,-6 1-102 15,7-6-25-15,-7-5 23 0,7-5 48 0,-8-7 58 16</inkml:trace>
  <inkml:trace contextRef="#ctx0" brushRef="#br0" timeOffset="-135829.48">4266 3300 21 0,'0'4'227'0,"-7"0"15"0,0 0 1 16,-5 0-86-16,-2 3-61 0,1 0-44 16,0 0-27-16,-6 4-14 0,-1 4-5 15,0-1-4-15,1 2-2 0,-1-2-5 0,1 0 0 16,6 8 1-16,-6 1-3 0,-1-2 0 0,6 9 3 15,2 3 3-15,-8-1 1 0,1 9-1 16,5-1-1-16,-4 8 3 0,4 0-1 0,-5 6-4 16,-1 1 4-16,0 8 0 0,1-5 3 15,-7 5 1-15,6-4 4 0,-6-2 5 0,1 2 1 16,5 0 4-16,-6-4 5 0,6 0 3 16,-5-4 3-16,-2 4 5 0,1 0 6 15,0-3 9-15,0 2 9 0,-7 5 2 0,7-4 2 16,-6 3-1-16,-1 5-5 0,1-5-12 15,-1 4-10-15,0 5-7 0,1-2-4 0,-1 2 3 16,1-2 3-16,6 1 2 0,-7 1 3 16,1-5 4-16,6 0 5 0,-1 4 0 15,1-4 6-15,1 3 6 0,-1-2 3 0,0 3 0 16,6-7-5-16,1-1-7 0,-1 2-7 16,0-6-13-16,1 1-6 0,5-4-6 15,-5 4 1-15,6-4 2 0,0 1 3 0,-7-1 3 16,8 1 2-16,-2-1 1 0,2-4-2 0,-8 2-5 15,7-2-4-15,-1 0-2 0,-4 1-3 16,4-5-5-16,1 2-1 0,0-2-1 0,0 1 1 16,1 1 0-16,-2-2 2 0,1 2 3 15,0-1-1-15,0-4-1 0,1 0-2 0,-2 0-3 16,1-3-1-16,0-4-2 0,6 4 1 0,-5-5 1 16,-2 2 0-16,2-2 4 0,5 1 0 15,-6 0 2-15,0 0 7 0,0 0 4 0,0 4 3 16,-1-4 3-16,2 4-1 0,-1-4 0 15,-1-1-3-15,2 5-5 0,-2-4-2 0,8 4-7 16,-7-4 1-16,6 0 1 0,-6 0 0 0,7 0-1 16,0-4 0-16,-1 0 0 0,7-6-1 15,-7-2-2-15,7 1-4 0,0-7 1 0,0 0 0 16,0-5 2-16,0 1 5 0,0-3 7 16,0-1 9-16,0-3 9 0,0 4 8 0,0-8 9 15,0 4 2-15,0-2 0 0,0 2 1 16,7-4 3-16,0 0 3 0,-1 0 4 0,7 0 0 0,7 0-2 15,0-4-5-15,5 4-7 0,7-6-10 16,2 1-11-16,-2 2-7 0,13-5-2 16,2 1-5-16,4 0-3 0,8-4 1 0,6 4-3 15,0-4 2-15,7 0-1 0,6 0 0 16,-6-1-1-16,-1-2-2 0,1 7-3 0,-7-4-1 16,0-1-3-16,-7 5 4 0,-5 0-3 15,-14 0-3-15,0-1 4 0,-6 5 2 16,-14-1 11-16,7 0 5 0,-6 1 12 0,-8-1 8 15,2 0 1-15,-8 4 0 0,7-3-17 16,-7 3-32-16,-6-4-54 0,8 0-97 0,-8 1-130 16,6-1-121-16,-6 0-111 0,0-3-86 15,0-4-15-15,0 0 62 0,-6 0 110 16,-2-7 109-16</inkml:trace>
  <inkml:trace contextRef="#ctx0" brushRef="#br0" timeOffset="-135191.83">3334 7748 221 0,'0'0'335'16,"0"-3"54"-16,-7-2 8 0,7 5-45 0,0-4-26 15,0 4-30-15,0-3-33 0,0 3-35 0,0 0-38 16,0-4-39-16,0 4-43 0,0 0-37 15,0 0-35-15,0 0-18 0,7 0-14 16,-1 4-9-16,8-1-1 0,6 1 1 16,-1 4 5-16,7-2 0 0,6 6 4 0,1-1 2 15,-1 0-4-15,7 4 3 0,1 0-3 16,-1-1 5-16,-1 5 0 0,-5-1-1 16,7-4-3-16,-8 5 1 0,1-1 1 0,-7-3-5 15,-7 3-3-15,1-3 3 0,-1 3 11 16,-6-3 12-16,-6 3 19 0,-7 1 13 0,0-1 12 15,-13 3 1-15,-7 2-5 0,0-1-11 16,-12 7-18-16,5-4-12 0,-5-2-26 16,-1 2-43-16,8-3-65 0,-8-4-99 0,8 1-105 15,5-5-89-15,0 1-75 0,7-1-69 16,1-2 10-16,-2-5 67 0,8-3 86 0,-1-8 81 16</inkml:trace>
  <inkml:trace contextRef="#ctx0" brushRef="#br0" timeOffset="-128518">11403 8294 11 0,'0'0'37'0,"0"0"0"0,0-4-3 15,0 4-6-15,0 0-9 0,0 0-17 0,0 0-19 16,0 0-13-16,0 4-7 0,0-1-3 15</inkml:trace>
  <inkml:trace contextRef="#ctx0" brushRef="#br0" timeOffset="-119377.95">6982 3751 200 0,'18'-3'234'0,"-4"3"8"15,-1-5-82-15,0 5-58 0,-6-3-39 16,-1 3-13-16,0 0 6 0,0 0 17 0,2 0 20 16,-8 0 16-16,0 0 9 0,6 0-8 15,-6 0-20-15,0 0-24 0,0 0-23 0,0 3-19 16,0-3-17-16,0 0-8 0,0 5-7 16,0-5-8-16,0 3-4 0,0 1 1 15,0 3 7-15,-6 8 15 0,-2 3 20 0,-4 8 20 16,-1 10 11-16,0 5 16 0,-6 10 5 15,-1 4-9-15,0 4-12 0,-6 3-13 16,7-3-8-16,-1-1-12 0,-6-4-7 0,7-2 0 16,5-4-7-16,-5-1 4 0,6-6-1 0,0-5 0 15,0-6 1-15,6-5 1 0,1-2 14 16,0-5 39-16,6-4 55 0,-8-3 59 16,8 0 48-16,0-7 26 0,0-8-2 15,8 1-32-15,-2-12-48 0,0-3-63 16,8-12-52-16,-2-3-26 0,8-11-10 0,-1-3-13 15,1-8-14-15,6-7-1 0,1-1-4 16,-2 1-4-16,1 4-4 0,6-1-1 0,-5 11 10 16,-7 4-4-16,6 7 0 0,-14 8-1 15,8 3 1-15,-7 8-3 0,7 8 1 0,-8 3 4 16,8 7 1-16,-7 7 3 0,7 7-1 16,-8 8 12-16,2 7-3 0,-1 4 6 15,-7 8 3-15,1 6-1 0,-7-3-2 0,0 3-6 16,0 1 6-16,-7-3-6 0,1-1-4 15,-1-4-2-15,-5-4 6 0,4-7-7 0,2 1-5 16,-7-4 0-16,6-5 1 0,1-6 8 16,0 0 1-16,6-4 6 0,-7 0 1 15,7-8 2-15,0-3 3 0,0 0-5 0,0-11-3 16,7 0-2-16,-1-7-4 0,14-7-3 16,-8-9-2-16,15-2 0 0,5-1 2 0,1-7 0 15,-1 0 3-15,8 4 0 0,-8 0 1 16,1 6-5-16,-7 5-1 0,-7 4-6 15,7 6-1-15,-13 1-3 0,7 7-4 0,-14 4 3 16,8 3 3-16,-8 8 11 0,7 6 4 16,-6 9 3-16,-7 4 7 0,0 5-2 15,0 1-2-15,-7 5-1 0,0 2-4 0,1-3 2 16,0 1-2-16,-8-2-1 0,8 1 3 16,-1-7 2-16,-6 3-18 0,7 1-47 15,-1-5-78-15,1-3-83 0,0 0-79 0,-2 0-67 16,8-4-37-16,8-3 7 0,-8-4 34 15,12 1 34-15,1-9 22 0,7-3 35 0,0-3 37 16</inkml:trace>
  <inkml:trace contextRef="#ctx0" brushRef="#br0" timeOffset="-118422.12">7736 4506 134 0,'27'-22'170'0,"-1"0"15"0,0-4 23 0,-7 4 33 16,1 4 33-16,-7 0 28 0,0 3 8 16,0 4-15-16,-6 0-43 0,-1 4-56 0,1-1-61 15,-1 5-51-15,-6-1-38 0,0 4-30 16,0 4-12-16,-6 3-8 0,-1 0-3 0,-6 8 0 15,0 3-1-15,0 1-1 0,6-1 2 16,-5 7 0-16,5-2-2 0,0 2 2 16,1 1 0-16,6-4 7 0,6 3-2 15,-6-3 4-15,7 1 10 0,6-5-2 0,0-4 3 16,0 1 0-16,7 0 1 0,-7-8 1 16,7-3 5-16,-2-4 2 0,-4 0 3 0,5-8 4 15,-5-3-3-15,-2-7-6 0,-6 0-2 16,2-5-3-16,-8-2-2 0,0-4-6 15,-8-1 7-15,2 5 9 0,0-1 6 0,-8 0 8 16,8 1 3-16,-7 7 3 0,7-1-7 16,-1 5-13-16,0-1-45 0,1 4-74 0,6 4-65 15,0-2-56-15,0 6-45 0,0 3-38 16,0 3 0-16,6 6 31 0,8-2 31 16,5 0 24-16,1 1 28 0,12-5 27 0,1 5 26 15,-1-1 27-15,7-3 27 0,7-4 36 16,-7 3 34-16,-6-3 35 0,5-3 42 0,-11 3 48 15,-1-4 56-15,0 4 63 16,-13-4 66-16,7 4 53 0,-14 0 26 0,7 0 1 16,-6 0-20-16,-1 0-53 0,0 0-74 0,-6 0-78 15,0 0-62-15,0 0-50 0,0 4-36 16,0 3-18-16,-6 1-4 0,0-1 7 16,-8 7 5-16,-5 5 2 0,6-1 6 15,-6 4 1-15,-1 4-6 0,7-4 0 0,0 0-7 16,0 0 5-16,7 0-5 0,-2-4-1 15,8-3-4-15,-6 3 1 0,6-7-2 0,0 0 3 16,6-4 4-16,2 1 4 0,4-5 7 16,1-6-1-16,1-1 5 0,12-7 3 15,-7-4-6-15,7-3-4 0,0-4 1 0,7-4 1 16,-7-7 3-16,6-3-6 0,-6-4 0 16,7-8 1-16,-1-3-9 0,1 0-1 0,-7-5 3 15,0 9 16-15,-7 3 16 0,1 3 18 16,0 5 17-16,-7 7 5 0,-1 7 0 15,-4-1-13-15,-2 5-18 0,0 8-14 0,1-2-20 16,-7 5-7-16,0 7-5 0,-7 4-5 16,1 6 4-16,-8 12-2 0,-5 4 7 0,0 4 3 15,6 6 0-15,-7 1 3 0,7 2-2 16,-7 2-8-16,14 0 2 0,-7-1 4 0,6-3-8 16,7-1 5-16,0 1 2 0,0-4 7 15,0-4-2-15,7 0-3 0,6-7 3 16,0 0 0-16,0 0 6 0,6-7 1 15,8-4 4-15,-1-4 2 0,6-3 0 0,7-4 1 16,1-8-4-16,-1-2 1 0,-1-5-1 16,1 0 0-16,-13-7 7 0,7 1-1 15,-7-5-1-15,0 0 5 0,-13 0 13 0,1 4 14 16,-2 1 4-16,-5-1 3 0,0 7-1 16,-7-3-6-16,-7 6-17 0,0 6-20 0,1-3-11 15,-14 6-13-15,1 6-3 0,-7 6 2 16,0 0-5-16,-1 3 2 0,1 3 0 15,7 0 7-15,-1 3 1 0,8 4-4 0,-2-4 1 16,8 4-8-16,6-3-8 0,0 3-20 16,6-4-16-16,2 0-21 0,10-3-29 0,-4-1-42 15,11-3-58-15,1 0-64 0,7-7-64 16,7-4-48-16,-1 0-28 0,6-7-4 16,1-4 15-16,-7-4 17 0,7-7 38 0,-7-4 50 15,-1-3 49-15</inkml:trace>
  <inkml:trace contextRef="#ctx0" brushRef="#br0" timeOffset="-118192.41">9619 4000 37 0,'19'-66'250'16,"-6"4"52"-16,1 3 28 0,-8 5-11 0,0 9-8 16,1 5-16-16,-7 11-37 0,0 0-45 15,7 6-56-15,-7 5-57 0,0 7-51 16,0 8-35-16,-7 3-17 0,7 10-4 0,-7 9 2 16,7 3 8-16,-6 7 16 0,6 8 13 15,-6 7 15-15,6 7 12 0,0 4 11 16,0 8 9-16,0-1-5 0,-7-1-7 0,7 2-7 15,0-1-9-15,-7-3-12 0,7-4-10 16,-6 0-5-16,-1-7-4 0,1-1-11 16,0-3-37-16,-8-4-65 0,8-3-78 0,6-4-80 15,-6-8-71-15,12 2-70 0,-6-6-74 16,13-6 4-16,6-4 45 0,8-4 59 0,-1-10 61 16</inkml:trace>
  <inkml:trace contextRef="#ctx0" brushRef="#br0" timeOffset="-117605.87">10896 4000 94 0,'19'-7'303'0,"0"-7"54"16,-6 2 51-16,1 1-66 0,-2 4-43 15,-4 0-42-15,4-1-47 0,-6 5-51 16,-6 3-54-16,7-4-40 0,-7 8-25 0,0 3-14 16,-7 4 5-16,7 11 20 0,-12 3 27 15,-2 13 20-15,2 5 1 0,-2 9 1 0,-5 3-9 16,6 3-14-16,-6 8-24 0,5 0-10 16,1 3-4-16,1 1-3 0,5 3-4 0,0-3-11 15,1-4 0-15,0-4-11 0,6-3-3 16,-8-8-3-16,8-3-1 0,-6-11 2 15,6-2 5-15,-6-8 21 0,6-5 23 16,0-4 11-16,-7-7 4 0,7-7 8 0,-6-8-3 16,6-7-22-16,0-11-25 0,0-3-15 15,0-16 0-15,0-3-5 0,13-11-7 0,-7-4-1 16,8-6-6-16,-2-5 2 0,8-7-11 16,6 0 1-16,-7-3 3 0,7 3 4 15,7-1 1-15,-7 9-3 0,0 7 2 0,7 3-3 16,-1 12-2-16,-5-1-1 0,5 11 7 15,1 4 9-15,5 8-4 0,-5 3 1 16,6 7 0-16,1 5-3 0,-2 6-8 0,-5 8 2 16,-1 6 2-16,-5 8 2 0,-1 4 0 15,-14 4 7-15,-5 3 6 0,-14 8-1 16,-5-4 7-16,-14 7-1 0,-7-3-1 0,-13-5 1 16,-5 2-5-16,-8-1 0 0,-6-4 2 0,0-4 2 15,-1 0 2-15,1-2 0 0,6-1 2 16,1-3-16-16,12-5-36 0,1-3-42 15,5 0-81-15,8 0-93 0,6-4-100 16,13-3-76-16,0 3-70 0,13-7-54 16,7-3 27-16,5-5 65 0,8-3 84 0</inkml:trace>
  <inkml:trace contextRef="#ctx0" brushRef="#br0" timeOffset="-117382.36">11312 4191 235 0,'40'-15'346'0,"-1"1"57"16,-13-2 12-16,0 2-44 0,-1 3-30 0,-11 1-23 15,5 2-24-15,-12 0-34 0,6 5-39 16,-7-1-48-16,0 1-44 0,1 3-42 16,-7 3-37-16,0 4-24 0,-7 4-11 15,1 8-2-15,-7 6-1 0,0 1 1 0,0 3-4 16,0 4-1-16,-6 0-1 0,6 1 2 16,-7-2 2-16,6 1-25 0,2 0-41 0,-1-4-67 15,0 1-83-15,0-5-89 0,7 1-83 16,-2-4-53-16,2-4-40 0,0-3-14 15,6-4 39-15,6 0 62 0,0-11 68 0</inkml:trace>
  <inkml:trace contextRef="#ctx0" brushRef="#br0" timeOffset="-116949.79">11553 4345 136 0,'33'-40'253'0,"-7"-1"40"0,0 4-19 16,0 5-23-16,-7-1-3 0,1 7-2 0,0 4-10 15,-7 3-26-15,-1 1-39 0,-5 7-32 16,6 8-37-16,-7-1-27 0,2 11-10 15,-2 4 8-15,0 7 12 0,-6 4 11 0,7 7 2 16,-7 5-5-16,0 2-14 0,6 5-15 16,-6-2-13-16,0 2-11 0,0 0-4 0,0-1-7 15,0 0-7-15,0-3-5 0,-6-8-3 16,6 4-3-16,0-11 0 0,0 4 2 16,0-12 4-16,0 1-3 0,-7-4-2 0,7-4 1 15,0-7-2-15,7-3-4 0,-7-5-4 16,6-6 4-16,7-4-3 0,0-5-2 15,1-6-4-15,5 0 0 0,0-8-2 0,8 1-3 16,-1-5 3-16,6 1 0 0,-5 3 3 16,-2 0-6-16,1 5 1 0,0 2 9 0,-6 5 4 15,-1 3-2-15,1 4-1 0,-7 3 5 16,0 3-2-16,0 9-6 0,0 3 1 16,-6 3 12-16,-1 13 11 0,0-2 3 0,2 5 7 15,-8 6 7-15,0 1 0 0,-8 3-6 16,8 4-5-16,-6-4 0 0,0 4-3 15,6 0-3-15,-14-4 1 0,8 1-3 16,-1-5-11-16,-5 1-27 0,5 0-47 0,0-8-63 16,1 0-84-16,0 0-78 0,-1-6-78 0,0-1-64 15,7-4-75-15,0-7-21 0,7-7 34 16,0-4 54-16,5-4 72 0</inkml:trace>
  <inkml:trace contextRef="#ctx0" brushRef="#br0" timeOffset="-115891.54">12348 4121 155 0,'20'-47'272'0,"-1"-5"39"0,1 9-7 0,-8 2-29 16,2 4-3-16,-2 8-7 0,-5 3-19 0,0 4-32 16,-1 4-41-16,1 7-43 0,-1 4-45 15,-6 3-26-15,0 8-3 0,6 7 15 16,-6 7 17-16,0 4 16 0,0 7 8 0,0 8-9 16,7 7-14-16,-7 0-20 0,0 7-15 15,0 0-16-15,7 0-11 0,-7 1 1 16,0-1-16-16,0-4-37 0,6-2-59 0,-6-1-74 15,-6-8-83-15,6 1-71 0,0-8-48 16,-7-3-13-16,7-4 12 0,-7-4 41 16,-5-7 52-16,5-3 56 0,-6-8 57 0,6-4 60 15,-5-7 61-15,-2 0 57 0,2-11 59 16,-2 0 44-16,1 0 40 0,7-3 33 16,0-1 27-16,-2 0 17 0,8 1 6 0,0-1-5 15,0 4-18-15,8 3-29 0,-2 1-40 16,7 0-36-16,7 4-36 0,-2 2-28 0,9 1-20 15,-1 0-19-15,13 8-8 0,7-1-3 16,-1 0-4-16,14 4-2 0,-1 0-3 0,1 0 5 16,0 0-1-16,-1 4 2 0,-5-4-1 15,-2 4 3-15,-5-4 1 0,-7 0 19 0,-6 0 30 16,-1 0 30-16,-12-4 19 0,-1 4 14 16,-5-4 10-16,-8 1-12 0,0-5-30 15,-6 5-28-15,-6-1-18 0,0 1-18 0,-14 3-16 16,1 0-3-16,-14 7-1 15,7 0-3-15,-14 0-3 0,8 8-1 0,-7 0 4 16,0 3 0-16,7 0-1 0,-1 0-4 16,1 1 3-16,5 3 4 0,8-4 3 0,6 1-1 15,-1-1 0-15,8 0 5 0,0-3 2 16,12-1 2-16,0-2 4 0,8-5-1 16,-1 0 8-16,13-3 7 0,0-4 9 0,0 0 7 15,7-7 8-15,-1-1 24 0,-6-3 6 16,7-4 13-16,-7 1 8 0,-1-5 9 0,-5 1 11 15,0-4 3-15,-1 4 2 0,-5 0-7 16,-2 0-12-16,-5 2-12 0,6 6-30 0,-13 2-29 16,6 1-23-16,1 0-16 0,-7 7-7 15,0 0-7-15,-7 4 4 0,1 3 2 16,0 4 7-16,-1 3-7 0,-6 1-22 0,7 3-44 16,-1 1-66-16,0 3-71 0,1-4-78 15,-1 0-70-15,7 0-65 0,0 1-38 0,0-4-1 16,7-1 16-16,-1-6 32 0,8-1 42 15,-2 0 63-15,2-7 65 0,5-4 57 16,1-3 54-16,-8-4 49 0,8-3 49 0,0-5 46 16,-7-3 36-16,-1-3 39 0,8-5 33 15,-7-3 34-15,0 0 37 0,0 1 36 16,1-2 34-16,-2 9 28 0,2-4 14 0,-8 6-9 16,0 2-34-16,-6 6-44 0,7 0-62 15,-1 8-51-15,-6 0-50 0,0 7-26 0,0 7-20 16,-6 4-11-16,-1 7 4 0,1 4-7 15,-8 3 7-15,8 9-7 0,-6-1 6 16,-2 3 4-16,1 4 1 0,0-3 2 0,0 4-1 16,1-5 2-16,-2 1-1 0,8-4 0 15,-1 0 0-15,1-8 2 0,-1-3-2 16,0-4 6-16,1 1 4 0,6-12-9 0,-6 1-15 16,6-5-22-16,0-10-17 0,6 0-19 15,-6-4-17-15,6-8-2 0,1-3 4 0,6-3 14 16,-6-5 13-16,5-2 15 0,8-9 9 15,-7 1 8-15,7 0 3 0,0-5 7 16,-2 2 0-16,2 2 2 0,0 5 0 0,-1 3 6 16,-5 4 3-16,5 3-1 0,1 4-1 15,-1 7-1-15,0 4 4 0,8 0-7 0,-1 8 1 16,0 3-1-16,7 3 2 0,-7 8-4 16,6 0-27-16,1 8-48 0,-7-1-60 15,-1 4-67-15,1 3-67 0,-6 1-64 0,0 0-83 16,-20-1-10-16,0-3 32 0,-20 4 54 15,0-5 58-15</inkml:trace>
  <inkml:trace contextRef="#ctx0" brushRef="#br0" timeOffset="-115283.89">7594 4718 140 0,'-34'12'175'0,"2"-6"-34"0,7 2-44 16,-2 0-36-16,14-5-13 0,-6 1-2 15,5 3 8-15,8-3 10 0,-7-1 11 0,6 1 4 16,7-4 0-16,-6 4-2 16,6-4 10-16,0 3 25 0,6-3 42 0,8 3 48 15,-2 2 44-15,15-5 38 0,5 3 22 16,7-3-5-16,13 4-21 0,20-4-21 0,6-4-6 16,26 4 0-16,33-3 3 15,26-2 6-15,39 5-5 0,32-3-12 0,40 3-32 16,38 3-42-16,27 2-38 0,32 2-41 15,20 0-31-15,0 4-20 0,-1 1-11 0,-19 2-10 16,-12 0-11-16,-27 1-1 0,-39-1 5 16,-38-2-7-16,-34 3-7 0,-32-4-8 15,-33-1-9-15,-20-2-3 0,-25-1-8 0,-13-3-31 16,-26-4-71-16,-7-4-82 0,-13 0-129 16,-20-7-169-16,-12 1-180 0,-14-5-112 15,-18-3 0-15,-14-5 53 0,-20-2 113 16,-12-8 161-16</inkml:trace>
  <inkml:trace contextRef="#ctx0" brushRef="#br0" timeOffset="-104019.12">21271 15577 245 0,'-20'4'283'0,"0"-1"21"16,1-3-50-16,13 0-71 0,-8 4-39 0,14-4-15 15,-6 0 5-15,6 0 30 0,0 3 40 16,6-3 41-16,-6-3 36 0,6 3 28 15,2-4 30-15,-2 1 20 0,7-5 12 0,0 1-8 16,6-4-21-16,7 0-32 0,7-4-42 16,-1 1-52-16,7-1-56 0,14-1-38 0,-1-2-23 15,13 1-14-15,14-1-15 0,4-1-13 16,15 1-10-16,7-1-10 0,12 1-10 0,7 4-6 16,0-5-3-16,6-3 2 0,6 4 1 15,1-1 3-15,-7 1 1 0,0 0-1 16,-6 0-2-16,-6-1-6 0,-7 4-4 0,-7 4-2 15,-13-3-3-15,-6 3-1 0,-8 3-4 16,-12 1 3-16,-6 0-3 0,-13 0-2 16,-7 3 1-16,0-3-1 0,-13 3-2 15,0 0-4-15,-6 0-1 0,-7 4-2 0,7-3-5 16,-14 3-12-16,0-4-20 0,0 4-35 16,-6 0-60-16,0-3-98 0,-6 3-121 0,0-4-161 15,0 4-144-15,-2-4-113 0,-4 1-67 16,-1-1 34-16,-1 0 89 0,2-2 154 0,-8 0 156 15</inkml:trace>
  <inkml:trace contextRef="#ctx0" brushRef="#br0" timeOffset="-103395.98">18438 15738 141 0,'6'-4'289'0,"0"1"21"15,1-1 12-15,0 0-114 0,5-3-64 16,8 0-19-16,-1-1-1 0,14 1 19 0,7-4 27 16,5 0 29-16,13 0 15 0,7 0-1 15,14-3-3-15,19 3-8 0,5-4-11 16,27 0-16-16,8 4-11 0,18-4-6 0,0 4-5 15,13 4-2-15,7-4-6 0,0 8 2 16,0-5 4-16,-7 8 5 0,-6-3-5 0,-7 3-16 16,-12-4-10-16,-14 4-16 0,-7 0-22 15,-18-4-25-15,-14 4-20 0,-7-3-14 0,-11-1-13 16,-8 4-8-16,-13-4-9 0,-1 1-10 16,-11-1-65-16,-1 0-94 0,0 1-124 15,-7-1-164-15,1-1-151 0,-1 3-157 0,7-2-25 16,1 0 46-16,5-4 102 0,1 5 152 15</inkml:trace>
  <inkml:trace contextRef="#ctx0" brushRef="#br0" timeOffset="-102717.59">25360 15214 33 0,'0'-3'69'0,"7"-1"-3"0,-7 1 13 0,7-1 19 0,-7 4 22 16,0-5 27-16,6 5 17 0,-6 0 11 15,0 0 7-15,0 0 4 0,0 0 12 0,0 0 15 16,0 0 17-16,0 0 15 0,6 0 19 16,-6 0 13-16,0 5 1 0,0-5-9 15,0 0-10-15,7 0-4 0,-7 0-3 0,7-5 8 16,-7 5 9-16,12 0-3 0,2 5-11 15,-1-5-23-15,13 0-34 0,0 0-39 0,6 4-37 16,7-4-23-16,6 0-21 0,8 0-17 16,12 0-13-16,0 0-8 0,7 0-8 15,12 0-9-15,1-4-6 0,13-1-6 0,-7 2-5 16,0 3-4-16,0-4-1 0,0 2 0 16,-12 2 0-16,-1 0 0 0,-6-5 1 0,-7 5-1 15,-6 0-1-15,-14 0-1 0,-6 0-8 16,0 0-5-16,-12 0-10 0,-2 0-20 15,-12 0-33-15,6 0-64 0,-5 0-98 0,-8 0-115 16,8 0-143-16,-8 0-132 0,-6 0-98 16,6-4-80-16,-6 4 28 0,0 0 80 0,0 0 130 15,0 0 141-15</inkml:trace>
  <inkml:trace contextRef="#ctx0" brushRef="#br0" timeOffset="-101693.66">27073 14122 109 0,'20'-14'300'16,"-7"-1"40"-16,0 1 45 0,-6-1-70 16,5-1-39-16,-5 6-39 0,0 2-19 0,-1 1-15 15,-6 0-20-15,6 4-26 0,-6-5-20 16,7 8-12-16,-7-4 8 0,0 8 12 15,-7 4 17-15,7 2 36 0,-6 5 45 0,0 11 38 16,-8 3 2-16,2 4-8 0,-2 7-18 16,-5 8-42-16,-7 0-51 0,6 6-46 15,-6 5-33-15,7 0-22 0,-7 3-16 16,-1 4-9-16,1-4 0 0,0 4 2 0,1-4 2 16,-1 1 1-16,6-5-1 0,-6-6-1 15,7-1-5-15,-1-11-9 0,7-2-7 0,0-6-6 16,0-3-2-16,-1-7-4 0,8 0-1 15,0-7 0-15,-1-1 0 0,7-2 0 16,-7-5-1-16,7 0-11 0,-6-7-27 0,6 0-55 16,6-7-104-16,-6 0-129 0,7-12-168 15,0 1-165-15,-1-12-150 0,0 1-64 0,1-7 41 16,0-9 94-16,6 2 150 0,-7-9 164 16</inkml:trace>
  <inkml:trace contextRef="#ctx0" brushRef="#br0" timeOffset="-100701.5">27087 13858 98 0,'0'-7'275'0,"-8"0"20"0,2-4 13 15,0 0-98-15,-8 4-48 0,-5-1-25 16,-1 1-5-16,-12 0 6 0,-1-4 11 16,-5 4 3-16,-15-4-9 0,-5-1-18 15,-14-2-18-15,1 3-18 0,-14-4-11 0,-6 0-1 16,0 1 4-16,-7-1 7 0,-7 0 1 16,-5 5 3-16,-1-5-3 0,-13 0-11 0,1 4-11 15,-14-4-15-15,0 4-10 0,-6 0-7 16,-7 0 1-16,0 1 4 0,-6-1-4 15,-7-4-2-15,-6 0-5 0,-7 4-2 16,0-4-14-16,0 0-6 0,0 1 0 0,0 0-5 16,-5 3 2-16,5-4-2 0,-1 0-2 15,1 4-4-15,1 0 0 0,5 1 9 16,8-1 15-16,6 0 13 0,-1-5 9 16,7 5 4-16,7-3 4 0,0-4-11 0,-1 3-13 15,7-3-13-15,1-4-6 0,6 0-3 16,6-1 0-16,0-2 0 0,1 0 0 15,-1-5 3-15,6 1 0 0,1 4-1 0,0-2-4 16,6 2 12-16,-6-1 7 0,13 4 12 16,6 8 9-16,6-4 8 0,9 7 3 15,4 3-9-15,8 1-4 0,6 7-15 0,0 3-10 16,12 1-6-16,1 4-10 0,-1 6 4 16,8-3-3-16,0 4 0 0,5-1 4 15,2 5-1-15,-1-5 4 0,-1 5-3 16,7-5-1-16,1 1 4 0,-1 3-7 0,1-7-1 15,6 4-3-15,-1-4 5 0,2 0 2 16,5-4 3-16,-6 1-1 0,14 3 0 16,-8-8-3-16,7 4-1 0,-1-2 7 15,8-2-2-15,0 0 10 0,0-3 16 0,-2 4 21 16,2-4 15-16,6 4 9 0,0-4 10 16,-6 0 3-16,6 3-6 0,0-3-10 15,0 0-16-15,0 4-15 0,0-4-12 0,0 4-12 16,6 3-7-16,-6 0-6 0,6 5-3 15,2 2 3-15,-2 5-2 0,0 2 2 16,-6 9 15-16,0 6 14 0,0 9 11 16,-6 6 8-16,0 11 6 0,-8 4 8 0,-5 3-14 15,-7 8-7-15,0 5-6 0,-1 1-2 16,-5 2-6-16,6-1-5 0,-7 4-2 0,1-1-6 16,-1-2-2-16,7 3-7 0,-7 0-2 15,7-4 0-15,7 0-2 0,-7-3-3 16,6-4-2-16,8-8-1 0,-8-2 0 0,7-5-1 15,6-4 0-15,-6-7 0 0,7-3 2 16,0-4 1-16,6-7-3 0,-8-4-1 16,8-4-3-16,0-3 2 0,0-8-1 0,0 1 0 15,0-5 3-15,0 1 1 0,0-4-1 0,0-5 1 16,0 2-1-16,8 0-1 0,-8-1-5 16,6-3 2-16,7 3 1 0,-7-4 0 15,14 2 0-15,0-2 1 0,-1 0 1 0,7 1 0 16,6-4-4-16,7 4-2 0,7-4-2 15,7 0-14-15,12 0-21 0,0-4-46 0,12 0-67 16,14-2-65-16,8-2-75 0,17-3-78 16,8 0-82-16,26-4-68 0,6 1-38 15,14-4-49-15,6-4-9 0,19-1 45 0,14-6 81 16,12 0 99-16</inkml:trace>
  <inkml:trace contextRef="#ctx0" brushRef="#br0" timeOffset="-99440.36">29249 14547 96 0,'26'-3'206'0,"-1"-5"17"0,-5-3-47 0,6 4-35 16,-6 0-9-16,5-1 3 0,-5 1 16 15,7 0 25-15,-9 0 26 0,9-1 22 0,-7 0 10 16,0 1 3-16,5 0-9 0,-12-4-15 0,6 7-19 16,-5-2-26-16,6-2-28 0,-8 0-21 15,-5 1-21-15,6 3-16 0,0-3-17 16,-7 0-12-16,0-4-9 0,2 3-4 0,-8-2-7 16,0-5-8-16,0-1-4 0,-8-1-5 15,2-2-3-15,0-2-3 0,-7-5 0 0,-7 0-2 16,8 0-6-16,-8 1-2 0,0 0 1 15,-6-1-1-15,7 0 0 0,-7 1 1 0,-1 3 3 16,-5-1 2-16,-1 1-6 16,1 0 0-16,-7 1 1 0,-1 2 0 0,1 5-2 15,1-1 2-15,-8 3 4 0,0 2-2 0,0-1 1 16,1 7 2-16,-1 0-1 0,-5 1-3 16,-2 6 2-16,-5 5 10 0,5-1 15 15,-5 5 17-15,-8 6 25 0,9 0 29 16,-9 8 28-16,8-1 16 0,-8 5 7 0,1 5 1 15,6 3-4-15,-6 2-12 0,7 4-17 16,0 0-15-16,-1 4-13 0,7-1-13 0,-7 5-13 16,14 2-12-16,-8 5-7 0,7 3-7 15,8 4-6-15,5 0-4 0,-6 4-3 16,13-4-4-16,0 3-2 0,0 1 1 0,7-1 3 16,-1 1 2-16,7 0 1 0,6-1 1 15,-6-3 0-15,13 4-3 0,0-4-3 0,0 0-3 16,7 0-3-16,6-5-2 0,0 6-1 15,7-5 0-15,-1 0 0 0,7 1 3 16,6-4 0-16,7-5-2 0,7 1 0 0,7-7-2 16,-2 0-3-16,8-1-3 0,-1-6-1 15,7-1 0-15,8-3 1 0,-2-8-3 0,0 0 2 16,8-3-2-16,-8-4 1 0,14-8-3 16,-7-3-2-16,7-3 0 0,0-5-1 0,6-6 0 15,-6-1-1-15,5-7 0 0,-5-7 1 16,0-1 1-16,0-6 0 0,-8-2-1 0,-4-5 2 15,-2-8-1-15,-6-4 1 0,-6-4-1 16,0-3 0-16,-7-4 1 0,-7-4 0 0,-6-3 2 16,-7-4 1-16,1 0 1 0,-7-7 1 0,-6 3-2 15,6-3-1-15,-13-4-1 0,7 4-1 16,-14-4 0-16,7 0-4 0,-6 0 2 16,6 0-1-16,-7 4 0 0,0 0 1 0,1 0 2 15,0 3 0-15,-7 4 1 0,0-3 3 16,0 6 0-16,-7 0 1 0,0 1 1 0,1 0-1 15,-13 7 1-15,-7-3-3 0,-1-1 1 16,-19 4-4-16,-5-1-10 0,-21-2-18 0,-12 0-31 16,-27-5-51-16,-26 5-111 0,-26-5-130 15,-12 5-180-15,-28 4-164 0,-5 5-152 16,-20 13-44-16,-7 6 56 0,8 9 106 0,-2 7 176 16</inkml:trace>
  <inkml:trace contextRef="#ctx0" brushRef="#br0" timeOffset="-76277.95">30004 14280 61 0,'13'0'183'0,"-6"0"-6"0,-7 0-38 0,6 0-35 15,0-4-28-15,2 4-10 0,-2-3 1 0,0 3 12 16,-6-4 10-16,7 4 7 0,-1-4 5 16,-6 4-3-16,7-3-11 0,-7 3-15 15,6-4-15-15,1 0-9 0,-7 1-3 0,0-1 4 16,6 4 9-16,-6-4 13 0,6 1 14 16,-6 3 9-16,0-4 5 0,0 4-2 15,0 0-12-15,8-4-16 0,-8 4-20 0,0 0-19 16,0 0-14-16,0 0-13 0,0 0-10 15,0 0-2-15,0 0-4 0,0 0-1 16,0 0-2-16,0 0 2 0,0 0 0 0,0 0-3 16,0 0-1-16,0 0-1 0,0 0-1 15,0 0-2-15,0 0-5 0,0 0-6 16,0 0-13-16,0 0-18 0,0 0-21 0,0 0-23 16,0 0-25-16,0 0-27 0,0 0-29 15,0 0-62-15,6 0-38 0,0 0-6 0,7-3 15 16,7-1 27-16</inkml:trace>
  <inkml:trace contextRef="#ctx0" brushRef="#br0" timeOffset="-75397.71">33378 14195 41 0,'0'-3'168'15,"6"-5"-1"-15,-6 4-53 0,0-3-38 0,7 4-26 16,-7-1-12-16,0-3-12 0,0 7-5 16,6-7-4-16,-6 3-5 0,0 1-3 0,0-1-5 15,0 4 0-15,0-4-3 0,0 0 0 0,0 4-1 16,0-3-1-16,0-1-3 0,0 4-1 16,0 0-3-16,0-4-9 0,0 4-7 15,0-3-10-15,0 3-13 0,0 0-22 0,0 0-24 16,0 0-39-16,0-4-14 0,-6 0-2 0</inkml:trace>
  <inkml:trace contextRef="#ctx0" brushRef="#br0" timeOffset="-72448.85">24181 10415 14 0,'-19'-15'185'0,"-7"-3"14"0,6-1-33 15,-6 2-46-15,7-1-20 0,-1-2-12 0,0 2-5 16,2 0 3-16,-2 0 1 0,7 3 0 16,-1-3-7-16,2 3-10 0,-2 1-10 15,2 3-11-15,5-1-13 0,-6 1-11 0,6 4-7 16,1-4-5-16,0 4-5 0,-1 3-8 16,0-3-5-16,-5 3 0 0,5-3-4 15,-6 3 0-15,0 1-2 0,-7 3 2 16,0-4 3-16,1 0 1 0,-7 4 2 0,0 0-1 15,-7 0 2-15,7 0 0 0,-6 0 1 16,-1 4-1-16,7-4 1 0,-6 4 2 16,-1-1 1-16,1 1 0 0,5 3 1 15,-5-3 0-15,6 3-2 0,0 0 1 0,7 4-2 16,-8 0 1-16,7 0-3 0,2 1 1 16,-2 6 0-16,1-4 0 0,5 4 1 15,1 5 0-15,0-1 2 0,0 3 2 16,7 2-1-16,-1-2 1 0,0 0 1 0,7 5-1 15,-6-5 0-15,6 4 0 0,6-3 1 16,-6 4 0-16,7-5-1 0,-7 1 1 16,7-1-1-16,-1-2 2 0,7 2-1 0,-7-7-1 15,8 4-1-15,-8-3-1 0,8-1 0 16,-8 0-2-16,7-3 3 0,0 3 1 16,0-3 2-16,7 0 2 15,-1-1 1-15,1-3 2 0,-1 4 4 0,7-1 3 0,0 1 5 16,0-4 8-16,7 0 6 0,-7 0 7 15,6 1 3-15,7-5 4 0,-6 3 3 16,6-2 1-16,0 2 3 0,0-2 0 16,7-4-1-16,-7 3 2 0,0-3-2 0,0 3-1 15,7-3-1-15,-8-1 1 0,1-3-1 16,1 5-3-16,-1-5 0 0,0 0 2 16,0 0 1-16,0-5 2 0,-6 2 1 15,6-1-1-15,-7-7-1 0,1 4-4 0,-1-5-1 16,-6-2-1-16,7-4-2 0,-7 0-3 15,0-1-1-15,-6-3-6 0,-1 0-2 0,1-3-3 16,-1-1-4-16,-6-4 0 0,0 5-7 16,-7-4 1-16,2-4-6 0,-8 4-9 15,-8-5-3-15,2-2-2 0,0 3 3 16,-14-4-1-16,1 0 2 0,-1 1 4 0,-6 3 2 16,1-4 2-16,-9 5-2 0,2-2-1 15,-7 5 2-15,0-1 0 0,0 5 1 16,-7 3-1-16,7 0-2 0,-7 4-2 15,1 3-2-15,-1 4-1 0,7 4-4 0,-6 3-4 16,-1 1-1-16,1 3 0 0,5 7-1 16,-5 0-1-16,6 4-2 0,-1 0 5 15,1 4-1-15,7 3 2 0,-7 1-3 0,7 2 2 16,5-3 1-16,1 5 0 0,0-1 1 16,0 0-1-16,7-1 2 0,5 2 0 15,-5-5-2-15,6 0-1 0,0 1-2 16,7-1 2-16,-1 0 1 0,0-3 0 0,1 3-2 15,6-3 2-15,0 0 1 0,0-1 0 16,6 5 2-16,1-5 1 0,0 4 3 16,6-3-1-16,-1 3-5 0,8 0 1 15,0 5 1-15,6-5 1 0,-1 4 2 0,8-4 1 16,0 4 6-16,6 0-3 0,0-4-1 16,7 5-3-16,-1-5 0 0,8 4-2 15,-8-4 0-15,7 0-1 0,-7 1 0 0,8-5 0 16,-7 1-3-16,-1 0 0 0,0-4 0 15,-5 0 3-15,5-1 2 0,-13-5-1 16,8 2 3-16,-7-7 2 0,-1 0-2 16,1 0 1-16,-1-4 2 0,1-4 0 0,-7-2 1 15,6-5 0-15,-5-3 2 0,-2-1-1 16,1-6-4-16,-6-1 1 0,0-3-3 16,-1 0 0-16,-6-5-1 0,0 5-2 15,-7-7 2-15,1 3-2 0,-7-5-2 0,0 3 1 16,-7-2-3-16,1 0 2 0,-7 0-2 15,0 1 2-15,-6-1-1 0,-7-3-1 16,-1 3 2-16,1 1-1 0,-6-1 1 0,6 1 3 16,-7-1-3-16,1 4-2 0,-1 4 1 15,1-1 1-15,-7 2-3 0,6 1-5 0,-7 5 2 16,2 0 0-16,-1 0-2 0,-7 8-4 16,1-1 6-16,-8 4 2 0,1 4 0 15,0 3 0-15,-6 4-1 0,-1 0 1 16,7 8-3-16,-7 3 1 0,7 7-1 15,-6 4 2-15,5 3 0 0,1 8 1 0,0 4 1 16,0 0-1-16,0 6 2 0,13 2-2 16,-6-1-1-16,11-1 0 0,2 5 0 15,6-1 1-15,7 1 0 0,6-1 5 0,6 5 3 16,0-1 5-16,14 0 0 0,0-3 0 16,6 4 2-16,6-4-3 0,0 3 2 15,14-4 2-15,-1 1 5 0,8 0 7 16,5-5 4-16,8 6 8 0,5-10 5 0,7 2 4 15,0-5 5-15,7-2 4 0,0-5 5 16,-7-4 2-16,6-3 3 0,1-3-1 16,-7-5 5-16,1-7 3 0,-9-3 4 15,2-4 3-15,-6-7-4 0,5-8-5 0,-5 0-10 16,-8-10-13-16,7-4-12 0,-13 0-15 16,0-9-3-16,1 2-6 0,-15-5-1 0,1-3-3 15,-6 1-1-15,-14-5 1 0,-6 1-3 16,-6-1-4-16,-8 0 0 0,-11-3-5 15,-1 3 0-15,-20 1-2 0,1 2-2 16,-20-2-21-16,0 3-52 0,-8 4-70 0,-11-1-97 16,-7 1-132-16,0 3-125 0,0 4-95 15,0 4-82-15,12 0-2 0,8 7 62 16,12-3 110-16,13 3 117 0</inkml:trace>
  <inkml:trace contextRef="#ctx0" brushRef="#br0" timeOffset="-71539.77">23510 7740 175 0,'-12'0'231'0,"5"0"13"0,1 0-50 0,-1 0-25 15,1 0-5-15,6 0 11 0,-7 0 19 16,7 0 17-16,0 0 18 0,-6 0-4 15,12 0-19-15,1 0-30 0,-1 0-39 16,14-4-33-16,6 1-33 0,19-4-20 0,7 3-6 16,20 1 1-16,6-1 5 0,14 0 10 15,11 1 7-15,2 3-2 0,12 3-3 16,14-3-8-16,5 8-2 0,0-5-13 16,2 4-12-16,-8 0-6 0,-7 2-10 0,-5-2 0 15,-14 0-4-15,-13 0-1 0,-12-3 0 16,-14 0-1-16,-13-1 5 0,-1 1-2 0,-11-4 0 15,-7 4 2-15,-7-1-2 0,-7-3 3 16,1 0-3-16,-1 0 4 0,-6 0-1 16,-6 0 0-16,6 0 1 0,-7 0-1 15,-6 0-5-15,7 0-9 0,-1 0-24 0,-6 0-52 16,0 0-85-16,-6 0-93 0,-1 0-90 16,-6 4-96-16,-6 3-96 0,-1-3-12 15,-6 0 52-15,7-1 74 0,-1-3 83 0</inkml:trace>
  <inkml:trace contextRef="#ctx0" brushRef="#br0" timeOffset="-63961.77">18606 15357 91 0,'-6'0'160'0,"0"4"-29"15,0-4-26-15,-2 0-21 0,2 0-12 0,6 3-3 16,-6-3 1-16,6 0 4 0,-7 0 4 16,7 0 3-16,0 0 3 0,0 4-1 15,-7-4-3-15,7 0-3 0,0 0-2 0,0 0-3 16,0 0-3-16,0 0-2 0,0 0 1 16,0 0 4-16,0 0 3 0,0 0 5 15,0 0 6-15,0 0 7 0,0 4 3 16,0-4 2-16,0 0-4 0,7 0-6 0,-7 0-5 15,0 0-9-15,0 0-7 0,0 0-7 16,0 0-6-16,0 0-3 0,0 0-5 0,0 0-2 16,7 0-6-16,-7 3 1 0,0-3 1 15,0 0 5-15,0 0 3 0,0 0 7 16,0 0 16-16,6 4 9 0,-6-4 11 0,6 4 11 16,2-4 11-16,-2 0 14 0,0 3 12 15,7-3 12-15,7 0 11 0,6 0 5 0,0-3 1 16,7 3-8-16,12-4-13 0,1 0-16 15,5-3-20-15,15 0-18 0,-1-4-15 0,13 4-14 16,7-4-13-16,6-1-10 0,0 1-5 16,7 1-9-16,-1-2-6 0,-6 5-2 15,-6-4-6-15,0 4-6 0,-7 3-1 0,-13 0-1 16,0 1-2-16,-13-1-5 0,-6 4 2 16,-7 0 0-16,0 0-2 0,-13 0 2 15,0 0 1-15,-7 0 2 0,1 0 1 0,-6 0-1 16,-2 0 4-16,-5 0 0 0,6 0 0 15,-13 0-2-15,7 0-1 0,-1 0 2 0,-6 0-3 16,6 0 0-16,-6 0-1 0,7 0 0 16,-7 0 1-16,0 0-3 0,0 0 0 15,0 0-2-15,-7 0 1 0,7-4 2 0,0 4-1 16,0 0 0-16,0 0-2 0,0 0-1 16,-6 0-4-16,6 0-7 0,0 0-1 15,0 0-2-15,0 0 0 0,0-4-2 0,0 4 0 16,0 0-1-16,0 0-12 0,-6 0-23 0,6 0-46 15,-7 0-61-15,7 0-65 0,0-3-74 16,-7 3-93-16,7 0-90 0,-6 0-63 16,6 3-43-16,0-3-43 0,0 0 21 0,0 0 73 15,6 4 99-15,1 0 103 0</inkml:trace>
  <inkml:trace contextRef="#ctx0" brushRef="#br0" timeOffset="-63061.79">21902 15537 134 0,'-33'7'268'0,"7"0"23"0,0 0-18 15,7-3-75-15,-1-4-50 0,1 4-24 16,6-1-9-16,6-3 3 0,-6 4 10 0,6-4 15 16,7 0 13-16,0 4 1 0,0-4-2 15,14 0-6-15,-1 0-1 0,7 0-6 0,-1 0-10 16,13 0-6-16,1 0-3 0,0 0 3 16,12 0 1-16,0-4 4 0,8 4 9 15,5-4 15-15,14 1 7 0,-6-1 9 0,11 0 10 16,2 1 3-16,5-1-10 0,7 0-16 15,-6 1-20-15,6-1-24 0,7 1-22 16,-1-5-14-16,-6 8-5 0,14-3-8 0,-7-1-4 16,-1 4-6-16,-5 0-7 0,-8 0-13 15,1 0-12-15,-7 0-8 0,-13 4-7 0,-6-1-2 16,-1-3-4-16,-12 4-2 0,-7 0-3 16,-6-4 3-16,-7 3 1 0,-1-3 2 15,-5 4 2-15,0-4 2 0,-7 0 2 0,0 0 1 16,-6 0-3-16,5 0 0 0,-6 0-1 15,-6 0-1-15,8 0-1 0,-8 0-2 16,6 0-3-16,-6 0-15 0,0 0-34 0,6 0-62 16,-6 0-90-16,0 0-95 0,0 0-121 15,0 0-124-15,0 0-94 0,0 0-60 16,0 0-20-16,0 0 37 0,0 0 93 0,7 0 122 16,-1-4 118-16</inkml:trace>
  <inkml:trace contextRef="#ctx0" brushRef="#br0" timeOffset="-61910.05">25276 15466 3 0,'-14'8'233'0,"2"-4"23"0,6-4 16 0,-8 4-72 16,8-4-52-16,-7 0-26 0,6 0-4 15,7 0 10-15,-7 2 18 0,1-2 22 16,6 0 22-16,0 5 17 0,0-5 6 0,-6 0 1 16,6 0-1-16,6 4-3 0,-6-4-6 15,6 0-8-15,1 0 7 0,6 0 11 16,6 0 12-16,1 0 10 0,6 0 6 0,13-4-9 15,0 4-21-15,7 0-28 0,6 0-33 16,7 0-36-16,6 0-28 0,7 0-19 0,6 0-17 16,6 0-11-16,1 4-12 0,6-1-6 15,0 1-7-15,1 0-5 0,-7 3-3 16,-2 0-2-16,-4-3 1 0,-14 3-2 0,0 1-1 16,-13-5 3-16,1 1-5 0,-14 3 4 15,-7-3-1-15,-6-4 4 0,1 3 0 0,-8-3-1 16,0 4 2-16,-6-4-2 0,1 4-1 15,-8-4-1-15,0 0-1 16,1 0 1-16,0 0-1 0,-1 0-2 0,-6 0 0 0,6 0-2 16,-6 0-7-16,0 0-13 0,0 0-20 15,7 0-25-15,-7 0-45 0,0 0-66 0,0 0-65 16,0 0-78-16,0 0-91 0,0 0-103 16,0 0-70-16,0 0-45 0,0 0-43 0,0 0 25 15,0 3 78-15,0 1 112 0,13 0 106 16</inkml:trace>
  <inkml:trace contextRef="#ctx0" brushRef="#br0" timeOffset="-60664.13">28487 15562 91 0,'-53'4'210'0,"2"-1"23"16,-2-3-46-16,7 0-28 0,1-3-10 15,6 3 7-15,0-4 15 0,6 4 24 16,1-4 31-16,13 4 28 0,-1 0 14 0,0 0 1 16,7 0-13-16,1 0-21 0,4 0-32 15,2 0-28-15,6 0-17 0,6 4-9 16,8-4-5-16,12 0-1 0,-1 0-3 0,15 4-8 15,12-4-12-15,0 3-6 0,13 5-11 16,0-4-13-16,14 3-9 0,-2-4-4 0,8 8-2 16,0-3-9-16,0-2-6 0,-1-2-7 0,1 4-9 15,-7 0-9-15,-13-5-13 0,0 1-24 16,-12 3-64-16,-8-7-90 0,-6 4-157 0,-7-8-186 16,-6 4-208-16,-6-7-97 0,-13 0-5 15,-1-1 53-15,-6-4 138 0,7 2 176 16</inkml:trace>
  <inkml:trace contextRef="#ctx0" brushRef="#br0" timeOffset="-58078.51">30564 13723 80 0,'20'-33'184'0,"-8"0"-6"0,2 4-30 16,-2-4-16-16,2 7-4 0,5 1 2 15,-5-1 3-15,-2 4 2 0,2 3 9 16,-8 1 10-16,7 0 8 0,-6 4 3 0,6 2-3 16,-7 1-12-16,0 4-18 0,1 0-28 15,-7-1-32-15,7 5-26 0,-7-1-25 16,0 0-19-16,0 1-9 0,0-1-3 0,0 4-4 16,0 0-1-16,0 4 1 0,-7-1 14 15,7 8 17-15,-7 4 16 0,-5 3 12 16,5 4 11-16,-6 3 11 0,0 9-1 0,-7 3-8 15,8-1-4-15,-8 4-2 0,1 4-4 16,5-3-2-16,-6 3-1 0,8-4 1 0,-8 0-3 16,1 5-1-16,5-6-2 0,-5 2-2 15,6-5-4-15,-6 5-1 0,-1-4 0 16,7 3-1-16,-7-4 0 0,0 4 2 0,8-3 4 16,-8 4 1-16,1-1-2 0,-1-1 0 15,0 6-4-15,-5-5-3 0,5 4 0 0,0 0-7 16,8 4-4-16,-8-1-4 0,1 1 1 0,5 0-1 15,-5-4-7-15,6 4 0 16,0-1 4-16,-7-3-1 0,14 0 1 0,-8 0-3 0,2-4 1 16,-1 0 1-16,0-3 0 0,6 3-2 15,-5-3-1-15,4-1 1 0,2-2 0 16,0 2-2-16,-8 1 0 0,8-5 3 16,0 6-3-1,-1-2 1-15,1 1-1 0,-1 0 3 0,0 3-3 0,1-4-3 0,0 5 2 0,6-1 0 16,-14 0-1-16,8 1-2 0,6-1 0 15,-7 0 1-15,1 4 0 0,6-4 0 0,-6 1 1 16,6-5-1-16,-7 5 1 0,7-9-2 0,0 2 0 16,0-1 0-16,7-4-2 0,-7-4 1 15,0 1 0-15,6 0 0 0,0-4-1 16,-6 0 2-16,7 0-2 0,-1-4-1 0,1 0 3 16,0-3 1-16,-7 4-2 0,6-5-2 15,0-3 0-15,1 4 3 0,-7-4-3 0,7 0-1 16,-7-4 2-16,6 4 1 0,1 0 1 0,-1 0-1 15,-6 0 0-15,6 0 0 0,-6 0-1 16,7-3 1-16,0 2 0 0,-7 1-2 16,6-3 1-16,0 2 0 0,-6-2-1 0,8-1-1 15,-8 1 1-15,6-5 2 0,-6 5-2 16,0-5-3-16,0 1-1 0,0 3-3 0,0-3-7 16,0-1 0-16,0 1-2 0,0 3 1 0,0-3 2 15,0 3 3-15,0-3 2 0,-6 3 1 16,6 2 3-16,0-3 1 0,0 2-1 15,6-1 0-15,-6 0 1 0,0 0-1 0,6 1 2 16,1-1 1-16,-1 1 1 0,1-1 0 0,6-4-1 16,-7 5 1-16,8-5 2 0,5 1-1 0,-6 3-1 15,6-2-1-15,1-2 1 0,0 0 2 16,5 1 2-16,-5 0-3 0,6-4 1 0,7 7 1 16,-7-3-1-16,6-1-2 0,1 1-1 15,6-1-2-15,-1 1 2 0,2 0-1 0,-1-1 0 16,0 2-1-16,7-3-3 0,-7 7 5 0,7-6-1 15,-1 1 0-15,0 0 3 0,1 3 4 16,-1-4 6-16,1 4 4 0,0-3 5 0,0 4 3 16,-1-1 2-16,1-3-4 0,-1-1-2 15,1 1-6-15,7 3-4 0,-8-3-2 0,0 0-3 16,7-1 3-16,-6 1-3 0,6 0 1 0,-6 0 2 16,5-4-2-16,-5 3-1 0,-1-3-2 15,2 4 2-15,5-4 1 0,-7 0 1 0,1 0 0 16,-1 0-2-16,1-4 0 0,0 4 2 15,0-3-4-15,-1-1-2 0,0 0-1 0,1 0 2 16,-1 1 1-16,1-1 0 0,-1-3-1 0,-5 3 1 16,5-3 1-16,-6 3 0 0,1-3-2 0,-1-1 0 15,-7 1-3-15,7 0 3 0,-7 0 3 0,8-4-2 16,-7 2 3-16,-8 2 1 0,8 0 6 0,0 3 3 16,-1-3 4-16,-5 0 2 0,-2 0 5 0,7-1 0 15,-5 5-4-15,5 0 0 0,-6-5-4 0,7 4 1 16,-7 0-6-16,0 1 1 0,7-1-3 0,-7 0-3 15,0 1 1-15,7-4-2 0,-7 2 2 16,-1 2-2-16,-5 0 4 0,6-5 1 0,-6 4 6 16,-1-3 8-16,-5 4 8 0,-2-4 6 0,1-1 6 15,-6 4 1-15,6-2-8 0,-7 1-6 0,-6-2-9 16,6-1-7-16,-6 1-8 0,8 0-4 16,-8 3-2-16,0-3-3 0,0-1 0 0,0 1-2 15,-8 0-1-15,8 0-1 0,0 3 3 0,-6-3-1 16,6-1 2-16,-6 1 1 0,6 0 0 0,-7-1 0 15,7-3 2-15,-6 5 1 0,6-3-4 16,-7 2-10-16,7 0-31 0,-6-1-47 0,-1-2-63 16,1-1-93-16,-8-4-124 0,2 4-120 0,-1-4-119 15,-13-3-66-15,6 0 3 0,-13-9 60 16,1-5 107-16,-7-1 124 0</inkml:trace>
  <inkml:trace contextRef="#ctx0" brushRef="#br0" timeOffset="-57228.05">31007 13364 6 0,'-20'-3'229'0,"14"-5"23"0,0 1 16 16,6 3-85-16,0 1-48 0,6 3-24 0,7-5-8 15,13 5 7-15,0 5 19 0,7-5 29 16,5 3 28-16,2-3 23 0,5 4 11 0,8 3 4 16,-1-3-2-16,13 3-8 0,0 0-15 15,13 1-18-15,0 3-16 0,14-4-16 0,-1 0-22 16,0 4-19-16,7-3-15 0,-1-1-16 16,7 0-15-16,-6 1-17 0,-6-1-10 0,5 0-9 15,-6 5-10-15,-7-6-4 0,1 6-8 16,-6-5 1-16,-14 4-6 0,-6-4-20 15,-8 1-49-15,-5-1-63 0,-7 0-97 0,-13-3-112 16,0 3-99-16,-6-3-79 0,-7-4-68 0,-13 0 4 16,0 0 66-16,0-4 93 0,-7-3 96 0</inkml:trace>
  <inkml:trace contextRef="#ctx0" brushRef="#br0" timeOffset="-55726.65">28272 9265 34 0,'6'0'177'0,"0"0"7"16,-6 0-49-16,8 0-56 0,-8 0-37 15,0 0-21-15,0 0-15 0,6 0-18 16,-6 0-21-16,0 0-22 0,0 0-25 16,0 0-31-16,0 0-31 0,0 0-10 0</inkml:trace>
  <inkml:trace contextRef="#ctx0" brushRef="#br0" timeOffset="-54396.19">28357 9202 56 0,'0'-3'186'15,"6"-1"17"-15,-6 1-46 0,6-5-34 16,-6 8-18-16,0-8-9 0,0 4-6 16,6 1-7-16,-6 3-12 0,0-4-9 0,8 1-11 15,-8 3-5-15,0-4-7 0,0 4 0 16,0 0 4-16,0 0 2 0,0-3 3 15,0 3 4-15,0 0 2 0,0 0 5 0,0 0 2 16,0 0 6-16,0 0 6 0,0 0 6 16,0 0 6-16,0 0 3 0,0 0 0 15,0 0-2-15,0 0-6 0,0 0-9 16,0 0-14-16,0 0-12 0,0 0-14 0,0 3-11 16,-8-3-10-16,8 4-2 0,-6 3 0 15,-6 0 3-15,-8 5 7 0,0 2 4 16,1 8 6-16,-1 0 3 0,-6 0 1 15,1 4 0-15,-2 2-1 0,1 3-2 0,6-2 0 16,1 0-3-16,-1-3-6 0,1 3-5 16,6-3-1-16,-1-1-2 0,8-3-4 15,-7-3 0-15,13-1 2 0,-6 0 4 16,12-6 6-16,1 2-1 0,-1-3 2 0,14-4-1 16,0-3-1-16,-1-1-2 0,13-6-6 15,-6-1-1-15,7-6 2 0,-1-6-4 16,1 2 0-16,-1-8-1 0,8 0 0 0,-1-4 0 15,6-3-1-15,-5-1 1 16,5 1-2-16,-6 0 5 0,1 0 3 0,-1 3 11 16,-1 1 16-16,-11 2 15 0,-1 2 17 0,0 6 11 15,-7 0 0-15,-6 4-6 0,0 0-18 16,1 0-16-16,-8 8-22 0,0-5-14 16,-6 8-6-16,-6 0-3 0,0 4-2 0,-8 3-1 15,1 4 4-15,-6 4 1 0,-1 0 0 16,7 3-4-16,-7-4 2 0,1 5 1 0,6-1-1 15,6 1-1-15,-5-1 0 0,4-3 0 16,8 3 3-16,-6-4-1 0,6 1 1 16,0 0 4-16,0-3-1 0,6-6 2 0,-6 6 1 15,8-5 5-15,-2-4 0 0,0 1-1 16,1-4-1-16,6 0-1 0,-6-7-1 0,-1 0-9 16,0-8-9-16,1 0-15 0,-7-4-4 15,0 1-7-15,0-4-7 0,0-3 3 0,0 3 5 16,0-4 10-16,-7 4 7 0,7 0 5 15,-6 4 4-15,6-1 0 0,0 5 3 16,0-1-3-16,0 4 1 0,0 0-1 16,6 3-4-16,1-3-4 0,6 4-1 0,-7 0 3 15,14 3-1-15,-1 1 1 0,1-1 4 16,0 4 2-16,6-3 4 0,-7 3 0 16,7 3 0-16,0-3 0 0,-6 4 0 0,-1-1 4 15,7 1-4-15,-13 0-1 0,7 3 0 16,-6-4-3-16,-2 4-1 0,-5 5 2 0,-1-4 1 15,-6 2 4-15,0 1 1 0,-6 4 6 16,-7 0 4-16,-1-1 0 0,-5 5-4 0,6-1 0 16,-6 1-1-16,-1-1-4 0,0 0-4 15,7 0-1-15,1 1 5 0,-8-5-2 16,6 4 1-16,8 1 2 0,0-1 3 0,-1 1 2 16,1-1-3-16,6-4 4 0,0 5 5 15,6-5 2-15,1 1 1 0,5-4 3 0,2 4 7 16,6-5-1-16,5 1 0 0,1-2 3 15,7-2-1-15,-7-4 3 0,7 1 0 0,-1-8 1 16,1 1 1-16,-7-8-1 0,0-1 0 16,0-6-2-16,-7-4-5 0,-5-4-3 15,-2-3-5-15,-12-1-6 0,0 1-3 0,-6 0-6 16,0 0-2-16,-14 0-14 0,7 4-21 16,-7-2-43-16,8 5-70 0,-8 4-88 15,7 0-96-15,6 7-70 0,-6 0-67 0,7 3-43 16,6 5 21-16,0 3 66 0,6 0 85 15</inkml:trace>
  <inkml:trace contextRef="#ctx0" brushRef="#br0" timeOffset="-51981.61">29886 9268 132 0,'14'-7'292'0,"-8"-4"46"0,8 0 41 16,-8-4-85-16,0 4-31 0,1 0-14 0,-7 4-17 16,6-4-26-16,-6 3-32 0,0 4-38 15,-6-3-40-15,-1 4-40 0,-5 3-30 0,-8 0-19 16,0 3-7-16,-6 1-2 0,1 8-2 15,-2-1 0-15,-5 7 2 0,6-4 1 16,0 5-2-16,6 3 0 0,1 0 2 0,5-1 1 16,2 2 0-16,-2-5 3 0,8 4-1 15,6-4 3-15,0 0 3 0,6-3 5 0,8 0 1 16,-2-1 4-16,8-5 5 0,6-3 0 16,0 2 0-16,7-4-1 0,-8-8 2 15,9-1 4-15,-2 2 6 0,1-8 9 0,-7 0 6 16,6-4 7-16,-6 1 11 0,0-5 13 15,0 5 11-15,0-4 7 0,-13 3 9 16,7 0 11-16,-8 3-6 0,2 3-15 0,-8 1-24 16,1 0-20-16,-1 1-24 0,-6 7-18 15,0 0-15-15,0 0-6 0,-6 7-2 0,-1 1 5 16,1 3 1-16,-8 4-2 0,8-1 2 16,0 5 4-16,6-5 0 0,-7 4 1 15,7-3-1-15,0 0-1 0,7 3 4 0,-7-7 2 16,6 0 0-16,8 1-1 0,-2-2 5 15,1-3 8-15,7-3-4 0,0-4-3 0,-1 0 3 16,0-4 0-16,1-3-1 0,-1-3-5 16,1-2 3-16,-7 1 0 0,7-4 3 0,-8 1 0 15,2 3 6-15,-8 0 8 0,7 0 1 16,-6 4 3-16,-1-1-7 0,-6 1-6 16,7 3-15-16,-1 1-14 0,-6-1-21 15,0 4-19-15,0 0-17 0,7 0-19 0,-7 4-16 16,7-4-9-16,-1 7 3 0,0-3 9 15,0-1 16-15,8 1 21 0,-8 0 19 0,7-1 17 16,7-3 15-16,-8 0 7 0,2-3 5 16,-1-1 7-16,0-3 13 0,0-1 6 15,1-3 6-15,-8 0 7 0,0 0 12 0,0-1 5 16,1 3 0-16,0-3 4 0,-7 1 0 16,0 4-11-16,6 3-10 0,-6-3-13 0,0 3-14 15,0 1-13-15,-6-1-6 0,6 4 1 16,-7 4-2-16,-6-1-1 0,7 5 4 15,0 3 1-15,-2-1 3 0,-4 1-1 0,5 9 0 16,1-6-1-16,6 4-1 0,-7 4 3 16,7-4 5-16,-7 4-2 0,7 0 5 0,-6-3 3 15,6-1-3-15,-6-4-1 0,-2 1-5 16,2-4 4-16,0 0-3 0,0 0-3 16,-8-4-7-16,1 1-9 0,7-1-7 0,-8-3-18 15,8-4-17-15,0 0-42 0,6 0-49 16,0-4-38-16,12-7-24 0,2 4-12 0,5-8 6 15,7 0 35-15,0-3 54 0,13-3 45 16,-6-2 32-16,7-3 20 0,5-3 21 16,-7 0 30-16,9 3 27 0,-9-3 26 0,-5 0 30 15,7 3 29-15,-8 0 19 0,-7 4 6 16,2 4 7-16,-8-1 0 0,1 5-11 16,-7-1-16-16,0 5-21 0,0 2-28 0,-6 1-32 15,-1 3-26-15,-6 0-15 0,-6 8-12 16,-1 0-6-16,-6 7 2 0,0 0 1 15,-7 7 1-15,1 4-3 0,-1 4 2 0,0-1 1 16,-5 5 2-16,5-1 2 0,0 5-5 16,8-2 2-16,-8 1 1 0,7 0 2 15,0-4-1-15,6 1-7 0,1-2-11 0,0-5-15 16,6-1-22-16,-7-4-23 0,7-4-21 16,0 2-13-16,0-5-20 0,0-4-32 0,0-3-27 15,0-4-18-15,0-4-2 0,7-3 1 16,-7-9 25-16,0 2 41 0,6-4 45 15,-6-1 37-15,6-3 21 0,-6-3 22 16,7 3 16-16,0-4 18 0,-1 4 18 0,1 0 15 16,5 0 9-16,-5 4 3 0,0 0-3 0,5 3-6 15,2-1-13-15,-1 2-12 0,0 3-4 16,0 4-8-16,-1 0-3 0,2 0-8 16,-1 3-3-16,0 4-1 0,-7 0-3 0,7 0 1 15,1 4 0-15,-8 3 2 0,0 0 0 16,1 0 2-16,0 9 4 0,-7-1 4 15,0-1 0-15,0 0 2 0,0 5 1 0,-7-1-2 16,7-4-2-16,-7 5-4 0,7-5 2 16,-6 1-2-16,6-4 4 0,0 1 0 0,0-2 5 15,0-3 9-15,-6-3 20 0,6 0 10 16,6-1 3-16,-6-6 1 0,6-1-4 16,1-3-8-16,0-4-23 0,-1-4-9 0,7 4-6 15,0-7-3-15,0 3-4 0,1 0-2 16,-2 1 0-16,1-1 1 0,0 4-2 15,-6 0-1-15,-1 0 0 0,8 4 0 0,-8 3-4 16,-6 1-4-16,6 0-1 0,1-3 0 16,-7 6-2-16,6 0 3 0,1 6 3 0,-7-3 5 15,6 0 1-15,1 5 2 0,-7-5 4 16,6 8 2-16,-6-3-1 0,7-1 2 0,0-3 1 16,-1 3-1-16,-6 0-1 0,6-3 2 15,-6 3 3-15,7-3-1 0,0-4 1 16,-1 3 5-16,7-3-3 0,0 0-1 15,0-3-4-15,1-1 0 0,-2-3-2 0,1 0-3 16,0-1 5-16,6 1 11 0,-11-4 24 16,4 4 22-16,-6-1 15 0,8 5 8 0,-14-1-3 15,6 0-14-15,-6 4-28 0,7-3-24 16,-7 3-16-16,0 3-8 0,-7 1-1 16,7 0 3-16,-6-1 3 0,6 5 1 0,-7-1-1 15,0 4 0-15,7-4-2 0,0 1 0 16,-6-1 2-16,6-4 2 0,6 5 4 0,-6-1 2 15,7-3 5-15,0-1 4 0,-1 1-1 16,7 0 0-16,1-4-1 0,-2-4-1 16,2 0 2-16,-2 1 1 0,8-5 10 0,-13 1 8 15,5 0 9-15,-5 0 8 0,0-1 3 16,-1 1-2-16,0 3-13 0,-6 1-7 0,7-1-13 16,-7 0-8-16,0 1-15 0,0 3-2 15,0 0 2-15,-7 3-2 0,7 1-2 16,0-4-2-16,0 4-1 0,0 3-3 0,0-7-4 15,0 7 0-15,0-3 5 0,7 0 2 16,0-4 5-16,-1 3 6 0,1-3 4 16,5 0 2-16,-4-3 1 0,4-1-3 15,1-3 2-15,7-1 0 0,-8-3-1 0,2 0 2 16,6 0 0-16,-8-4 12 0,1 4 12 16,-6 0 13-16,6 1 2 0,-7 2 6 0,0 1-6 15,-6 3-15-15,8 1-18 0,-8 3-14 16,0 0-5-16,-8 0-4 0,8 3 2 0,-6 5 3 15,0-1 1-15,0 4 5 0,-1 0-2 16,0 0-1-16,7 1 2 0,-6-6-1 16,6 5-1-16,0 0-5 0,0-3 2 0,0-1 0 15,0 0 1-15,0-3 3 0,0 0 6 16,0-1 1-16,6-3 1 0,1 0 1 0,-7 0-3 16,7-3 1-16,-1-5-4 0,0 5 0 15,0-5 2-15,2 1 0 0,-2 0 0 16,0-1-3-16,1-3-1 0,-7 5 3 0,7-3-3 15,-1 3 0-15,-6-2 0 0,7 0 1 16,-7 5 0-16,6-4-2 0,-6 3-1 0,6 0 1 16,-6-3-2-16,7 3 0 0,-7 1 0 15,7-1 2-15,-1 0-4 0,0-3-1 16,8 3 3-16,-1-3-1 0,-1 3 0 16,2-3-2-16,6 3 1 0,-1-3 0 0,0 3-2 15,0 1 1-15,1-1-1 0,0 0-12 16,-1 4-33-16,1 0-49 0,0 0-68 15,-7 4-76-15,-1 0-69 0,2 3-46 0,-8 0-28 16,-6 4-33-16,-6 0-7 0,-8 0 34 16,-11 4 50-16,-1-4 50 0</inkml:trace>
  <inkml:trace contextRef="#ctx0" brushRef="#br0" timeOffset="-51377.75">27933 9811 197 0,'-13'0'293'16,"0"3"21"-16,6-3-19 0,1 0-72 0,0 0-52 15,-1 4-24-15,0-4-16 16,7 0-6-16,0 3 0 0,7-3 17 0,6 4 23 16,13 0 18-16,7-4 16 0,12 3 23 15,20 1 15-15,0-4-4 0,20 4-11 0,12-4-11 16,15 0-1-16,18 0-9 0,26 0-12 15,6-4-13-15,8 4-23 0,13-4-26 16,5 1-29-16,15-1-25 0,-8 0-21 0,6 1-25 16,-11-1-9-16,-1 1-10 0,-14-1-4 15,-12 0-2-15,-13 1-1 0,-13-2 5 0,-14 2-2 16,-19 0 4-16,-19 3 1 0,-14-4 5 16,-5 4 0-16,-14-4-1 0,-12 4-26 0,-8-3-57 15,-7-1-85-15,1 4-106 0,-18-4-127 16,-2 1-126-16,-6 3-94 0,-6-4-86 15,-14 4-3-15,0 0 60 0,-6-3 101 0,7 3 114 16</inkml:trace>
  <inkml:trace contextRef="#ctx0" brushRef="#br0" timeOffset="-46475.6">28513 10774 157 0,'6'-4'210'15,"0"1"-19"-15,-6-1-32 0,7 4-29 0,0-3-18 16,-1-2-4-16,-6 2 1 0,7 3 3 15,-7-3 0-15,0 3-1 0,6-5-5 16,-6 5-8-16,0 0 0 0,0 0 1 0,0 0 6 16,0 0 7-16,0 0 5 0,0 0 5 15,0 0 4-15,0 0 5 0,0 0 2 0,0 0 5 16,0 0 2-16,0 0 2 0,0 0-2 16,0 0-8-16,0 0-15 0,0-3-22 15,0 3-21-15,0-4-23 0,0 0-16 16,-6-3-15-16,6 4-10 0,-7-5 2 0,7 1 3 15,-6 0 5-15,-1-1 5 0,7 5 5 16,-7-5 13-16,7 5 5 0,-6-5 7 0,6 5 1 16,-6-5-5-16,6 5-1 0,-7-1-14 15,7 1-6-15,0 3-11 0,-7-4-5 16,7 4-7-16,0 0-6 0,0-4 3 0,0 4-5 16,0 0 1-16,-6 0-6 0,6 0 1 15,0 0 2-15,0 0-4 0,0 0-5 0,-6 0-1 16,-1 4 3-16,-6 0 3 0,-6 3-1 15,5-4 3-15,-5 5 1 0,-1-1 0 16,0 0-2-16,2 4 2 0,-2 0 4 16,0 0-4-16,1 0-1 0,5 0 5 0,2 1-2 15,-1 2-1-15,-1-3-2 0,8 0 2 16,-6 4 1-16,4-4-2 0,8 0 3 0,-6 0-3 16,6-1 4-16,0 1 0 15,0 0 2-15,6 0 0 0,-6-3 0 0,8-1 6 16,-2 1 0-16,0-1 2 0,7-3-1 15,0 0 4-15,6-1 5 0,-5 1-2 0,5-4 3 16,7-4 2-16,0 4 0 0,0-7 0 16,1-1-1-16,-1 2-5 0,6-6-2 15,1-3-4-15,-1 0 0 0,-5 1 4 0,5-4 8 16,-6-4 14-16,-1 3 18 0,2 5 14 16,-7-4 16-16,-8 2 5 0,8 6 0 15,-14-5-4-15,8 4-11 0,-8 4-12 0,1-4-12 16,-1 3-8-16,0 5-9 0,-6-5-11 15,7 5-7-15,-7-1-8 0,0 1-9 0,0 3-6 16,-7 0-2-16,1 0 0 0,0 3-2 16,-7 1 2-16,-1 3 4 0,2 0 2 0,-2 4 0 15,2 0-1-15,5 4 3 0,-13 0-2 16,8-1-1-16,-2 1 3 0,2 3-2 16,-2 4 1-16,1-3 2 0,-7 3 2 0,8-1-1 15,-1 1 0-15,-7 4 3 0,7-4 2 16,0 3-2-16,0 1 1 0,-6 0-1 15,6-1 1-15,-7 2-2 0,6-2 0 0,-4 1 2 16,4-1-1-16,-5 1 3 0,-1-5 1 16,8-1 1-16,-8-2 1 0,0-1-1 15,1-5 2-15,-7-1 2 0,6-4 2 16,-5-3 3-16,-2-4 5 0,1 0 4 0,0-7 2 16,0-4 2-16,0-5-2 0,7 2-3 15,-1-4-6-15,0-1-7 0,7 1-4 0,1 0-24 16,-2 0-46-16,8-1-74 0,6 5-94 15,-7-1-117-15,14 1-132 0,-1-1-103 16,8 3-67-16,-2 5-55 0,14 0 22 16,1 0 84-16,-1-1 113 0,6 5 114 0</inkml:trace>
  <inkml:trace contextRef="#ctx0" brushRef="#br0" timeOffset="-46026.39">29047 10910 216 0,'19'-11'374'0,"0"-1"64"16,-5 1 60-16,-1-3-53 0,0 3-55 16,-7 3-28-16,1-2-19 0,-1 2-20 0,1 1-23 15,-7 0-44-15,0 3-44 0,7 0-48 16,-14 1-47-16,7 3-46 0,-7 0-34 0,-6 0-17 15,-6 3-15-15,0 5-4 0,-1-1-2 16,-6 0 1-16,7 8-3 0,-8-4-1 16,7 3 1-16,1 1 4 0,0 4 3 0,-1-1 7 15,1 0 4-15,5 4 2 0,2 4 4 16,4-4 2-16,-4 3 5 0,5 5 2 0,7-5 0 16,-6 5 4-16,6-1 1 0,0 0 4 15,6 1-1-15,-6-2-3 0,0 2-1 16,7-4-6-16,-7-1-2 0,6 1-3 0,-6-4-5 15,0-4 2-15,0-3 6 0,0 0 13 16,0-4 12-16,0 0 11 0,-6 0 7 0,-7-4 0 16,0-3-5-16,0-4-8 0,-1 0-15 15,-5 0-14-15,0-8-7 0,-1 1-3 16,7 0-17-16,-7-4-44 0,8-4-77 0,-1 0-92 16,6 1-113-16,0-1-144 0,7-7-123 15,7 4-83-15,0-4-20 0,-1 0 3 0,13 0 62 16,1-1 117-16,0 2 120 0</inkml:trace>
  <inkml:trace contextRef="#ctx0" brushRef="#br0" timeOffset="-45789.1">29040 10865 73 0,'0'-14'305'0,"7"3"51"0,-7-4 57 16,0 1-20-16,0 3-32 0,0 0-21 15,6 0-22-15,1 3-25 0,-1-2-39 0,7 2-51 16,7 0-54-16,-1 1-41 0,7 3-22 16,7 1-19-16,-1 3-13 0,2 0-11 15,4 3-7-15,-5 1-10 0,-1 0-24 0,1-1-44 16,-7 2-81-16,-7-2-107 0,1 0-108 16,-8 2-89-16,2-2-80 0,-8 1-57 15,1-4 24-15,-7 0 78 0,-7 0 92 0</inkml:trace>
  <inkml:trace contextRef="#ctx0" brushRef="#br0" timeOffset="-43688.38">30375 10367 49 0,'7'-18'250'16,"6"4"45"-16,-7-2 31 0,8 2-26 0,-8-1-11 15,0 4 2-15,1 4 8 0,-1 0-4 16,1-1-13-16,0 1-33 0,-1 3-41 16,-6 1-44-16,6-1-46 0,-6 0-47 0,0 4-36 15,0 4-20-15,-6 7-6 0,0 0-1 16,-8 11 5-16,1 3 10 0,-7 5 4 0,-5 10 5 15,-1 5 2-15,0 2 3 0,-7 1 8 16,7 7-3-16,-6-4 2 0,5 4-2 16,1-4-2-16,0-3-9 0,0-1-7 0,7-7-2 15,-1-3-7-15,1-4-5 0,6-7 2 16,0-1 1-16,7-6 2 0,-8-1 8 0,8-7 10 16,-1-3 5-16,7-1-5 0,-7-7-6 15,7-7-13-15,-6-1-24 0,6-7-18 0,6-7-14 16,1 0-11-16,0-4-4 0,5-2 4 15,8-6 11-15,0-2 4 0,5 3 7 16,2 0 12-16,5 0 7 0,1 0 2 0,-1 4 2 16,2 3 3-16,4 4 1 0,1 0 1 15,0 7 0-15,1 4 0 0,5 0-3 16,-6 4-1-16,1 4-1 0,-2 3-4 0,-5 7 2 16,6 0-1-16,-7 4 2 0,-6 3 3 15,1 5 4-15,-8 3 2 0,-6 4-1 0,0 3 5 16,-13 0 3-16,0 1 3 0,-13-1 0 15,0 0 2-15,-13 0 0 0,-6-3-1 16,-8-4 0-16,-5 0-4 0,-1-7-2 0,1 0 2 16,-2-5 0-16,9-2-2 0,-1-1 1 15,6-3 0-15,1-4-3 0,6 0-3 0,6 0-5 16,7-4-8-16,1-3-8 0,12-4-8 16,0-1-2-16,6 2-3 0,13-5 4 15,1 1 3-15,6 0 6 0,13-6 6 0,-7 6 2 16,14-1 1-16,-7-3 2 0,6 3 4 15,8-3 1-15,-7 3 1 0,-1-3 2 0,1-1 1 16,-1 1 4-16,0 0-1 0,-5 0 2 16,-8-1 1-16,1-2 2 0,-7-1-1 15,-7-1 1-15,7 1 5 0,-12 0 1 0,-1 0 7 16,-1 4 4-16,-5 0 0 0,-7 3-6 16,7 1-5-16,-7-2-3 0,0 6-9 15,-7 2-6-15,0 5-4 0,1-1 2 0,-7 8 0 16,0 3 0-16,-6 4 1 0,5 4-1 15,-5 0 3-15,6 7 4 0,0 0-1 16,-1 3-2-16,8 1 4 0,0-1 3 0,-1 1 2 16,1-4-4-16,6 4-1 0,0-8 1 15,6 0-3-15,-6-3-2 0,7-1 1 0,-1-3 0 16,0-3 1-16,8-4 1 0,-1-4-1 16,6-4 1-16,1-4-2 0,-1 2-3 0,1-10 3 15,-1-2 1-15,7 0 1 0,-6-8-4 16,6 5 3-16,1-5 1 0,-8 0 1 15,7 1-4-15,-6 6 1 0,-8-3 3 0,8 8 1 16,-14-1 2-16,7 4-4 0,-6 4 1 16,0 0-4-16,-1 3-2 0,-6 4-1 0,-6 7-6 15,-1 0 5-15,0 8 2 0,-6 3 2 16,1 4 1-16,-8 0-1 0,7 4 3 16,-7 3 5-16,7-3-4 0,0 3-1 0,-7-3 1 15,14-1-1-15,-7 1 3 0,0-8-3 16,7 1 3-16,-1-5 2 0,1 1 2 15,0-4 6-15,6-4 4 0,-8 0-2 0,8-3-2 16,0-4 1-16,8-4-3 0,-8-3-8 16,6-4-5-16,0 0 3 0,7-3-6 0,0-5-6 15,0-2-9-15,7-2-6 0,6 1-2 16,-7-3-8-16,7-1 2 0,0 1 6 0,7-2 7 16,-1 6 6-16,-5-1 1 0,5 0 3 15,-6 7 4-15,-7 1-2 0,7-1-4 16,-6 4 0-16,-7 4 0 0,1 3 0 0,-2-3-1 15,2 7 3-15,-8 4 5 0,0-1 5 16,1 4 1-16,-7 4 7 0,0 3 1 0,-7 5 1 16,7-4 2-16,-6 7-3 0,-7-4-1 15,6 3-1-15,1 2-4 0,-7-4-24 16,6-1-48-16,1 0-59 0,-1 0-56 0,7-7-49 16,-6 4-38-16,6-4-7 0,6 0 18 15,1-3 34-15,-1-1 39 0,8-7 35 16,-2 0 34-16,8 0 27 0,0-7 25 0,-1-1 25 15,1-3 19-15,6-4 10 0,-7 1 7 16,1-5 13-16,6 1 17 0,-13 0 21 16,7 0 20-16,-8-1 30 0,2 1 24 0,-8 3 10 15,0 1-4-15,-6 2-10 0,-6-2-15 16,-8 6-19-16,2 1-15 0,-1 4-11 0,-7-1-3 16,0 4-2-16,2 4-2 0,-2 3-5 15,-7 0-6-15,15 0-8 0,-8 4-5 16,7 4-9-16,0 0-2 0,0-1-1 0,7 1-3 15,-1 0 4-15,0 0-3 0,7-5 1 16,7 5-1-16,0-4 2 0,-1 0 0 16,7-4-3-16,0 1 2 0,6-5-1 0,1-3 0 15,0-7 0-15,-1 3 3 0,1-7 8 16,0 0 11-16,-1-3 17 0,1 3 24 16,-2-4 24-16,2-3 24 0,-6 2 18 0,-1 2 10 15,-1 3 0-15,2 1-15 0,-8 2-26 16,0 1-30-16,1 3-28 0,-7-3-23 0,0 7-20 15,0 0-8-15,-7 3-1 0,-5 5 1 16,5 3-1-16,-12 0 2 0,6 3-12 0,-1 0-26 16,2 6-39-16,-2-6-67 0,2 4-74 15,-2 1-84-15,8-1-59 0,-1-3-46 0,1-1-36 16,6-3-21-16,0 1 27 0,6-9 58 16,1 0 61-16</inkml:trace>
  <inkml:trace contextRef="#ctx0" brushRef="#br0" timeOffset="-43316.56">31827 10591 111 0,'20'-26'240'0,"0"4"38"16,-7 0-15-16,0 0-21 0,0 8 2 16,-1-5 12-16,-4 4 0 0,-2 4-17 15,0 4-27-15,1-3-42 0,-1 6-51 0,-6 0-46 16,7 0-37-16,-7 4-17 0,0 4-6 16,0 4 7-16,-7 2 10 0,1 8 9 15,-1 1 12-15,1-1 5 0,-8 7-4 0,2-2-4 16,5 6-2-16,-12 0-9 0,6-3-6 15,-1 7-7-15,-5-7-4 0,6 3-5 0,-6-4-9 16,5-3-22-16,2 1-22 0,5-9-14 16,-6 1-21-16,7-8-26 0,-1 1-24 15,1-8-13-15,-1 0-1 0,0-8 1 0,7-3 11 16,7-3 24-16,-7-5 27 0,13 1 28 16,-6-8 21-16,5 1 13 0,8-5 4 0,-7 1 2 15,7-5 5-15,6 6 12 0,-6-5 17 16,-1 7 16-16,7-3 15 0,-6 7 12 15,-1 0 2-15,1 7-9 0,-1 1-16 16,0 3-18-16,-5 3-12 0,5 1-13 0,1 7-2 16,0 0-4-16,-8 4-34 0,1 3-62 15,0 0-76-15,0 5-97 0,-7 2-103 0,-6-3-53 16,-6 3 5-16,-7-2 47 0,0-1 67 16</inkml:trace>
  <inkml:trace contextRef="#ctx0" brushRef="#br0" timeOffset="-41916.66">32179 10492 141 0,'33'-14'234'16,"-7"-2"21"-16,0 2-35 0,0-1-55 0,-7-3-18 16,8 3 4-16,-7-3 17 0,-8-1 13 15,1 2 7-15,-6-1 1 0,-1 2-9 16,1-2-18-16,-7 0-24 0,-7 3-25 0,1 0-20 16,-8 0-19-16,2 1-17 0,-14 3-13 15,-1 1-14-15,-5-2-7 0,-7 6-4 16,-7-3-2-16,1 2 2 0,-7 3-1 0,-7-3 2 15,0 3 1-15,0 1 0 0,2-1 4 16,-9 4 0-16,8 0 2 0,-8 0 3 16,7 0 6-16,-6 0 3 0,7 4 3 0,0-4 2 15,-8 3 1-15,8 1 0 0,-8 0-3 16,1-1 1-16,-6 1-3 0,6 0 0 16,-14-1-4-16,8 1 1 0,-8 1-3 0,-5-2-5 15,6 0 1-15,-7-3-2 0,1 4-4 16,5-4-3-16,-6 0-2 0,1 0 4 0,-1 0-2 15,-6-4 0-15,6 4 5 0,-6-3 6 16,0 0 5-16,0-2 2 0,-1 1 2 16,1 1 6-16,-6-1-1 0,5 0 1 0,1 1-6 15,0 3-5-15,7 0-3 0,-1 0-7 16,0 0 1-16,0 0-3 0,8 0 2 0,-2 0 6 16,8 0 6-16,-1 0 8 0,6 0-3 15,9 3 3-15,4-3-1 0,1 0-6 16,7 4-6-16,5-4-8 0,1 4-6 15,0-4-5-15,13 3-5 0,0-3-3 0,0 4-3 16,7-4 1-16,-1 0-2 0,7 5 0 16,6-5 0-16,-6 0 0 0,7 0-2 15,0 0 3-15,-1 3 3 0,0-3-1 0,7 0-2 16,-6 0-3-16,6 0 0 0,0 0-3 16,0 3-4-16,0-3-2 0,-6 0 0 15,6 0 1-15,0 4-3 0,0-4 0 16,-7 4 4-16,7 0 3 0,-7 3 3 0,7 3 1 15,-6 2 4-15,-7 2 3 0,7 4-2 16,-8 1-1-16,2 3 5 0,-8 4 7 16,0 3 4-16,1 4 1 0,-1 4 5 15,7-2 5-15,-6 14 2 0,6-2-3 0,-1 4-2 16,2 4 2-16,-2 4-1 0,8 3-3 16,0 0-1-16,6 1-2 0,-7-1-1 0,7 4-1 15,0-4 0-15,0 0 0 0,0-6 1 16,0-2-2-16,7 1 4 0,-7-3 1 15,6-8 2-15,0-1 4 0,8 2 0 0,-8-9 2 16,7 1-5-16,-6-8-3 0,6 4-5 16,-1-7-7-16,2-4-3 0,-8 0-3 15,8 0 2-15,-2-8 0 0,-5 5-2 16,6-8 2-16,-7 4 2 0,7-5 0 0,-7-2 1 16,8-1-1-16,-1-3-1 0,0 3-2 15,6-3-1-15,7-4 0 0,0 0-2 16,1 0-3-16,11 0 3 0,1-4-2 15,7-3 0-15,7 3 1 0,-2-3 1 0,14-5-3 16,1 6 0-16,-1-5-2 0,7 0-1 16,6 0-3-16,6 3-1 0,1-3-2 0,6 4 0 15,0-1 3-15,1 1 1 0,5 0 2 16,1 4 0-16,7-5 3 0,-8 4 2 16,7-3-2-16,1 3 0 0,5 0 2 0,1-3-3 15,6 4-6-15,0-5 0 0,0 1-1 16,1-1-5-16,-1 1-2 0,-7 0 3 15,1-4 0-15,0 1-1 0,-7-2-2 0,0-3 2 16,1 4 1-16,-1-3-1 0,1-1 1 16,-2 0 0-16,1 1 2 0,1-1 1 0,-7 1 2 15,-7 3 0-15,0 0 0 0,-13-1 2 16,0 1-2-16,-6 4 2 0,-7 0-1 0,-7-1 3 16,-5 1 0-16,-8 3 1 0,-5 1 0 15,-8-1 2-15,1 0 1 0,-7 4-3 0,-7-3-2 16,1-1 1-16,-8 4 1 0,2 0 0 0,-2-4-1 15,-5 4 3-15,0 0 4 0,-1 0 1 16,-6-3 0-16,7 3 0 0,-7 0 1 0,6 0-1 16,-6 0 0-16,6 0-2 0,-6 0 0 15,0-4 0-15,8 4 2 0,-8 0-1 0,0-4 0 16,6-3-2-16,0 4-2 0,0-8-1 0,1 0-2 16,0-4-2-16,-1-4 0 0,1-2 0 15,5-5 0-15,-4-3-1 0,4-4 1 0,2-4 1 16,-8-7 0-16,7 0-1 0,7-8 2 0,-2 1 3 15,-4-3-1-15,5-2-2 0,1 2-2 16,-7-2 1-16,6 5 0 0,-12 4-2 16,6-2 0-16,-6 6 1 0,-1 3-2 0,-6 0-1 0,0 6-15 15,0 2-24-15,-6 2-55 0,-1 8-71 16,1 1-85-16,-1 3-98 0,-6 2-108 0,0 5-92 16,-6 4-60-16,-1 3-63 0,1 4 17 0,-7 4 61 15,-7 0 102-15,1-1 105 0</inkml:trace>
  <inkml:trace contextRef="#ctx0" brushRef="#br0" timeOffset="-40598.02">28695 11910 189 0,'0'-4'287'0,"-6"1"36"0,-1-2-8 16,7-2-42-16,0 3-18 0,-7 1-10 15,14-5-9-15,-7 1-5 0,0 4-12 0,7-4-18 16,-1-1-17-16,-6 1-17 0,7 3-19 15,-1 0-19-15,-6 1-24 0,6-1-21 16,-6 4-25-16,7 0-18 0,-7-4-15 0,0 4-12 16,0 0-5-16,0 4 1 0,0 0 13 15,0-1 8-15,-7 5 8 0,7-1 11 0,-6 4 9 16,6 0 4-16,-6 0 3 0,-1 3 2 16,1 2 8-16,-1-2 4 0,0 1 5 0,-5 3 3 15,4 0-4-15,2 0-1 0,-6 4-5 16,-2 3-4-16,1 2-3 0,7-1-4 15,-8 3-4-15,2 0-7 0,-1 4-10 16,0-4-6-16,6 4-10 0,-6-3-7 0,0 2-11 16,7-2-2-16,-1-1-2 0,0-3-2 0,1-1-4 15,0 1 4-15,6-4 0 0,0-3-2 16,-7-5 5-16,7 0 3 0,0-2 12 16,0-1 15-16,0-4 16 0,0 0 14 0,0-2 6 15,0-2 4-15,0 0-10 0,7-3-14 16,-1 0-16-16,0-3-15 0,8 0-10 15,-2-2-7-15,2-2-5 0,5 3-2 0,1-3 0 16,6 0 0-16,-7 0 0 0,13-1-1 16,-5 1 0-16,5 0 1 0,1-1-2 0,6 1-1 15,-6 0 2-15,6-1 1 0,0 4-1 16,0-3 0-16,0 3 1 0,0 1 0 0,-6-1-1 16,-1 0 0-16,-6 1 1 0,0 3 0 15,-6-4 1-15,-1 4-1 0,-5-4 0 16,-2 4-8-16,-5 0-18 0,6-3-42 15,-13 3-79-15,7-3-90 0,-1 3-128 0,-6-5-144 16,0 5-128-16,6-3-95 0,-6 3-35 16,-6 0 30-16,0-4 97 0,6-3 136 0,-7 3 136 15</inkml:trace>
  <inkml:trace contextRef="#ctx0" brushRef="#br0" timeOffset="-40306.85">29223 12346 102 0,'0'-11'298'0,"-7"-1"44"16,0 1 46-16,1 0-48 0,-1 1-26 16,7 2-5-16,0-3-1 0,-6 4-6 0,6 0-18 15,0 3-35-15,0-3-47 0,0 7-53 16,0-4-46-16,6 0-36 0,1 4-23 0,-1 0-18 16,8 4-8-16,-2 0 2 0,2 7 0 15,-2-4 1-15,2 8-2 0,-1-1-3 16,-1 4-2-16,-4 2-3 0,-2 1 2 0,0 1 4 15,-6 4 5-15,-6 0 5 0,0-5 7 16,-2 5 3-16,-4-4-2 0,-8-1-2 0,1 2-4 16,-1-4-4-16,-6-1-24 0,0-1-57 15,7-2-88-15,-8 0-135 0,8 0-134 16,0-4-146-16,-1 0-90 0,7 0-6 0,0-4 55 16,6 0 115-16,1-3 124 0</inkml:trace>
  <inkml:trace contextRef="#ctx0" brushRef="#br0" timeOffset="-39224.54">28383 12990 175 0,'0'-3'188'16,"6"-5"-20"-16,-6 5-61 0,0-1-30 16,6 0-7-16,-6 1 8 0,7-5 16 0,-1 5 17 15,1-1 19-15,-7 0 20 0,7-3 22 16,-1 0 27-16,0 3 27 0,0-3 20 16,2 3 13-16,-2 1 1 0,-6-2-15 0,6-1-26 15,-6 3-33-15,-6-2-29 0,0-2-28 16,-2 3-20-16,-10 0-7 0,-2 1 6 15,-7 3 9-15,2 0 12 0,-8 3 13 0,-6 1 13 16,0 7-1-16,0 0-16 0,0 0-23 16,6 4-25-16,-6-1-24 0,13 1-24 15,0 0-16-15,7-1-11 0,-1 1-3 16,7-1-3-16,6 1 3 0,1-3-6 0,12 2 1 16,8-7 1-16,6 1 4 0,5-5-3 15,1-3-3-15,7-3 0 0,-1-5-3 16,1-3-2-16,6-4-3 0,-6 1-2 15,-1-4 1-15,7-4-2 0,-13 0 6 0,7 3 18 16,-7-2 20-16,-7 5 16 0,1-2 11 16,-8 7 5-16,2 0-2 0,-1 4-20 0,-6 0-21 15,-1 3-14-15,-6 4-14 0,-6 0 0 16,-1 7 0-16,0 1 2 0,-5 3 3 0,4 0-2 16,-4 1 1-16,6 2-3 0,-1 4 0 15,-6-4-1-15,6 1-22 0,7 0-38 16,-6-1-70-16,0 1-85 0,6-4-99 15,-8-4-108-15,8 0-85 0,0 1-57 0,8-5-14 16,-8 2 7-16,6-10 25 0,7 2 57 16,0-5 57-16,-6-3 70 0,5-3 71 15</inkml:trace>
  <inkml:trace contextRef="#ctx0" brushRef="#br0" timeOffset="-38894.42">28499 12917 70 0,'20'-26'206'0,"0"1"60"0,-7-1 34 16,7 1 4-16,-8 3 9 0,2 3 14 0,-2 1 9 15,-5 3-8-15,-1 4-31 0,1 0-48 16,0 4-59-16,-1 3-58 0,-6 1-50 15,0 3-31-15,0 3-13 0,0 8-6 0,-6 4 2 16,-1 3 1-16,-6 4 3 0,6 0-1 16,-5 4-7-16,-2 3-4 0,2-3-1 0,-2 3-5 15,1-3-6-15,-7-1-2 0,14 1-1 16,-7-4-2-16,0 0-4 0,0-3 0 16,7-5 4-16,-1-3 0 0,0 0 1 15,7-4 4-15,0 1 0 0,0-5 4 0,0-6 0 16,14-1-2-16,-1-4-1 0,-1-6-5 15,8 3-3-15,0-8-1 0,6 1-5 16,-1-4-1-16,2 4-2 0,-1-4 1 0,6 0 5 16,1 4 3-16,-1 0 1 0,1-1-2 15,-1 4 3-15,1 1-1 0,-7 3-8 0,0 3-22 16,-6-2-37-16,-1 6-53 0,-5 0-70 16,-2 1-80-16,-5 3-70 0,-7 3-51 0,-7 1-29 15,1 3-9-15,-7 0 10 0,0 4 22 16,-6-3 34-16,-1-1 51 0,0 4 60 0</inkml:trace>
  <inkml:trace contextRef="#ctx0" brushRef="#br0" timeOffset="-37538">28786 12903 64 0,'-19'6'171'0,"-1"2"34"0,7-4 5 16,-7 3-7-16,8-3-12 0,5 3-3 0,-6 0-2 15,6-3 8-15,1 3 8 0,0 1 5 16,-2 3 4-16,8-4 2 0,0 4 3 16,8 0-10-16,-2-4-14 0,0 4-16 0,8-4-17 15,-8 1-21-15,13 0-21 0,1-4-18 16,0-1-18-16,-1-3-13 0,1 0-16 15,6-3-11-15,-7-6-10 0,1 6-7 0,0-8-5 16,-8 3 2-16,8-2 10 0,-14-1 10 16,7 0 11-16,-6 0 11 0,0 3 9 15,-1 1-2-15,0 3-11 0,-6 1-14 0,0-1-17 16,0 4-13-16,-6 0-12 0,6 0-7 16,-6 7 1-16,6-3-1 0,-7 3 3 0,7 4 1 15,0-3 2-15,0 3 0 0,7 0-2 16,-7-4 3-16,12 4-3 0,-5-4 4 15,6 0 0-15,0 2 3 0,7-6 0 0,0 0-2 16,-1-3 3-16,0-3-2 0,0 0 0 16,1-6-1-16,0 2 0 0,6-4 1 0,-7-3 4 15,1-1 17-15,6 0 30 0,-7 1 35 16,1-5 30-16,-7 5 30 0,7-1 13 0,-8 4-2 16,2 0-23-16,-8 4-32 0,0-1-33 15,1 1-33-15,0 3-22 0,-7 4-17 16,0-3-8-16,0 6-5 0,0 1 3 0,-7 0 2 15,0 3 5-15,1 4 1 0,0 0-11 16,-8 0-19-16,8 4-48 0,-7-4-72 16,7 0-87-16,-1 0-93 0,0 3-98 0,1-6-86 15,6 3-52-15,0-4-6 0,0 0 22 16,0 0 41-16,6-3 66 0,1 0 83 0,6-8 93 16,-6 0 94-16,5 1 89 0,2-8 76 15,-2 0 75-15,2 0 63 0,-1-4 49 16,0 1 43-16,0-1 43 0,-1 1 45 0,-4 3 30 15,-2 0 16-15,0-1-6 0,1 5-27 16,-7 0-48-16,0 3-61 0,6 0-59 0,-6 4-48 16,0 0-36-16,0 0-30 0,-6 4-21 15,-1 7-8-15,1-4 0 0,-8 8-6 16,8 0-3-16,-6-1 0 0,5 1 0 16,-6 3 0-16,6 1 1 0,1-1-4 0,-8-4-1 15,8 1-7-15,6-3-9 0,-6-2-11 16,0-2-8-16,6-1 2 0,0 0-4 0,0-7-3 15,0 4 5-15,6-8 5 0,0 1 3 16,0-5-1-16,8-3 6 0,-8 1 7 16,7-2 4-16,7-6 4 0,0 3 2 0,-1-3 1 15,1 0-3-15,6-1 2 0,0 1 3 16,-1-1 2-16,-5 5 0 0,6-4 6 0,-7 7 9 16,1 0 9-16,-6 0 8 0,-2 3 6 15,-5 1 8-15,-1 0 6 0,-6 7 1 16,-6-4 6-16,-7 8 4 0,-7 0 2 0,0-1 0 15,1 4-1-15,-7 4 5 0,6 0-6 16,1 0-7-16,-1 0-6 0,8 4-8 0,-2-4-8 16,2 4-12-16,5-4-5 0,0 3-7 15,7-3 0-15,7 0 1 0,0-3-1 16,5-1 1-16,2 0-3 0,5-3-3 0,1-4-10 16,6 0-3-16,-7-7-5 0,7 3-2 15,0-7-3-15,-6 0 5 0,-1-4 4 0,1 4 5 16,0-3 13-16,-8 2 22 0,2 3 23 15,-8-3 18-15,1 1 8 0,-1 3 0 16,-6 5-8-16,0-5-22 0,0 5-22 16,-6 3-17-16,6 0-8 0,-7 3-6 0,1 5 1 15,6-5-4-15,-7 5-11 0,7-1-24 16,0 0-33-16,7 5-36 0,-1-6-34 0,1 2-28 16,5 0-6-16,2-1 7 0,5 0 27 15,1-3 35-15,-1-4 30 0,0-4 33 16,1 0 20-16,0-3 16 0,-1-4 15 0,-5 0 19 15,-2 0 23-15,2-4 19 0,-2 4 26 16,-5-3 29-16,-1 3 18 0,1 0 2 0,0 0-9 16,-7 4-21-16,0-1-25 0,0 5-28 15,-7-1-27-15,0 8-20 0,1-1-10 0,-1 1 2 16,1 7-3-16,0 0-3 0,-1 0 3 16,0 3 1-16,1 5-1 0,0-1 2 15,-2-4-2-15,2 9 5 0,0-5-1 0,-7 0-1 16,6 1 2-16,1-5-1 0,-1 1 2 15,1-1-1-15,6-3-2 0,-6 1 5 0,-2-5 4 16,8 0-2-16,-6 1 2 0,6-5 2 16,6-3-3-16,2 0-4 0,-2-3-3 15,7-5-2-15,0 1-3 0,6 0-2 0,1-5 2 16,0 1 0-16,5-3 0 0,1-1 2 16,1-3-1-16,-1 3 1 0,0 1 8 0,0-1 14 15,-1 1 18-15,-5-2 21 0,0 10 14 16,-7-6 9-16,0 5-3 0,-6 3-14 15,-1-3-20-15,0 7-20 0,1-4-10 0,-7 8-8 16,-7 0 0-16,1-1 1 0,0 5 5 16,-8 4 1-16,8-3-7 0,-7 7-2 15,0-2-1-15,6-3-2 0,-5 7-25 0,4-3-65 16,-4 0-81-16,5-1-106 0,1-3-132 16,-1 0-135-16,1 1-92 0,6-5-67 0,-7-4-10 15,7-3 54-15,0 0 103 0,7-3 119 16</inkml:trace>
  <inkml:trace contextRef="#ctx0" brushRef="#br0" timeOffset="-37392.84">30193 12737 247 0,'7'-22'359'0,"-1"1"38"0,0 2 31 16,1 1-109-16,-7 7-83 0,6 0-65 0,1 0-45 16,-7 8-37-16,7-2-52 0,-1 5-73 15,8 5-83-15,-2 2-86 0,1 4-120 0,0 0-76 16,0 3-19-16,7 1 25 0,-14 0 53 15</inkml:trace>
  <inkml:trace contextRef="#ctx0" brushRef="#br0" timeOffset="-32588.04">31241 12752 85 0,'14'-4'205'0,"-2"-3"12"0,-4 3-41 0,4 1-30 15,1-1-16-15,0 1-5 0,0-1 1 16,1 0 8-16,4 0 13 0,-4 1 16 0,5-1 17 16,-5 1 13-16,-2-5 11 0,8 5 8 15,-7-5 6-15,0 1-1 0,-6 3-7 0,5-3-17 16,-5 0-27-16,0-4-26 0,-1 3-33 16,-6-2-31-16,0-1-25 0,-6-1-15 15,-1-3-8-15,0 5-7 0,-5-1 0 0,-8 0-6 16,1 0-2-16,-1 3-3 0,0 5-3 15,-13-1 1-15,7 4-1 0,-6 4 3 16,-1 3 3-16,1 5-2 0,-1-2 4 0,7 5-2 16,-6-1 2-16,5 0-4 0,2 2-4 15,5 2 3-15,8 0-4 0,-2-3-2 0,1 0-1 16,6-1 2-16,1 1 1 0,6-1 0 16,6-3 2-16,1 0 6 0,0-3 0 15,13-1 0-15,-1 1 5 0,0-8-2 16,0 3 0-16,8-6 2 0,-1-1 6 0,0-3 6 15,-6-2 16-15,5-1 29 0,-5-1 35 16,6 0 27-16,-13-4 18 0,7 8 10 0,-8-4-4 16,-4 4-23-16,4 0-30 0,-6-1-34 15,1 1-28-15,-7 3-22 0,7 1-16 0,-7 3-9 16,0-4-7-16,0 8 0 0,-7-4 1 16,0 7 1-16,-5 0 1 0,6 1 2 15,-8 3-2-15,1 0 1 0,0 3 0 0,0 4 2 16,-7 1 3-16,8-1-1 0,-8 4 1 15,1 4-2-15,-1-4 1 0,0 3 2 0,1 1-4 16,-7 0 2-16,6-1 2 0,-6 1-1 16,7 0 0-16,-1-1 0 0,0 2 5 15,-5-10 4-15,5 5 9 0,0-7 9 0,1 0 10 16,-1-4 9-16,-6-4 4 0,7-4 2 16,-7-3-4-16,6 0-5 0,0-7-7 0,-5 0-8 15,5-4-8-15,7-4-6 0,0 0-7 16,0-3-2-16,7 1-18 0,-1-3-28 15,0 2-40-15,1 0-71 0,6 0-87 0,6-1-95 16,-6 5-111-16,7 3-100 0,0 0-77 16,12-1-28-16,-6 6-35 0,13 3 23 0,-6-2 84 15,12 5 106-15,-6 0 105 0</inkml:trace>
  <inkml:trace contextRef="#ctx0" brushRef="#br0" timeOffset="-32205.49">31606 12826 9 0,'20'-11'302'0,"0"-4"59"0,-1 4 59 16,-6 0 7-16,6-5-39 0,-5 10-18 0,-2-2-14 16,2 1-12-16,-8 0-15 0,1 0-26 15,-1 3-41-15,-6 0-45 0,6 0-50 16,-6 4-43-16,0 0-30 0,-6 0-16 0,0 4-4 15,-7 4 10-15,-7 2 8 0,0 1 7 16,-6 3-8-16,1-2-12 0,5 7-13 0,-6-1-16 16,6 0-10-16,1 0-8 0,-1 4-4 15,7 0-8-15,-7 1-2 0,14 2-5 0,-7-3-2 16,6 4-1-16,-5-4-2 0,5-1 2 16,7 2 3-16,-7-5 4 0,1 0 7 15,-1-3 6-15,1 0 10 0,0-1 8 16,-2-2 4-16,-4-2-3 0,-2-3-3 0,-5-3-7 15,6 0-8-15,-6-1-24 0,5-3-44 16,-5 0-79-16,6-3-109 0,0-1-148 0,7 0-168 16,6-3-123-16,0 0-86 0,6-1-37 15,7-2 43-15,0-1 113 0,6-4 149 0,1 4 128 16</inkml:trace>
  <inkml:trace contextRef="#ctx0" brushRef="#br0" timeOffset="-32038.26">31580 12939 254 0,'20'-18'368'16,"6"0"85"-16,-6-1 49 0,-1 4-32 15,1 1-20-15,-2-1-6 0,2 1-3 0,7 3-22 16,-1-4-36-16,-7 4-46 0,13 4-48 16,-6-1-59-16,1 1-67 0,5 2-59 0,-6 2-46 15,1 3-50-15,-8 0-76 0,0 3-101 16,1-3-123-16,-1 5-150 0,-5-1-138 16,6-1-107-16,-14 5-65 0,7-5 27 15,-7 5 82-15,1-5 131 0,6 1 128 0</inkml:trace>
  <inkml:trace contextRef="#ctx0" brushRef="#br0" timeOffset="-31642.81">32642 12577 161 0,'12'-8'333'0,"-4"-2"57"0,-2-2 61 0,0 1-46 15,1-3-21-15,-7 6-11 0,0-3-14 16,0 0-27-16,0 1-41 0,-7-2-52 0,-5 1-52 16,-2 4-46-16,2-1-34 0,-8 5-21 0,0 3-14 15,-5 0-13-15,-2 3-11 0,7 5-7 16,-6 2-6-16,7 2-8 0,-1 3-5 0,1-1-8 16,0 0-4-16,5 5-2 0,8-4-4 15,-7-1 1-15,6 5 1 0,7-9 3 16,0 5 2-16,7-3 0 0,6 2 0 0,-1-7 4 15,2 1-4-15,6-1-1 0,-1-3 2 16,1-4-1-16,-1-4 1 0,0-3-5 0,-5-1 1 16,5-2-1-16,-5-6 1 0,-2 2 5 15,-6-1 0-15,8 1 3 0,-14-5 4 0,6 5-3 16,-6-1-3-16,-6 4-9 0,6 0-27 0,-7 0-55 16,0 1-66-16,-5 6-88 0,6-4-103 15,-2 8-107-15,-4 0-77 0,5 4-43 0,7 0-50 16,-6 0 31-16,6 3 70 0,6 0 94 15,1 0 92-15</inkml:trace>
  <inkml:trace contextRef="#ctx0" brushRef="#br0" timeOffset="-31324.66">33078 12507 37 0,'20'-11'287'15,"-1"0"47"-15,-6 0 49 0,0-1-26 0,1 2-46 16,-8 2-24-16,0 5-29 0,1-5-33 0,-7 5-38 15,0 0-41-15,-7 3-29 0,1 3-18 16,-8 4-9-16,-11 0 3 0,5 4 9 0,-12 8 18 16,6-1 11-16,-13 4 15 0,-1 0 22 15,-5 4 27-15,0 3 19 0,-8 4 7 0,-5 0-7 16,-7 4-15-16,-8 3-29 0,-4 0-30 16,-2 4-30-16,-12 0-26 0,0 3-19 15,0 1-17-15,6 0-9 0,1-3-10 0,5-6-9 16,8 2-6-16,6-9-3 0,6-2 0 15,14-1-4-15,-1-3-1 0,13-8-6 0,1 0-22 16,5-3-42-16,9-4-72 0,-2-4-100 16,13 0-148-16,1-2-155 0,6-5-111 0,6 0-77 15,7 0-35-15,1-5 42 0,4 2 118 16,9-5 143-16,-1 1 124 0</inkml:trace>
  <inkml:trace contextRef="#ctx0" brushRef="#br0" timeOffset="-30973.58">32232 13272 224 0,'25'-3'391'0,"1"-1"80"0,0 0 80 15,-6 1-49-15,-7-1-16 0,1 0 13 16,-2 1 8-16,-6-1-24 0,8 1-45 0,-14 3-59 16,6-5-74-16,-12 5-94 0,-1-3-83 15,-6 6-56-15,1-3-34 0,-8 5-18 0,0 2-10 16,1-4-6-16,-1 8-2 0,7-3 0 15,-7 3-2-15,8 4 2 0,5-5 5 16,0 5 1-16,1 4-1 0,6-5 1 0,6 1 4 16,8-1-3-16,5 1 0 0,1-4-2 15,6 0 2-15,0-3 0 0,7-1-2 0,-8-7 4 16,7 0 3-16,-5-7 8 0,5-1 9 16,-12-3 10-16,6-4 9 0,-6-3 5 0,-7-4 2 15,-7-1-6-15,0-2-6 0,-6 0-12 0,-6 3-9 16,0-4-8-16,-7 1-6 0,-7 2-20 15,0 5-47-15,-6-3-109 0,-6 6-168 16,-1 0-253-16,0 8-252 0,-5-1-115 0,5 5-28 16,1-1 71-16,-1 4 149 0,7 0 241 15</inkml:trace>
  <inkml:trace contextRef="#ctx0" brushRef="#br0" timeOffset="-26118.17">30251 7217 256 0,'14'0'323'0,"-8"-4"27"0,0 4-2 0,-6-4-105 15,7-3-49-15,-7 7-18 0,0-7-14 16,0 3-15-16,-7 1-12 0,1-8-19 16,0 2-32-16,0 3-30 0,-8-5-11 0,8 0 2 15,-1 4 10-15,-6-5 12 0,0 5 9 16,7-4 2-16,-8 4-8 0,8-4-13 15,-14 4-14-15,7-1-16 0,0-3-11 0,-6 4-8 16,-1 0-2-16,-6-4-3 0,-7 3 0 16,7 0 2-16,-6 1-3 0,-7 0 3 0,0 0 2 15,0-1-4-15,-1 2 1 0,-5-2-4 16,-1 1 2-16,1 3 3 0,-7 0-2 16,-1 1 4-16,2-1-3 0,-8 0 3 0,-6 1-3 15,0 3-3-15,0 0-2 0,-7 3 0 16,7 1 0-16,-7 0-1 0,7 3 3 0,-7 4 0 15,13 0 4-15,-6 4-5 0,7 2 0 16,6 1 2-16,-6 9-1 0,11-1 1 16,-4 3-1-16,5 4 2 0,7 0-3 15,-7 7-1-15,7 0 0 0,0 0-1 0,1 8 1 16,-2 0 1-16,7 3 4 0,-6 1-1 16,7-1-2-16,-7 3 1 0,7-2-5 15,-1 3 3-15,1-4-5 0,-2 4 1 16,9 0 2-16,5-4 3 0,0 4 3 0,14 1 2 15,-1-2 6-15,7 1 2 0,7 4 3 16,6-4 1-16,0 0 6 0,13 0 3 16,-7-4-1-16,15 1 3 0,-2 2 5 0,7-6 4 15,6 3 6-15,1-3 6 0,-1-1 21 16,8-2 22-16,5-2 24 0,1 1 22 16,6-4 16-16,6 1 13 0,2-5 0 0,4 1-8 15,8-3-13-15,6-2-15 0,1 1-17 16,5-3-17-16,1-5-20 0,-1 5-13 0,1-9-12 15,0 5-9-15,-6-8-7 0,5 4-4 16,-6-7 1-16,7-1-3 0,-7-3 2 0,0-2 1 16,0-3 2-16,7-6 2 0,-7 0-5 15,0-3-2-15,7-6-6 0,-7 3-4 16,0-5-3-16,1-4-5 0,-1 1-2 0,0-5-2 16,-6-3-1-16,-1-3-1 0,-6-1-2 15,0-3 1-15,-6-4 1 0,0-4 0 16,-14-3-4-16,1-8-2 0,-6 1-2 0,-15-9-4 15,-5 2-1-15,-7-5-1 0,-13-3 0 16,0 0 3-16,-13-1 2 0,-13-3 0 0,6 4 3 16,-13-4-1-16,2 8 2 0,-2-5-3 15,-7 1-2-15,1 3 0 0,1 1-2 16,-1-4-1-16,-7 3-1 0,-7-3-1 0,2-1-2 16,-1 1 1-16,-14-1-3 0,1 1-2 15,-13 1-1-15,-6 1-2 0,-8 2 1 16,1-1-2-16,-6 4 4 0,-1 5 3 0,1-2 2 15,-1 4 0-15,6 1 4 0,2 6 0 16,-2 5 0-16,14-1-2 0,-6 4 1 16,12 4 0-16,-6-1 1 0,6 5 1 0,1-1 1 15,-8 4 3-15,8 3-1 0,-7 1-1 16,0 4-1-16,-14 3-1 0,2 0 0 0,-2 3-1 16,-6 1 0-16,1 3 2 0,-7 4 1 15,6 0 0-15,6 4 1 0,-5 0 1 16,6 3-4-16,6 0 1 0,0 1 0 0,7 7 0 15,-6-1-2-15,6 0 3 0,6 5 1 16,-6 3-2-16,6 4 0 0,-6-4 1 0,7 7 2 16,-1 4-2-16,-6 0-1 0,6 4-4 15,0 3-2-15,1 4-7 0,-1 0-8 16,0 3-5-16,8 5-2 0,-1-1 1 16,6 7-2-16,0 1 3 0,8 0 3 0,-1 3 0 15,-1 0-4-15,14-4 4 0,0 5 3 16,0-4 4-16,6 3 1 0,8-3 5 0,4 0 5 15,2 3 4-15,12-4-2 0,8 1 0 16,6 3 6-16,5-3-1 0,15 3 3 16,5-4-4-16,14 1 4 0,6 3-1 15,6-3 0-15,1 3 0 0,6-2-3 0,7-6 6 16,-6 1 0-16,5-4-3 0,-6 0 0 16,7-3 1-16,6-4 4 0,0-7-6 0,7 0 0 15,0-2 1-15,5-5 2 0,2 0 0 16,5-5-2-16,-5 1-3 0,5-4 5 15,-5-8 3-15,-1 5 0 0,0-4 1 0,1-4 0 16,-2-4 7-16,2-3-5 0,5-1-2 16,1-3 0-16,0-7 0 0,0 0 0 0,-8-1-2 15,2-6-3-15,-7 0-1 0,-7-6 3 16,-6 2-2-16,-1-4 1 0,-12-3 2 16,6-1 4-16,-13-3-1 0,-6-4-3 0,-1-4-1 15,-5 1-4-15,-1-8-5 0,-13-4-1 16,0 0-1-16,-7-6-5 0,-6-2-5 0,-6-2-11 15,-1-5-18-15,-5-3-15 0,-8 0-17 16,-6 1-10-16,0-5-7 0,-6 0 7 16,-1 0 16-16,-6-2 11 0,-7 2 14 0,-5 0 10 15,-9 0 6-15,-5-3 4 0,1 4-1 16,-7-1-1-16,-8 5 2 0,1-2 6 0,-7 2 3 16,8 3 4-16,-15-1 7 0,7 4 3 15,-6 4 1-15,-6 1-3 0,-1-2 5 0,7 9-2 16,-7-2-6-16,-6 2 1 0,6 7-1 15,-6 0 0-15,0 3-4 0,0 1 9 16,0 3 7-16,0 4 3 0,-7 2-5 0,0 2 6 16,0 7 0-16,-5-1-7 0,-1 1-6 15,0 7-3-15,-1 4 7 0,-6-1-1 16,8 1 4-16,-2 7 4 0,1 0-2 0,0 4 2 16,0 3 1-16,6 1-3 0,0 2-6 15,0 5-2-15,1 3 3 0,5 5 0 16,-6 2-6-16,8 8-1 0,-8 4 2 0,7 3-4 15,0 8-6-15,-1 3-6 0,8 4-3 16,-1 7-4-16,14 0-1 0,5 1-2 16,8 6 1-16,5 1 7 0,15-4 3 15,5 4 3-15,14-5 3 0,6 1 9 0,13-3 3 16,13-5 3-16,13-3 0 0,13-4 3 16,7-3-3-16,6-4-7 0,6-7-12 15,8-4-27-15,-2-4-21 0,2-6-36 0,-8-5-45 16,2-8-61-16,-2-6-62 0,-6-4-56 15,-6-4-60-15,-7-6-79 0,-1-8-28 16,-11-2 22-16,-15-5 57 0,2-8 68 0</inkml:trace>
  <inkml:trace contextRef="#ctx0" brushRef="#br0" timeOffset="-25444.06">27933 7345 267 0,'6'0'307'0,"8"-4"25"0,-8 1-43 16,-6-5-74-16,6 5-44 0,-6-4-27 16,0-1-11-16,-6 0-8 0,6-3-1 15,-6 1-10-15,-8-1-16 0,2-4-12 0,-2 0-14 16,-11 1-8-16,-1-5-2 0,-14-2 2 15,1 1 1-15,-13-5 0 0,0 0-7 16,-13-1-7-16,-7-3-9 0,-6-4-7 16,-13 0-7-16,-14-4-6 0,-11-7-1 0,-28-4-6 15,-18-3-4-15,-14-7-4 0,-13-8 0 16,-20-4 0-16,-18-7 0 0,-8-3 10 16,-6-1 16-16,13 0 23 0,7 5 20 0,12 2 13 15,7 8 19-15,7 0 14 0,19 8 3 16,19 3-10-16,7 3-15 0,27 9-3 15,13 2-18-15,5 9-17 0,21-2-14 0,12 9-12 16,20 3-25-16,0 4-65 0,13 3-103 16,6 4-97-16,0 0-96 0,14 6-86 15,5 5-74-15,2 0-72 0,12 9 29 16,0-6 60-16,6 1 70 0,0 0 75 0</inkml:trace>
  <inkml:trace contextRef="#ctx0" brushRef="#br0" timeOffset="-24769.43">24116 5759 145 0,'-6'-4'304'0,"0"-7"27"0,-8-1 14 15,2-2-116-15,-8 3-72 16,1 1-58-16,-7-5-33 0,-1 4-14 0,-5 0 0 16,-14 0 8-16,1 0 13 0,-8 0 17 15,-12 0 12-15,0 4 16 0,0-2 9 0,-7 3 13 16,1-2 5-16,6 4-1 0,-7 1-4 16,0 3-18-16,7 0-17 0,-6 3-18 15,6 1-17-15,0 0-21 0,0 4-14 0,6 3-7 16,6-4-6-16,1 4-8 0,7 0-7 15,6 0-2-15,-1 0-1 0,8 3-4 16,6 1-2-16,7 0 2 0,-1 3-4 16,7 4 7-16,6 0 6 0,7 4 21 15,7-1 26-15,19 4 29 0,0 4 32 16,13 1 20-16,20-5 2 0,-1 4-4 0,14 3-16 16,-1-2-25-16,8-2-63 0,5 1-121 15,1 0-186-15,0 1-210 0,0-2-163 0,-1-2-89 16,-6-4-10-16,7-5 75 0,-7-7 163 15</inkml:trace>
  <inkml:trace contextRef="#ctx0" brushRef="#br0" timeOffset="-15827.51">30375 7660 99 0,'14'-7'197'0,"-8"-1"15"0,0 1-49 0,8-4-44 15,-14 0-18-15,6 1-3 0,0-2 0 0,1 1 2 16,-1 0 5-16,-6 4-1 0,7-4-7 16,-7 0-8-16,0 3 0 0,0 1 1 15,0 0-7-15,0 0-9 0,0-1-4 16,0 1-6-16,-7-1-11 0,7 1-18 0,-6 4-14 16,-1-4-8-16,-5 3-8 0,4 0-7 15,-10-4-3-15,-2 8-1 0,-7 0-1 16,1 0 0-16,-6 0 1 0,7 4 1 0,-9 4 0 15,2-1 1-15,-1 4-1 0,1 0-1 16,-1 7 1-16,1 0 2 0,-1 4-1 0,1 0 0 16,5 5-1-16,-5-2 1 0,-1 0 2 15,1 5 0-15,6 3-1 0,-7-4 1 16,7 4 2-16,0 0 0 0,0 0-1 0,0 0 0 16,0 4 1-16,0-5 2 0,0 1-1 15,7 4 0-15,-1-4 2 0,0 4-2 0,-6-4 2 16,13 3 1-16,-7 1 3 0,1 0-2 15,6 0 3-15,-6-2 2 0,5 3 2 0,2-2 3 16,-2 1 3-16,8-1 3 0,-7 1 4 16,7 0 4-16,6-1 5 0,0 1 4 15,0 0 4-15,6-1 6 0,0 1 3 0,7 0 2 16,1-1 0-16,4 1 2 0,2-1-1 16,7-2-2-16,-7-2 5 0,5 1-2 15,7-7 0-15,2-1 2 0,-9 1 5 0,7-4 3 16,2-3-2-16,5-1 3 0,-7-4 1 15,7 1-5-15,0-4-6 0,1-3-11 16,-2 2-3-16,8-6-8 0,0 3-6 0,-1-7-2 16,7 4-3-16,1-8 3 0,-2 4 0 15,8-7 1-15,-7 3 0 0,7-6 2 16,0 2 4-16,-7-3 2 0,6-4 8 0,-6 1 8 16,1-1 13-16,-8-3 7 0,1-4 0 15,-1 0-4-15,1 0-8 0,-7-7-11 0,0-1-10 16,0-3-13-16,0 0-11 0,0-3-3 15,-6-5-5-15,-1 4-2 0,1-6-5 16,-7-1-2-16,6 0 1 0,-12-4 6 0,6 1-2 16,1-4-2-16,-9-1 0 0,2 1 1 0,-1 4-1 15,-5-5-1-15,-8 1-3 0,0 0-2 16,-6-1 3-16,-6-3-1 0,-6 0 1 16,-8-7-7-16,-7 2 2 0,-5-1 3 0,-7 2-5 15,-13-3 3-15,-1 3 0 0,-12 0 3 16,0 5-9-16,-6 3-15 0,-8-1-12 15,2 5-22-15,-8 6-25 0,0 1-28 0,1 3-40 16,-7 8-48-16,6 3-63 0,-6 8-49 16,-1 1-41-16,-5 5-33 0,-1 8-19 15,0 4-38-15,-6 4 24 0,-7 2 40 0,13 3 52 16,-5 5 57-16</inkml:trace>
  <inkml:trace contextRef="#ctx0" brushRef="#br0" timeOffset="-188965.9">23719 7788 52 0,'0'0'51'0,"6"4"-18"0,-6 0-7 16,0-4 8-16,8 0 5 0,-8 3 9 16,0-3 5-16,6 0 3 0,-6 0 0 15,0 4-6-15,6-4-4 0,-6 0-9 0,0 0-6 16,0 0-2-16,0 0-2 0,0 0 0 16,0 0-1-16,0 0 8 0,0 0 6 15,0 0 8-15,0 0 12 0,0 0 10 16,0 0 14-16,0 0 14 0,0 0 11 0,0 0 13 15,0 0 11-15,0 0 8 0,0 0 3 16,0-4-7-16,0 4-13 0,0 0-16 16,0-3-15-16,0 3-14 0,7-4-14 15,-7 0-6-15,0 4-1 0,6-3-6 0,1-1-6 16,-7 0-9-16,6 1-6 0,1 3-12 16,5-4-9-16,-4 0-7 0,11 4-3 15,7 0-2-15,0 0-5 0,6 0 2 16,7 0 0-16,7 8 1 0,-1-5-2 0,8 1 4 15,-1 3 2-15,0 1-1 0,6-1 3 16,-5 0 1-16,6 1 0 0,-7-1-1 16,7 0 1-16,-8 0 2 0,8 1 0 15,-13-1 9-15,-1-3 12 0,1-1 16 0,-7 5 22 16,-13-5 21-16,7-3 20 0,-14 4 10 16,0 0 3-16,-6-4-4 0,1 0-12 15,-2 3-15-15,-5-3-19 0,0 0-12 0,-1 0-11 16,-6 0-11-16,6 0-7 0,-6 0-8 15,0 0-1-15,0 0-8 0,7 0-6 16,-7 0-2-16,0 0-2 0,0 0 0 16,0 0-2-16,0 0 2 0,0 0 2 0,0 0-1 15,0 0 5-15,0 0-4 0,0 0 1 16,0 0-1-16,0 0-2 0,0 0 0 16,0 0 0-16,0 0 1 0,0 0 2 15,0 0-1-15,0 0-1 0,0 0 5 0,0 0-5 16,0 0-1-16,0 0 0 0,0-3 0 15,0 3 0-15,0 0 0 0,0 0 3 16,0-4-2-16,0 4 1 0,0-4 1 0,0 4-1 16,0-3-2-16,0 3-2 0,0-4 0 15,0 4 1-15,0 0-3 0,0-4 0 16,0 4-3-16,0 0-3 0,0 0-3 16,0-3-5-16,0 3-2 0,0 0-1 0,0-4-1 15,0 4-1-15,0 0-2 0,0 0-4 16,0-3-16-16,0 3-18 0,0 0-31 15,7 0-40-15,-7-4-46 0,0 4-51 0,0 0-43 16,6-4-36-16,-6 4-26 0,7 0-20 16,-7 0-38-16,0 0 9 0,0 0 32 15,0-4 44-15</inkml:trace>
  <inkml:trace contextRef="#ctx0" brushRef="#br0" timeOffset="-179556.48">6773 4748 61 0,'-6'4'204'0,"-2"-1"8"0,2 1-41 16,0-4-56-16,6 3-40 0,-7 1-20 15,7-4-10-15,-6 0-3 0,6 4 0 0,0-4-2 16,0 0-2-16,0 3-6 0,0-3-9 15,0 0-2-15,0 0 0 0,0 0 3 16,0 0 4-16,0 0 6 0,0 0 5 16,6 0 4-16,1 0 8 0,-1 0 15 0,8 0 13 15,12-3 12-15,-1-1 14 0,8-3 6 16,13 0-6-16,-1 3-12 0,7-4-15 0,7 0-18 16,0 1-16-16,-1 0-15 0,7 3-7 15,-6 1-9-15,6-1-7 0,-6 0-3 16,-1 1-2-16,1 0 1 0,0-1-2 0,-8 4 0 15,2-4 6-15,-1 4 0 0,0-4-1 16,-6 4 4-16,12-3 7 0,-6 3 2 0,0-4 0 16,13 4 7-16,0-4 4 0,0 1-1 15,8-1-2-15,4 0 1 0,8 1-1 16,-6-1-3-16,5 0-5 0,0 1-4 0,1-1 0 16,0 4-7-16,-7-4 0 0,1 4-4 15,-8 0 1-15,7 0 2 0,-6 0-3 16,-7 0 1-16,0 0 1 0,6 0 2 0,-5 0 2 15,-1 0-2-15,0 0 0 0,0 0 0 16,7 0 1-16,-7-4 4 0,7 4-2 16,-7 0-2-16,6-3 3 0,-6 3 2 0,8-4-6 15,-8 4-2-15,6-3 0 0,-6-1 2 16,0 4-1-16,0-4-2 0,0 4 5 0,1 0-2 16,-8-3 2-16,8 3 2 0,-9 0-2 15,9 0 5-15,-1 0-1 0,-6 0-5 16,6 0-3-16,0 0 1 0,0 0 2 0,0 0-2 15,0 0-6-15,6 0 6 0,-5 0 1 16,-1 0-3-16,7 3-3 0,-7-3-2 0,6 0 1 16,-5 0 3-16,-1 0 1 0,0 0 4 15,0 0 1-15,6 0 6 0,-5 4 0 16,6-4 1-16,-7 0-3 0,12 0-1 0,-4 0-4 16,11 4-1-16,-6-4 3 0,7 0-5 15,-7 3-4-15,7-3-4 0,-7 0 6 0,0 4-3 16,1-4 0-16,-8 3 2 0,0-3 3 15,2 4 7-15,-2-4-6 0,0 4 0 16,1-4 1-16,-6 4-4 0,-1-1-2 0,0-3-2 16,0 4-1-16,-7-4-2 0,1 4-1 15,-7-4 4-15,-7 3 3 0,-6-3-4 0,1 4 2 16,-7-4 5-16,-1 0 1 0,-13 4 1 16,7-4 3-16,-12 0 8 0,-2 0 5 0,8 0-2 15,-13 0 7-15,-1 0 1 0,0 0-2 16,1 0 0-16,0 0-3 0,-1 0-4 15,-6 0-3-15,6 0-7 0,-6 0 0 0,0 0-5 16,0 3-4-16,7-3 3 0,-7 0-4 16,0 0 1-16,0 0-1 0,0 0 2 15,0 0 3-15,0 0 4 0,0 0 3 16,0-3 1-16,-7 3 4 0,7-4-3 0,0 0-4 16,0 1-2-16,-6-5-2 0,6 5 0 15,-6-5-5-15,6-3 4 0,-7 0 3 0,7 1-7 16,-7-6 2-16,7-2-1 0,0 0-1 15,-6 0-1-15,6-4-2 0,0-4 0 16,-6-3 2-16,6-1-1 0,-7-3-1 0,7-3-2 16,-7-4-1-16,1 3 5 0,-1-7-2 15,-5 4-5-15,5 0 4 0,-6-1-1 0,0 5-1 16,0-1-2-16,6 0 5 0,-6 8 7 16,0 0-3-16,1-1 5 0,4 5 0 0,2 2 8 15,-7 2-8-15,7 2-5 0,-1 5 2 16,1-1-2-16,-1 0-2 0,1 4-7 15,6 0 5-15,-6 4-2 0,-2 4-7 0,8-5 3 16,-6 5-6-16,0 3 2 0,-1 0-1 16,-6 0 5-16,0 3 8 0,-7 5-7 0,1-5 11 15,-7 4-2-15,-6 1 2 0,-1-1-4 16,1 0 1-16,-8 4 3 0,1-3-3 16,-6-1 1-16,-1 0 2 0,-7 1 4 15,-5-1-2-15,0 0 0 0,-1-3 1 0,-7 3-3 16,-5-3-4-16,0-1-3 0,-8 5 0 15,1-5-2-15,-7 2 3 0,7 2 1 16,-12-3-1-16,5-1-1 0,0 4 2 0,-6-3-3 16,6 3 2-16,1 0 4 0,-7 1 3 15,6-4-1-15,-7 3-1 0,1 0-1 0,-6 1 4 16,5-1-6-16,-5-3-2 0,6-1 2 16,-1 4-1-16,8-7 2 0,5 5-8 0,1-5 2 15,0 0 2-15,6 0 2 0,7 0-1 16,-6 0 3-16,5 0 6 0,-5-5-4 15,6 5-1-15,0-3-2 0,6-1 0 0,-6 1 2 16,0-1-2-16,6 0 1 0,1 1-2 16,-7-5-1-16,6 1 4 0,-6 3-5 15,0-3-3-15,6-1 0 0,-6 1 4 0,6 0 2 16,-6-4-3-16,7 4 5 0,-1-5 1 16,0 1 1-16,1 4-1 0,-1-7-2 0,6 3 3 15,-4 0-3-15,4 0 1 0,1 0 5 16,-1 0 0-16,-4 0-4 0,-2 3-3 15,-6-2 2-15,-7 2-2 0,0 5-3 16,-6-5-5-16,0 5 5 0,0-5-1 0,0 4-1 16,-1 1 0-16,2-1 5 0,-2 0 2 15,1 1 3-15,6 3 1 0,-5 0-2 0,-8 0-1 16,0 3-5-16,-7 1 5 0,1 0-5 16,-6-1-2-16,-1 6 3 0,1-3-2 0,-1-3 3 15,13 2-3-15,7-2 1 0,6 5 6 16,1-8-4-16,19 3 4 0,-1 1-2 15,8-4 2-15,-1 0 1 0,13 0-3 0,7 3 3 16,1-3-3-16,5 0-2 0,8 0-1 16,-2 4-1-16,1-4-1 0,0 0-1 15,6 0 2-15,1 0 1 0,0 0-2 0,6 0-1 16,-7 0 3-16,0 0 1 0,7 0-6 16,0 0 1-16,-6 0 1 0,6 0-3 0,0 0 1 15,-6 0-5-15,6 4 5 0,0-4 2 16,-7 7 1-16,7 0-3 0,-7 1-1 15,1 6 4-15,-7 1-2 0,0 7 2 0,6 0-1 16,-5 11 8-16,-8 0 1 0,0 8 2 16,7 2 2-16,-7 1-4 0,1 4 1 0,-1 0-3 15,8 3 3-15,-8-3-5 0,7-4 1 16,0-1 1-16,0 1-7 0,7-4 1 16,-8-3-2-16,8-4 3 0,6 0-2 15,-6-7 5-15,6-5 4 0,-7 2-2 0,7-9 1 16,-7-3 3-16,7 4 7 0,0-8 14 15,0 1 19-15,0-1 16 0,0-3 14 0,0 3-1 16,0-7-7-16,0 0-16 0,0 0-15 16,0 0-15-16,0 0-31 0,0-4-46 15,0 1-88-15,7 3-128 0,-7-4-122 0,7 4-112 16,5 0-90-16,8 0-13 0,-1 4 55 16,14-4 114-16,6-4 109 0</inkml:trace>
  <inkml:trace contextRef="#ctx0" brushRef="#br0" timeOffset="-178751.26">15122 13272 43 0,'0'0'27'0,"0"0"-63"16</inkml:trace>
  <inkml:trace contextRef="#ctx0" brushRef="#br0" timeOffset="-175613.2">18085 14521 213 0,'-12'-3'249'0,"-2"-4"16"0,2-1-62 15,-8 1-51-15,1 0-24 0,5-5-14 16,-5 5-5-16,-1 0-3 0,0-4-1 0,2 0 0 16,-9 1 1-16,-5-2 12 0,6-3 9 15,-13 1 4-15,-1-1 8 0,-5-3 7 16,0-3 12-16,-8 1 7 0,-5-2 6 0,-1 4 7 15,0-4-1-15,-12 4-8 0,-1 0-22 16,0 0-26-16,-5 2-27 0,-8-2-19 16,6 4-16-16,-12-1-10 0,7 0 2 0,-7 1 9 15,0 3 19-15,-1-4 17 0,-5 4 17 16,-8-3 15-16,1 3 8 0,-7-1-4 16,1 1-9-16,-1 1-17 0,0-2-13 0,7 6-18 15,-7-2-19-15,7 0-10 0,6 5-12 16,1-1-9-16,-2 4-9 0,9 0-5 15,-1 0-3-15,0 0-5 0,-1 4 0 16,8-1 0-16,-1 1-2 0,0 0-1 0,1-1 2 16,5 2-2-16,-6-2 0 0,8 4 2 15,-8-3 5-15,7 0-2 0,-1 3-1 0,1-4 1 16,7 4 1-16,-7-3-3 16,-1 4-2-16,8-4-2 0,-8 2 0 0,8 2 0 15,-8 0 0-15,-4-1-4 0,4 0 4 16,-6 0 1-16,7 1 0 0,-7 3 0 0,7-4 1 15,-6 4 3-15,5-4-1 0,2 1 5 16,-8-1-3-16,6 0 0 0,2-3-3 16,-8 3 2-16,0-7 0 0,1 4-4 0,-1-4 1 15,0 0-1-15,-6 0 2 0,6 0-1 16,-6 0-1-16,7-4 0 0,-1 4-1 16,0-3-1-16,0-1 2 0,-6 4 0 0,7 0 0 15,-7-4 2-15,-1 1 2 0,-5 3 8 16,6-4 1-16,-8 1 4 0,-5-5 6 15,7 4 2-15,-7-3 3 0,5 3-7 0,2-3 0 16,-1 3-7-16,1-3-1 0,-1 0-3 16,1 3-3-16,-8-3 2 0,1 0 0 15,7-1 5-15,-14-3 1 0,-1 3 3 16,2 2 3-16,-1-2 3 0,-6 0 2 0,7 1-1 16,-8 0-4-16,7 0 0 0,1-1-1 15,-7 2-5-15,5-2-3 0,2 0-5 16,-7 1 0-16,6-4-3 0,1 3-2 15,5 2 2-15,1-2 3 0,0 5 4 0,6-5-1 16,0 5 0-16,1-4 3 0,5-1-2 16,1 4-3-16,0 0-2 0,0 0-1 15,7-3-1-15,-7 4-3 0,-1-1-1 16,7 0-1-16,1 1 0 0,-1-1 0 0,1 0 0 16,5 4 0-16,1-3 1 0,0 3 0 15,13-3 0-15,-6 3 0 0,5-5-1 16,-6 5 1-16,7-3 0 0,0 3 2 0,0-4 0 15,6 1 0-15,-6-1 0 0,0 0-2 16,0 1-1-16,7-1-2 0,-15-3 1 16,8 3 1-16,0 0 0 0,-6 1-3 0,-1-5 3 15,0 4 1-15,7-3-1 0,-6 4-1 16,6-5 1-16,-1 5 4 0,8-4-2 16,0 0 1-16,-1-2 1 0,6 2 0 0,8 0 2 15,-7-4-4-15,6 0 1 0,1 0 0 0,-1 0-1 16,1-4 0-16,-2 1-3 0,9-1 1 15,-7 1-2-15,-8-5 1 0,8 4-1 16,-1-3-1-16,-7 3 0 0,2-3 2 0,-1 0 2 16,-7 0-2-16,7 3 0 0,0-3 2 15,0 3-1-15,7-4-1 0,-2 1 2 16,2 4 0-16,-1-5 0 0,1 5 0 0,5-5 1 16,2 5-1-16,-1-1 0 0,0-4-1 15,-1 5 2-15,1-4 0 0,1 4-1 0,5-5 0 16,0 4 0-16,-6 1 1 0,6-5-2 0,1 5 1 15,5-5-1-15,-5 1 2 0,-1 4 0 16,1-5 0-16,6 1-1 0,-7-5-1 0,1 2 2 16,-1-2-1-16,7 1-1 0,-6 1-1 15,-1-5 1-15,0-3 1 0,1 0 0 0,-1-1-3 16,1-7 2-16,-1 1 0 0,1-4 0 0,-1-4 0 16,7 0-4-16,-6-7 2 0,-1 3-1 15,1-4 0-15,-1 2-1 0,1-5 1 0,-1 3 1 16,1-3 1-16,-1 4-1 0,0-4 1 0,0 3 2 15,8 1-2-15,-1-4 3 0,-7 4-3 16,7 0 1-16,0 0 1 0,6-5-2 16,-6 5 0-16,7-1-1 0,-1-2 2 0,1 3-1 15,-1-5-3-15,0 2 3 0,1 3 0 0,6-5-2 0,-6 2 2 16,-1-2-2-16,7 2 3 0,-7 2 0 16,0 1 0-16,2-4 1 0,-2 4 0 15,7-1 0-15,-7 4-1 0,0-2-2 0,1-2 1 16,6 5 2-16,-6-1-3 0,5 4 1 15,2 0-1-15,-8 0 0 0,7 0 0 16,-7 0 0-16,8 0 0 0,-2 0 1 0,1-3 0 16,-6-1-1-16,6 0 0 0,-1 1-1 15,2-4 1-15,-8-1 0 0,7-3-1 0,0 5 2 16,-6-6-1-16,5 5 0 0,2-1 1 16,-1 1 2-16,-1 0 0 0,2-1-1 15,-2 5 0-15,1-1 1 0,0 4-3 0,0-3-2 16,1-1 0-16,4 0 2 0,-4 1 1 0,5-1-1 15,1 0 2-15,-7-6-1 0,6-1 0 16,1 0-2-16,-1-4 0 0,-6 0 1 16,7 1-1-16,-1 0 3 0,0 2-2 0,1 1 2 15,-7 1-2-15,7 2 2 0,-1-3-1 16,0 4-2-16,1 0 4 0,0-1 0 16,-2 5-1-16,8-1-1 0,-6 1-1 0,0-1 2 15,6 0-2-15,0 1-3 0,0 2 1 16,0-2-2-16,6-1 0 0,-6-3 0 15,6 0-2-15,2 0-3 0,4-4-2 0,-5 3-5 16,6-7-5-16,-6 5-5 0,-1-1 0 16,7 0 4-16,-6 0 2 0,-1 0 5 0,0 3 5 15,1-3 4-15,-7 8 3 0,7-4-1 16,-1 3-1-16,1 0-1 0,6 1 0 16,-7-1-1-16,7 0 3 0,1 1-1 0,5-1 3 15,-6-3 4-15,6 3 1 0,1 1 1 0,0-1-3 16,-1-3 0-16,1 3-1 0,-8 4 1 15,15-3-2-15,-8 3 3 0,0-1 2 16,1 2 1-16,6 3-1 0,-7-1-1 0,1 1 2 16,6 3 0-16,-6 1 0 0,6 3-3 15,-7-1-1-15,8 5 2 0,-1-4-4 16,0 0-2-16,-1 4 0 0,1 0 2 0,1-1 1 16,-1 1-2-16,0 4 4 0,0 0-3 0,1-6 1 15,-2 6 3-15,1-1-1 0,0-3-1 0,0 4 1 16,1-1 2-16,5 0-1 0,-6 0-1 15,-1 1 2-15,2-1-2 0,5 1 0 16,-6-1 1-16,1 4-2 0,-1-4 2 0,0 1-1 16,0 3 1-16,-7-5-4 0,7 6 3 0,1-5 0 15,-8 4-1-15,7 0-3 0,-6 0 1 0,6 1 2 16,-6-5-1-16,5 7-2 0,1-3 1 16,0 1-1-16,-6-2-1 0,13 2 0 0,-1-2 0 15,-6 1 3-15,7 0 0 0,6-3 5 16,-7 3 1-16,7-4 0 0,-6 5 4 0,-1-2 3 15,2-2-2-15,-9 3-1 0,7 0 1 0,-6 4-2 16,7-4-6-16,-7-1-3 0,0 5 0 16,1-3 1-16,-1 2-4 0,-7 1 4 15,7 3 1-15,-6 0 0 0,-1 1-2 0,1-2-3 16,6 6 3-16,-6-5-1 0,5 1-2 0,1 3 4 16,0-4 2-16,7 0 1 0,-1 0-2 15,1 1-4-15,7 0 2 0,-8-2-3 0,1 2-1 16,5 3 0-16,-5-4 5 0,-1 4 2 15,1 0 2-15,-7 4-2 0,7-4 0 0,-7 4-1 16,-7 0 2-16,7-1 0 0,-6 1-2 16,0 0 2-16,5 3 1 0,-5-3-2 0,0-1-3 15,-1 2 1-15,1-3 1 0,0 2-3 16,-2 3 0-16,2-3 5 0,7 0 0 0,-9 3-1 16,2-3-2-16,0 3-1 0,-1-3 3 15,7 0-2-15,-6 3 1 0,6-3-1 0,0-1 5 16,0 5 1-16,0-5 1 0,7 1-3 15,-7 3-2-15,0-3 0 0,0 3-2 0,0-3 2 16,0 3-2-16,0 1 1 0,0-6 1 0,-6 6-2 16,-1 0 6-16,7 0-2 0,-6-2-3 15,0 1 3-15,-1 1 0 0,7-1 0 16,-6 1-3-16,-1-1-3 0,7 1 3 0,-6-1-3 16,6-3 1-16,-1 3-1 0,8 1 1 15,0-5-2-15,6 4-1 0,0 1 0 0,-7-5-1 16,7 5 3-16,1-1-1 0,-1 0 4 0,0 1 4 15,-7-1 0-15,1 0 1 0,-1 1-1 16,-6-1-2-16,1 0-2 0,-1 1-3 16,0 3 2-16,-7-4 1 0,1 4-2 0,0-3 3 15,-1 3 1-15,1-4 0 0,-8 4-3 0,8-4-1 16,0 4 1-16,-1-3 0 0,1-1-3 16,6 4 0-16,-7-4 5 0,7 4-1 15,-6-3 6-15,6 3-3 0,0-5 4 0,0 5-2 16,0-4 3-16,0 4-2 0,0 0-5 15,0 0-1-15,7 0 3 0,-7 0-4 0,7 0-5 16,-1 0 4-16,-6 0 2 0,7 0 2 16,-1 0-4-16,-5 4 3 0,5-4-1 0,-7 0 1 15,1 0-1-15,-6 0-2 0,7 0 0 16,-8 0 3-16,-6 0 4 0,0 0 1 16,0 0 1-16,0 0 2 0,-7 0 1 0,2 0-2 15,-2 0 4-15,0 0-4 0,0 0 3 16,-6 0-1-16,0 0-1 0,7 0 3 0,-7 0-4 15,0 0-1-15,0 0-2 0,0 0 0 16,7 0-1-16,-7 0-3 0,0 0 0 16,0 0 2-16,0 0 2 0,0 0-1 0,0 0-1 15,0 0 1-15,0 0 4 0,0 0 0 16,0 0 1-16,0 0-1 0,0 0 1 0,0 0-3 16,0 0-1-16,0 0-2 0,0 0-1 15,0 0-1-15,0 0-21 0,0 0-32 16,0 0-54-16,-7-4-79 0,7 4-114 0,0 0-187 15,0 0-165-15,-7 0-121 0,7-2-27 16,-12-2 37-16,6-4 90 0,6-6 175 0</inkml:trace>
  <inkml:trace contextRef="#ctx0" brushRef="#br0" timeOffset="-174856.93">5704 3938 210 0,'-6'-7'266'16,"-6"-1"28"-16,-2 1-47 0,8 0-49 16,-1 3-15-16,1-3-9 0,-1 3-2 0,0 1 1 15,7 3-5-15,-6-4-6 0,6 4-22 16,0-3-21-16,-6 3-28 0,6 0-27 16,0 0-22-16,0 0-21 0,0 0-13 0,0 0-8 15,0 3-5-15,0-3-4 0,0 0 3 16,0 0-2-16,0 4-1 0,0-4-4 15,0 0 0-15,0 3 5 0,6-3-3 0,0 7 5 16,1 1 6-16,6-1 8 0,0 4 7 16,7 4 4-16,6-1 7 0,7 9 5 0,5-2 3 15,1 1 0-15,14 8-1 0,-8-5-5 16,13 4-6-16,1 1-1 0,-6-4-3 16,5 3-3-16,1-4-1 0,-8 1-3 15,-4-4-1-15,-2 0-4 0,-6 0-6 0,-6-7-2 16,-1 3 2-16,-5-7 4 0,-8 0 1 0,-6-4 2 15,0 1 7-15,0-1 5 0,-6 0 0 16,-1-3-3-16,0-1 4 0,-6 1-3 16,0 3-3-16,-12-3-1 0,-2 3-5 0,-5 4 4 15,-1-3-2-15,-12 4 4 0,6-2-2 16,-7 1 4-16,1 0-1 0,-7 0-4 0,6 0 0 16,-7 3-4-16,2-3 2 15,-1 0-5-15,6-3 9 0,-6 3 1 0,7-4-1 16,-2 0 0-16,9 0-1 0,-1 1-23 15,6-5-75-15,0 2-109 0,1-1-129 0,-1-1-144 16,8 1-76-16,-8-1-22 0,7-6 47 16,0-1 99-16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15T11:46:25.5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6356 5282 17 0,'-7'-7'154'0,"-5"0"4"15,5-4-62-15,0 3-44 0,-5 1-23 16,-2-4-7-16,1 4-4 0,1-4 6 16,-2 3 8-16,1-2 5 0,0-1 3 0,-6 3-4 15,5-7-2-15,-5 4-2 0,6 0-7 16,-6 0-5-16,5 0-4 0,-5 1-1 16,6-1-2-16,-6 0-6 0,-1 0-2 0,-6 0-3 15,6 0-1-15,-5 0-2 0,-1-1 1 16,-1 1 1-16,1 0 0 0,-6 1-1 15,-1 2-1-15,1-2 2 0,-1 2 1 16,1 1-2-16,-8-1-2 0,1 1 3 0,0 0 1 16,0-1 1-16,7 5 0 0,-14-4-1 15,7 3 2-15,0 0-2 0,-7 1 2 16,7-1-4-16,-7 0 0 0,-5 1-1 0,5 3 2 16,-7 0 0-16,8-4-1 0,-7 4 4 15,0 0 1-15,0 0-1 0,-1 4-3 0,8-4 1 16,-7 0-1-16,7 3-2 0,-1 1 1 15,1 0 0-15,-2-1 0 0,9 5 0 16,-8-1 1-16,7 0 0 0,0 4 1 0,0 0 0 16,-7 4 3-16,7-1-1 0,-7 1 2 15,7 4-1-15,-6-1 2 0,5 0 2 0,2 4-2 16,-8 0 0-16,7 0 0 0,0 3 0 16,6 1 0-16,-5 0-1 0,-2 3 0 0,7 0 1 15,-6 1 0-15,7 3-1 0,-1-4-3 16,1 4 2-16,-1 0-1 0,7-1 1 15,0 2 2-15,0-1 0 0,1 3 1 16,5 1 1-16,0 0 0 0,7 3-1 0,0 4 0 16,6 0 4-16,1 0 0 0,0 3-1 15,6 1 1-15,6 4-1 0,0-5-2 16,1 8 1-16,6-4-2 0,0 0 2 0,7 4 0 16,6 1 0-16,-7-1 1 0,7 0-2 15,0-1-1-15,7-2 0 0,-7-1-1 16,13-4 0-16,-7 1-1 0,1 0-1 0,6-4 1 15,-6 0 1-15,6 0 0 0,6-4-2 0,-5 1 0 16,5-2-1-16,1 2 3 0,5-4-2 16,2 3 0-16,-1-7 3 0,7 0 2 15,0 0 2-15,-2-5-3 0,9-1 3 0,-1 2-1 16,7-7 2-16,-7-4 2 0,6 1 0 16,1-1 5-16,0-4 0 0,-1-2-1 15,-5-1 1-15,5-4 4 0,-6-3 9 0,0-1 6 16,-6-3 7-16,6 0 9 0,-6 0 1 15,-1-3 1-15,7-1-5 0,0-3-6 16,0-1-5-16,0-2-4 0,1-2 3 0,6 1-1 16,-7-7 2-16,6 3 2 0,1-3 3 15,-7-4 3-15,0 0 3 0,1-3 4 16,-1-1 5-16,-7 0 5 0,1 1 2 0,0-5-2 16,-1 1 0-16,-6-4 0 0,0 4-1 15,-7-4 0-15,1 0-3 0,0-1-2 16,-7 2-11-16,0-5-10 0,-6 0-12 0,5 2-13 15,-5-7-7-15,-7 2-4 16,0-4 0-16,1 4 0 0,-1-4-1 0,-7 4 5 16,-6-4-3-16,0 3-1 0,0-2-3 15,-6-1-1-15,-7-1 0 0,0-3 3 0,0 5-2 16,-14-4 1-16,8 2 1 0,-7-2-1 16,-7-1 0-16,-6 1-4 0,0-1 0 15,1 4 3-15,-8-4 0 0,-7 1-2 16,2-1-2-16,-1 4 2 0,-7-3 2 0,1-1-1 15,-1 4 1-15,0 0 3 0,-6-4 0 16,7 8-7-16,-8-4-3 0,-5 8-4 16,5-1-2-16,-12 0 3 0,7 4-1 0,-14 4 4 15,7 3 0-15,0 4-12 0,-6 0-35 16,5 8-50-16,-5-1-60 0,6 8-62 16,-7 3-63-16,0 4-48 0,1 7-35 0,6 1-30 15,0 3 24-15,0 3 41 0,6 1 51 16</inkml:trace>
  <inkml:trace contextRef="#ctx0" brushRef="#br0" timeOffset="2325.75">10583 5836 100 0,'0'-4'159'16,"0"0"-38"-16,0 1-42 0,0-1-24 16,0 0-20-16,0-3-9 0,0 3-3 0,-7-3-5 15,7 3 1-15,0-3 0 0,0 0 1 16,-6-1-2-16,6 5-6 0,0-4-2 15,-7 3 0-15,7-3 0 0,0-1-4 16,-6 0-4-16,6 1 3 0,-6 4-3 0,-2-5-2 16,8 1 0-16,-6 0 1 0,0 0 2 15,-1-1-3-15,1 1 1 0,-1-1-2 16,-6-3 0-16,0 4 0 0,0 0-1 0,0-4 1 16,0 4-3-16,-6-4 3 0,5 0 0 15,-12 0 0-15,7-1 1 0,-1 1-2 16,-6 1 3-16,0 2 0 0,0-7-2 15,1 5 1-15,-2-1 0 0,1 0 0 0,-6 0 0 16,5 0 0-16,-5 0 0 0,6 0 1 16,-7-5 2-16,7 6 0 0,-7-1-1 15,7 0 0-15,-6 0 3 0,6 0 1 0,-7 0 1 16,8 0 3-16,-9 0 1 0,2 3 0 16,-1-2-2-16,1 2-1 0,-1 1-4 15,-6-3 0-15,1 1-3 0,5 2 3 16,-7 0 1-16,8 0-3 0,-7-4 0 0,7 3 0 15,-7 5 0-15,6-5-2 0,1 1 0 16,-1 3 1-16,7 1-1 0,-6-1-1 16,-1 4 2-16,0-4-1 0,7 4 0 15,-6 0 0-15,-1 0 0 0,1 4 0 0,-8-4-3 16,7 7 1-16,-5-3 2 0,-8 0 1 16,7 4 0-16,-6-2 1 0,5 5 2 15,-5-3-4-15,6 4 0 0,-1-6-1 16,1 6 1-16,7-5-1 0,-1 3 1 0,1 1 1 15,-1 0 1-15,1 0 0 0,-1 0-1 16,1 4-1-16,-1 4 2 0,1-5 3 16,-8 5 4-16,7-1 0 0,-5 0 2 15,5 3 0-15,-6-2 0 0,7 7-4 0,-8-4-4 16,7 4 1-16,1-1 3 0,-1 1-1 16,7 3 1-16,-6 0 1 0,6 5 0 15,0-2 2-15,6 5 0 0,1 3 5 0,6 1-1 16,-1 3 0-16,2 4 2 0,5-1-1 15,7 0 0-15,0 9-4 0,7-5 2 16,-1 7 1-16,0 0-3 0,8 2-1 16,-1-2-3-16,0-3 0 0,0 0-1 0,7 0 1 15,-1-4 7-15,0 0 2 0,1 2 6 16,7-3 1-16,-2-2 2 0,7 0 2 16,2 3-1-16,-2-3-4 0,13-1 1 0,-6 1 0 15,7-1-3-15,7 2-3 0,4-3-4 16,-4 2-2-16,12-1-3 0,0-3-2 15,0 1 1-15,7-2 0 0,-1-6 3 0,1 3 1 16,6-3 2-16,-6-8 2 0,0 1-1 16,-1-1 1-16,1-7 1 0,0 0-1 15,-7-7-1-15,6-1 0 0,1-3-1 16,0 1-2-16,-1-9-2 0,8 1-2 0,-1-4 0 16,0 0-1-16,0-4-1 0,-7-4 2 15,8 4 1-15,-8-3 0 0,-6-3-1 16,1-1 0-16,-8 0 0 0,8 0-2 15,-15-4 1-15,8 0-3 0,-7 0 1 16,-7 1-1-16,8-5 1 0,-7 1 3 0,-7 0 3 16,0 0 1-16,-7-1-1 0,1-2 3 15,-1-2 1-15,-6-2-2 0,0-1-2 0,1 0 0 16,-8-3-2-16,0-4-1 0,-6 1-1 16,1-5-3-16,-8 0 2 0,0 0-3 15,2-4-1-15,-2 6-2 0,-6-2 0 16,0-3 1-16,0 2-1 0,0 3 1 0,0-2 0 15,0 0 3-15,0 0-3 0,-6 1-2 16,6-1 1-16,-8 1 0 0,2-9-3 16,0 5 2-16,-8-7 0 0,-5-1-1 15,-1-3 1-15,-6-4-3 0,1-4 3 0,-9 1-5 16,2-5 4-16,-7 1 4 0,0-5 0 16,-7 2 0-16,1 0 1 0,-14-2 1 0,1 5-1 15,-7-4-2-15,0 4 3 0,-7-1-1 16,0 5 0-16,-6-2 2 0,6 7-5 15,-6 1-1-15,6 7-6 0,1 6-12 0,-1 2-23 16,1 11-25-16,-1 5-33 0,-6 2-38 16,6 13-43-16,1 1-37 0,6 10-45 15,0 1-8-15,6 9 16 0,6-1 29 16</inkml:trace>
  <inkml:trace contextRef="#ctx0" brushRef="#br0" timeOffset="4974.52">6258 9972 34 0,'0'-15'195'0,"0"-7"21"0,0 4-4 15,-13-5-57-15,7-2-20 0,-7 3-5 16,-6-4 4-16,5 0 5 0,-6 1-5 16,1-1-3-16,-1 1 6 0,1 3 10 15,-7-4-8-15,6 4-14 0,0 1-16 0,-5-6-16 16,5 6-27-16,-6-1-25 0,-6-4-14 15,5 4-8-15,-5-3-3 0,-1 3 1 16,-5-1 6-16,-1 1 7 0,-7-3 9 0,1 7 1 16,-2-4 0-16,2 3-2 0,-7 4-6 15,0 1-9-15,-7 3-8 0,0 0-3 16,1 4-4-16,-14 3-4 0,1 0-2 0,-8 4-2 16,-5 4 0-16,-7 3-2 0,0 4-1 15,-7 0 3-15,-7 4 2 0,8 7 2 16,-7 0 2-16,-7 4 6 0,0 6 5 0,1 10 3 15,-8 1 7-15,1 8 6 0,7 7 7 16,-8 9 3-16,7 2-2 0,1 12-2 16,12 0-4-16,0 3-4 0,7 4-9 0,13-4-9 15,6 4 1-15,7 0-2 16,13-4 0-16,6 3-5 0,14 2 0 0,6-1 1 16,19 0-1-16,1-1 1 0,19 5-1 15,7-3 1-15,18-6-1 0,8 5-2 0,13-7-2 0,13-4-4 0,5 0-2 16,8-8-1-16,13-3 3 0,-1-4 0 15,8-2 1-15,-1-13 3 0,7-4 1 16,6-6 1-16,0-11-3 0,6-4 2 16,1-12-2-16,7-1-2 0,-1-14 1 0,0-2-1 15,8-8 3-15,-8-10-5 0,0-4 1 0,7-8-3 16,-7-11-4-16,0-10-4 0,0-12-3 16,-6-7 2-16,-7-11 0 0,-13-3-1 15,-13-8 9-15,-6 0 9 0,-20-3 13 16,-6-2 17-16,-20-2 27 0,-7 4 16 0,-12 0 1 15,-14-1 2-15,-6 7-6 0,-12 2-16 16,-8 5-25-16,-6 10-17 0,-7 1-24 16,1 9-34-16,-1 10-50 0,7 8-73 0,-7 3-99 15,15 11-113-15,4 4-80 0,8 8-82 16,12 7-12-16,14-2 40 0,19 10 85 16,13-1 107-16</inkml:trace>
  <inkml:trace contextRef="#ctx0" brushRef="#br0" timeOffset="5763.88">10121 10408 35 0,'19'-15'121'0,"7"-3"-45"0,-6 3-15 16,-1 1 4-16,-6-4 17 0,6 2 12 0,-5-2 11 15,-2 0 9-15,2-1 0 0,-1-3-8 16,-13 0-14-16,0 1-2 0,-7-5-2 16,1 4-2-16,-14-4-4 0,-6 1-3 0,-7-1-2 15,-12 5-12-15,-1-6-10 0,-13 2-12 16,-12 3-1-16,0 3 10 0,-8 1 13 15,-6 0 24-15,8 7 22 0,-15 4 22 16,1-2 17-16,0 13 5 0,-13 4 2 16,-1 11-6-16,-12 6 2 0,1 12-5 0,-2 11-13 15,1 3-7-15,-1 11-11 0,14 0-14 16,7 11-5-16,6 1 9 0,12 6 3 16,14 5-6-16,13 5-8 0,13 3-9 0,13-2-22 15,7 8-26-15,19-4-18 0,6 0-9 16,13 0-1-16,7-6 1 0,13-1-1 0,13-8-4 15,1 1 3-15,18-8-1 0,8-3-3 16,5-8 1-16,14-3-4 0,0-8 1 16,6-11-4-16,0 1 0 0,6-12 3 15,2-3 2-15,-2-8 0 0,1-4-1 0,13-2 0 16,-7-9-1-16,7-6-7 0,-1-5-2 16,1-3 3-16,0-3-1 0,-7-13 0 15,0-1 4-15,0-9 4 0,1-3-4 0,-7-11 0 16,-1-5 5-16,-5-6-3 0,5-4 1 15,-5-7-2-15,-8-4 2 0,-6-4 3 16,-6 1 1-16,-13-8 8 0,-7 0 8 0,-7-4 10 16,-19 1 10-16,-13-1 1 0,-13 0 1 15,-19 1-11-15,-21 0-11 0,-11-1-23 16,-27 4-56-16,-7 3-58 0,-13 8-66 16,-18 4-71-16,-9 11-80 0,-5 6-64 0,0 10-41 15,-1 9-25-15,2 11-22 0,11 8-23 16,7 7 31-16,7 8 53 0,6 3 69 15</inkml:trace>
  <inkml:trace contextRef="#ctx0" brushRef="#br0" timeOffset="8413.69">15897 5432 32 0,'-13'-32'160'0,"0"-1"6"0,-6 0-55 16,-7 1-38-16,6-5-20 0,-6 3-13 15,-7 1-3-15,1-1-2 0,-1 2-7 16,-6 3-4-16,-7-4-6 0,7 4 1 0,-12-1-3 16,5 1 0-16,-7 0-1 0,8 3 4 15,-7 4 4-15,-7-1 3 0,8 2 2 16,-8 3-1-16,-6-1-5 0,6 5-2 0,-6 3-4 15,-7-1-4-15,1 9-3 0,-1 0-2 16,-6-1 1-16,-1 8 0 0,-5-1 3 16,6 5 7-16,-7 6 10 0,1 4 6 0,5 8 4 15,-6 4 0-15,8 3 1 0,-8 10-5 16,7 8-3-16,0 5 2 0,6 9-2 16,0 2 0-16,1 6-3 0,6 4-2 15,6 3-7-15,6 0-2 0,8 5-1 0,13 3-1 16,-1 4 1-16,13-1-3 0,8 1 3 15,6 0-1-15,6 3 1 0,12-4 0 16,1-4 3-16,13-2 9 0,6 0-2 0,7-8 2 16,7-1 0-16,7-6 3 0,5-4-2 15,8-4-2-15,11-3 1 0,2-8-1 16,12 1-6-16,6-12-1 0,1-3-3 0,6-5 1 16,1-6-2-16,-2-4 6 0,9-12 4 15,-9-1 0-15,2-9 1 0,-1-12-1 16,7-2-2-16,6-8-5 0,-6-7-4 0,6-8-4 15,-7-8 3-15,1-5 3 0,-7-5 7 16,1-7 11-16,-14-8 10 0,-7-7 10 16,-12-4 7-16,-7-3 7 0,-12-5 0 0,-8 2-6 15,-19-5-8-15,-13 1-12 0,-6-4-15 16,-20-1-12-16,-20 1-9 0,-6-4-8 16,-20 4-6-16,-6 0-3 0,-13 3-6 15,-7 4-29-15,1 8-35 0,-7 3-42 0,6 11-42 16,0 3-42-16,1 9-45 0,5 6-27 15,8 8-24-15,6 10-31 0,-1 5 5 16,8 3 26-16,6 7 42 0</inkml:trace>
  <inkml:trace contextRef="#ctx0" brushRef="#br0" timeOffset="11353.96">20606 5381 76 0,'0'-18'132'0,"-6"0"-53"15,-1 0-39-15,-6-5-17 0,6-2-7 16,-12-1 11-16,0 1 8 0,-1-5 10 16,-6 2 14-16,-1-6 10 0,2-3 10 15,-7 4-4-15,-2 1-5 0,-5-5-6 0,7 0-9 16,-7 4-6-16,-7-3-9 0,7 2-2 15,-6 1-2-15,-1 1 0 0,-7 6-2 0,2-4-3 16,-8 8-5-16,-6-3-4 0,0 3-9 16,0 4-6-16,-7-1-2 0,1 8 0 0,-1-3-2 15,0 7 2-15,7-1 3 0,-13 0 6 16,6 8 3-16,-12 0-1 0,6 4 3 16,-7 3-1-16,-7 5-3 0,1 2-2 0,-6 8-1 15,5 4 1-15,1 4-2 0,0 3 2 16,6 7-1-16,7 3 1 0,0 5-2 15,0 7-1-15,7 4-1 0,5 7-1 0,1 3-1 16,6 1 1-16,1 3-1 16,6 4 3-16,0-4 0 0,13 4 2 0,0 4 3 15,7 0 4-15,12 3 2 0,0 0-2 16,7 0 0-16,0 5-1 0,13-5-5 0,0 3-7 16,0-2-1-16,13-1-1 0,-7-7 1 15,7 0 0-15,1-8 2 0,6-3 0 16,-2-3 1-16,2-5 0 0,7-6-1 15,-1-1-1-15,-1-1 0 0,7-5 1 0,1-1 0 16,0-1 0-16,6-5-1 0,0 2 0 16,7-7 0-16,-1 3-3 0,8-2 0 15,-2-5-3-15,8 0 0 0,0 0 3 16,-1-3-2-16,7 0 0 0,-6-8 1 16,6 4 1-16,0-4 0 0,-6-3-3 0,6-1 1 15,1-3 1-15,-1 0-2 0,0 0 3 16,0-7-3-16,6 4 0 0,-6-4-1 0,7-4 1 15,0 0 0-15,-1 0-2 0,8-4 2 16,-8-4 1-16,8 4 0 0,-8-7 0 16,0 4-1-16,2-4 3 0,-8 0-2 15,0 0-1-15,-7-3 1 0,1-1 0 0,-8-4-1 16,8 1 0-16,-6-3 4 0,-8-6 2 16,7 2 2-16,-6-4-1 0,-1-1-2 15,1-2 2-15,6-2-3 0,-6 1-2 16,-1 1-3-16,1-5 0 0,-1 4 3 0,-6-4 0 15,7 1 2-15,-1-4-1 0,-5-1 1 16,-1-3 2-16,0-7-4 0,-7-4-1 16,1-4-3-16,-1-3-1 0,-6-4 0 0,-6-4 0 15,0 1 0-15,-7-1 6 0,-1-3 4 16,-4 4 2-16,-8-5-1 0,-14-3 3 16,2 4-2-16,-15-8-5 0,-5-3-4 15,-14 0-2-15,-6-4 0 0,-6-4-2 0,-15 0 1 16,-4 5 3-16,-8-1 3 0,-6 6-1 15,-7 3 3-15,7 8 2 0,-7 6-3 0,13 7-4 16,0 6-1-16,8 8-5 0,-2 8-5 16,8 7-17-16,6 6-18 0,0 9-23 15,6 3-29-15,7 7-26 0,7 4-32 0,5 7-21 16,1 5-22-16,13 5-48 0,7 5-10 16,5 4 12-16,14-1 24 0</inkml:trace>
  <inkml:trace contextRef="#ctx0" brushRef="#br0" timeOffset="12895">24996 5697 89 0,'-7'-12'187'0,"0"-2"23"0,1-1-63 16,6 1-42-16,-12-5-27 0,4 1-16 16,2-1-11-16,6 1-10 0,-13 0 3 15,7-4-1-15,-1-1 3 0,-6-2 3 0,7-1-3 16,-8-3-12-16,2 0-13 0,-2-4-8 16,1 0 1-16,-6 0-3 0,0 1 1 15,-1-5-2-15,0 4-2 0,-5-4-2 16,-2 0-3-16,-5-3-1 0,6 3-1 0,-7 0 1 15,7 5-2-15,-13-5 2 0,7 4-1 16,-1 0 1-16,-7 4-2 0,2-1 0 16,-1 4 3-16,-7 1-3 0,-6-1 0 0,0 4-1 15,-1 1 1-15,-12 2 0 0,7 1-1 16,-14-1 1-16,1 5-2 0,-1 3 2 0,-6 4 0 16,6 0 0-16,-6 2 0 0,6 5-1 15,-6 0 1-15,7 5 0 0,-8 2 2 16,2 4 0-16,4 3 0 0,2-3-1 0,0 8 2 15,-2-1 0-15,2 7-2 0,6 2 5 16,-7 2-1-16,7-1 1 0,-7 9-2 0,7 0-1 16,0 7 0-16,0 0-1 0,7 7-2 15,-1 4 1-15,0 4 0 0,7 3 2 16,7 4-3-16,-1 0 2 0,1 4 2 16,6 0-3-16,5 3 3 0,2 4 2 0,-1-1 1 15,8 5-1-15,5 0 0 0,0 3 2 16,8-4 0-16,-2 5-2 0,8-4 1 15,6-1 0-15,0 1 1 0,6-5-4 16,1-2 0-16,6-1 1 0,7-3 1 0,6-5 1 16,7 2 0-16,5-2 6 0,15-3-1 15,-2 1-3-15,14-8-2 0,0 4 0 0,8-8 1 16,-2 0-2-16,0-3-1 0,8-4 0 16,-1-4 1-16,0 0 4 0,1-3 6 15,-2 0 8-15,-5-8 6 0,6 0 3 16,1 0 5-16,-8-3 1 0,7-4-4 0,0-4-3 15,7 1-3-15,-7-5-2 0,13-2-7 16,-6-1-6-16,6-4-3 0,0-3-4 16,1-1 0-16,-7-3 0 0,6-7 5 15,-14 3 5-15,8-6 8 0,-7-6 12 0,-6 2 12 16,0-5 11-16,-1-6 1 0,-6-1 3 16,7-3 2-16,-7-4-7 0,-6-4-11 15,6-3-7-15,-13-3-4 0,7-6-4 16,-8-2-7-16,2-5-1 0,-8 2-4 0,1-8-3 15,-7-7-4-15,-7-5-4 16,-5-7-4-16,-7-9-5 0,-8-10-5 0,-12-6 4 0,0-8 1 16,-20 4-3-16,-5-7-2 0,-7-1 1 15,-8 1 2-15,-5 0-5 0,-2 7-3 16,2 4 3-16,-1 7-2 0,1 11-5 16,6 11-21-16,7 8-32 0,-8 10-44 0,14 8-53 15,-7 3-54-15,8 12-54 0,-1 6-41 16,6 8-46-16,0 7 4 0,7 9 29 15,7 6 46-15</inkml:trace>
  <inkml:trace contextRef="#ctx0" brushRef="#br0" timeOffset="14182.48">29861 5480 22 0,'-7'-26'120'15,"7"-3"-40"-15,-6 0-21 0,6-4-7 16,-7 4 3-16,1-1 8 0,6-3 7 0,-6 0 2 16,-2 0-4-16,-4-2 0 0,5 1-6 15,-6-3-11-15,-6 1-8 0,-1-1-10 16,-6 0-6-16,0 1-7 0,-1 3-4 0,-11-5-3 15,5 6 0-15,-6 3-4 0,1-5-1 16,-9 9-3-16,2-1-1 0,-7 1-2 0,-1-1 1 16,2 4 1-16,-8 4 1 0,7 0 1 0,0 0 1 15,0 2 3-15,-7 5 3 0,7 1 1 16,-7 2 4-16,1 5 1 0,-1 3 3 16,0 3 1-16,-6 1-3 0,-6 3-1 0,-1 4-2 15,-6 5 1-15,0 1-4 0,0 9 1 16,-7 3 1-16,1 4 0 0,-1 0-3 15,0 8-1-15,0 2-2 0,0 5-3 16,8 0 0-16,5 3-4 0,0 4 3 0,1 4-3 16,12-1 4-16,-6 1-1 0,12-1 0 15,2 5 0-15,-1-5 1 0,6 4-1 0,7 0-1 16,0 1 2-16,6 3-1 0,1 0 3 16,12 4 0-16,0-1 5 0,14 5 1 15,-1-1 5-15,20 4 1 0,1 7 1 16,18-3 1-16,1 3-4 0,13-4-3 0,5 5-5 15,2-8-4-15,5 0-5 0,7-1-3 16,7-6 3-16,0 0-1 0,-1-8 2 16,1 0-1-16,6-3 3 0,0-4 5 0,0-4 2 15,0-3 4-15,1-8 4 0,-2 4 5 16,2-8 1-16,-8-2 5 0,2-1 8 16,-2-8 5-16,0 1 0 0,1-4 4 0,0-4 1 15,-1-3-1-15,8-4-3 0,-2-4 2 16,2-3-1-16,-1-4-3 0,7-4-1 15,-1-7-4-15,8 1-4 0,-7-13 0 0,-2-3 2 16,2-3-2-16,0-8 3 0,0-2 3 16,-7-6-4-16,7-6-7 0,-8-5-6 0,2-2-3 15,0-7-5-15,-8-9-3 0,0-7-2 16,-6-3-1-16,-12-11-2 0,-15-7 0 0,-5-8 2 16,-19 0-3-16,-14-4-3 0,-14 0-4 15,-12-2-2-15,-7-2-2 0,-12 8-2 16,-1 0 2-16,-5 3 0 0,-8 12-11 15,0 8-32-15,-6 10-41 0,0 7-50 0,-13 8-47 16,0 11-59-16,-7 7-51 0,-12 11-63 0,-1 0-11 16,-7 11 21-16,1 3 32 0</inkml:trace>
  <inkml:trace contextRef="#ctx0" brushRef="#br0" timeOffset="16487.58">25601 9928 171 0,'-6'-15'208'0,"6"1"15"15,0-5-71-15,0-3-53 0,-7 0-23 0,7-3-10 16,-6 3-5-16,-1-4-10 0,-6 0-3 16,7-3-4-16,-8 3-5 0,-5-7-5 15,0 4 5-15,-8-1 2 0,1-2 0 16,-13 2-2-16,1-3 6 0,-9 4 5 0,-10-4 0 16,-2 4-1-16,-13 0 3 0,0-1 0 15,-6 4-1-15,-6-3-5 0,-1 7-4 0,-6-3 0 16,-7 3-3-16,1 0-5 0,-14 7-2 15,7-4 2-15,-7 9 1 0,-1-1 4 16,2 7 1-16,-1 1 7 0,1 6 7 16,-1 4 16-16,0 4 11 0,-6 3 6 0,6 9 2 15,-6 3 0-15,-1 3-11 0,2 8-18 16,5 4-16-16,7 6-15 0,7 4-9 16,-2 8-5-16,15 6-2 0,6 5 3 15,6 3-1-15,7 8 2 0,-1 0-1 0,15 3 0 16,12 0 0-16,-1 0-1 0,8 1-2 15,5-5 3-15,9 1 1 0,4 3 0 16,1-3-2-16,7-5-1 0,6 1 3 16,6-4 1-16,7 1 3 0,7-1 0 0,12-3 3 15,1-5 1-15,13-2 0 0,-1-1-5 16,14-3-5-16,6-8-2 0,0 0-2 16,6-3-2-16,1-4-4 0,0-7 1 0,6 0 2 15,-6-1 1-15,6-7-1 0,-6-3-1 16,5-1-2-16,8-2 0 0,0-1-5 0,6-4-2 15,1-3-1-15,-1-5 2 16,0 1 0-16,0-3-1 0,0 0 1 0,1-8-6 16,-8 0-6-16,0-5-5 0,1-2-1 15,-7-4 2-15,7-3-2 0,-14-1 3 16,8-7-3-16,-8 1-1 0,1-6-7 0,0-2-9 16,-1-4-6-16,1-7-3 0,0-4 5 15,-1-8 3-15,-6-2 3 0,1-9 10 16,-8-6 6-16,0-8 9 0,-5-7 3 0,-8-9 4 15,-5-2 4-15,-14-7 1 0,7-4 4 16,-15-8 1-16,-4 5 0 0,-8-2-1 16,1 2 2-16,-7 10-1 0,0 7-4 15,-7 8-10-15,1 7-41 0,0 11-66 0,-8 11-81 16,2 4-77-16,-8 10-70 0,-7 4-84 16,9 5-25-16,-9 10 32 0,7 0 59 15,14 7 68-15</inkml:trace>
  <inkml:trace contextRef="#ctx0" brushRef="#br0" timeOffset="20456.8">20677 10532 63 0,'-6'-3'161'0,"0"-1"-28"0,6-3-24 16,-7 2-15-16,1-1-5 0,6-2-6 15,-7 1-2-15,7-4 8 0,-7 0 12 0,7-1 16 16,-6-2 21-16,6 3 19 0,-6-7 17 16,6 0 7-16,-6-4-4 0,-2 0-5 15,2-3-18-15,-7-5-24 0,0 0-24 0,0 1-27 16,-13 0-23-16,0 0-20 0,-7-5-14 15,-6 5-8-15,1-4-6 0,-15 4-2 16,-6-1-2-16,-6 1-1 0,0 4-3 16,-13-5 1-16,-7 9-2 0,-13-1-4 0,1-1 2 15,-14 9-1-15,1-1 9 0,-8 4 6 16,-6 7 19-16,1 4 14 0,-7 4 16 0,0 3 11 16,-8 8 4-16,2 7 2 15,5 8-10-15,1 6-10 0,6 8-6 0,7 3-6 16,7 9-3-16,-1 2-3 0,13 8-1 15,7 4 2-15,6 6 1 0,7 5-2 16,6 7 1-16,14 8-4 0,6 2-5 16,13 9-6-16,-1-1-4 0,15 4-5 0,11-4-7 15,8 0-3-15,6-3 5 0,13-5 1 0,7-2-3 16,0-8-2-16,12-8 0 0,7-3 0 16,0-11 0-16,13-7 0 0,7-8 0 15,12-4 4-15,0-9-4 0,21-5-4 16,-1-4 1-16,20-11-1 0,-7-3-3 15,13-4 0-15,1-8 6 0,-1-6-2 0,7-5 0 16,0-3-4-16,6-7 1 0,6-8-2 16,8-6 0-16,-1-2-2 0,7-6 0 15,-1-4 4-15,-5 1 1 0,-1-2 3 0,-13-6 1 16,0 0 1-16,-6-1 0 0,-6-2-1 16,-15-5 0-16,-4-7-4 0,-8-3-4 15,-13-9 1-15,-20-2-3 0,-5-12 5 0,-21-3-2 16,-19-4-2-16,-13-7 6 0,-19-8-7 15,-13-3 0-15,-8 0-9 0,-12 3-15 16,-14 8-28-16,1 3-46 0,-19 8-69 0,-7 7-76 16,-14 8-81-16,-12 10-73 0,-7 8-65 15,-12 3-48-15,-8 4 25 0,-6 0 52 16,-19 1 71-16</inkml:trace>
  <inkml:trace contextRef="#ctx0" brushRef="#br0" timeOffset="22159.75">15806 10440 119 0,'26'-7'194'0,"0"-3"-11"15,0-2-35-15,1-2-9 0,-8-5-4 16,0 1 7-16,1 0 8 0,-1-5 7 16,-5-2 9-16,5-1 16 0,-13 1 12 0,1-8-4 15,-7 4-14-15,0-8-14 0,-7 0-12 16,1 1-23-16,-7-4-25 0,-7 3-15 15,-6-4-16-15,-6 5-13 0,-7-5-11 16,-6 1-10-16,-8 4-2 0,1-4 1 0,-13 2 3 16,6 6 3-16,-6-5 1 0,-6 8-3 15,6-1-4-15,-14 5-7 0,8 3-2 16,-14 0-6-16,0 7 3 0,-12 4 2 16,-1 0 1-16,-13 8 6 0,1 3 2 0,-8 0 8 15,1 10 5-15,-1 1 13 0,1 8 10 16,7 3 3-16,-1 3 1 0,1 4-7 15,5 8-8-15,7 0-9 0,-5 10-13 16,5 1-11-16,-1 7-6 0,2 4-5 0,6-1-9 16,6 5-6-16,7-1-3 0,0 0 4 15,13 1-2-15,6-1 0 0,7 3 2 0,6 2 3 16,8-2 4-16,5 2-2 0,7 2-1 16,6-3 0-16,1 4-2 0,13-4-3 15,6 3 1-15,6 1-2 0,7-1 3 16,7 1 6-16,12-4 0 0,7 0 2 0,7 0-4 15,13-5 2-15,-2 2 0 0,9-8-8 16,6 0 3-16,5-3-2 0,2-5 6 0,6-3-2 16,-1-4-6-16,7 1 3 0,0-8-2 15,8 0 0-15,5-4-5 0,-1 0 2 16,8-7 5-16,1 0-2 0,-9-3 0 16,8-1-1-16,0-7 1 0,-8-1-2 0,9-2-3 15,-1 0 4-15,-1-8 0 0,14-4 4 16,-7 0-5-16,7-4 3 0,-7-6 0 15,7 0-3-15,-7-4 4 0,7-5-3 16,-7-2 4-16,0-5-4 0,-6-2 2 0,0-5-2 16,-1-7-10-16,-5-4-21 0,-15-7-35 15,-5-7-36-15,-20-12-42 0,-12-6-38 0,-27-12-30 16,-14-6-11-16,-30-9 8 0,-22-14 5 16,-25-7 21-16,-19-7 27 0,-34-4 31 15,-19-1 24-15,-13 8 18 0,1 12 4 16,6 17-18-16,5 15-36 0,2 8-51 0,12 13-61 15,0 9-84-15,7 10-19 0,0 8 11 16,0 3 35-16</inkml:trace>
  <inkml:trace contextRef="#ctx0" brushRef="#br0" timeOffset="24976.64">20385 15186 73 0,'0'-20'202'0,"6"3"20"16,-6-6-40-16,0 5-42 0,0-4-26 16,0 0-12-16,0 3-13 0,0 1-10 0,0 3-11 15,0-3-7-15,0 4-8 0,0-1-10 16,6 4-5-16,-6 0-4 0,0-4 2 15,0 5 5-15,0-1 9 0,0-5 9 0,0 6 3 16,0-5-3-16,-6 0-6 0,0 1-11 16,6-5-14-16,-14 5-12 0,8-4-8 0,-7-2-2 15,0 2-3-15,0 1-2 0,-7-6 1 16,1 5-1-16,-1-4 1 0,-6 4 1 16,7-4 9-16,-7 3 11 0,-7-3 7 0,7 1 6 15,-13 2 2-15,7-3-1 0,-8 4-11 16,1-3-9-16,-6 1-7 0,-1-1-4 15,1 2-2-15,-7 1-3 0,-1 0 0 0,8-1 1 16,-7 5-1-16,-1-4-1 0,-5 3 0 16,6 0 4-16,-7 4 1 0,7 0-1 15,-7 0 1-15,1 0 3 0,-7 4 0 0,0 3 1 16,0-3 11-16,-7 7 9 0,0 4 7 16,1-1 7-16,-8 8 13 0,1 4 7 15,-7-1-4-15,1 8-6 0,0 4-4 0,-1 3-6 16,-7 8-6-16,8 3 0 0,-1 8 7 15,-7 3 16-15,9 8 20 0,4 3 22 0,8 4 16 16,-1 8 19-16,6-1 21 0,9 7 14 16,4 1 17-16,14 3 4 0,0 8-1 15,20-1-11-15,5 8-25 0,8 0-32 0,6 0-39 16,12 4-28-16,15-1-24 0,-1-7-19 16,13 1-9-16,7-5-10 0,6-7 0 0,7-3 5 15,-2-5 5-15,16-5 4 0,4-6 3 16,8-10 6-16,13 0 0 0,-1-11-5 15,8 1-6-15,13-13-1 0,-2-2-6 16,15-9-5-16,-1-10-6 0,13-6-14 0,14-10-17 0,5-9-17 16,7-12-7-16,1-7-1 0,-1-7 6 15,-13-8 15-15,0 1 17 0,-12-4 18 16,-7-8 13-16,-7-3 20 0,-12-4 27 0,-8-4 28 16,-13-3 22-16,-12-4 18 0,-13 0 7 15,-6-11-8-15,-21 4-24 0,-13-12-37 0,-18-2-42 16,-8-9-45-16,-26-14-38 0,-12-3-50 15,-21-12-43-15,-5-7-26 0,-20 4 6 16,-7-4 16-16,-12 8 26 0,-1 3 33 0,-7 8 42 16,-5 10 20-16,5 4-20 0,-5 14-55 15,5 13-94-15,2 5-108 0,-1 12-113 16,6 8-129-16,0 7-41 0,0 10 24 0,7 9 77 16,13 2 99-16</inkml:trace>
  <inkml:trace contextRef="#ctx0" brushRef="#br0" timeOffset="38317.83">6272 3674 102 0,'0'11'190'0,"-8"0"8"16,8-4-76-16,0 1-43 0,8-5-30 0,11 1-14 15,7-4 1-15,0 0 5 0,19-4 12 16,8-3 13-16,5 0 17 0,14-1 7 16,12-6-2-16,8 3 1 0,12-4-6 0,19 1-3 15,8 3-5-15,12-4-3 0,7-1 5 16,6 2 3-16,14 0 6 0,12 3 8 0,1-3 0 16,6 6-3-16,6 1-5 0,0-1-11 15,7 5-10-15,19 3-12 0,8 0-8 16,5 0-4-16,0 3-2 0,8 1 2 0,5 0-7 15,7 3-3-15,0 1-5 0,7-1-3 16,-8 0-5-16,1 0-11 0,7 4 5 0,12 1-4 16,0-6 0-16,1 2 0 0,-7 3-2 15,7-4 1-15,0 1-8 0,-20-1 0 0,-13 0 1 16,-14 1 1-16,-12-5-5 0,-12 5 4 16,-2-5 7-16,-12 4 0 0,-7-3 4 15,-6 0 5-15,-13 3 10 0,-7-7 0 0,-6 4 2 16,0-4-1-16,0 3-2 0,0 1-7 15,-8 0-3-15,8-1-1 0,-6 5-5 0,-8-1 3 16,2 0-3-16,-15 2 2 0,-5-3-1 16,-8 2 0-16,1-5 5 0,-14 5-3 15,1-1 4-15,-7-4-4 0,-6 5 1 0,-7-5-2 16,-6 1-1-16,-7 0 2 0,0-1-1 16,-13 1 3-16,0 0-3 0,-6-1 3 15,-1 1-3-15,-5-4-5 0,-1 4-1 0,-7-4-4 16,1 3 4-16,-1-3-5 0,-6 0 2 15,1 4-1-15,-8-4 1 0,0 0 5 0,1 4-2 16,-7-4 6-16,1 0 3 0,-8 0 10 16,0 0 5-16,0 0 3 0,1 0 7 0,0 0 4 15,-7 0 3-15,6 0-1 0,-6-4-4 16,7 0-4-16,-1 1-8 0,-6-5-3 16,6 1-12-16,-6-4-5 0,8 0-3 0,-2-3-7 15,-6-5-5-15,6 1-2 0,0-4 2 16,2-4 6-16,-2 1-3 0,0-5 4 0,1-2 6 15,-1-5-7-15,1 0-9 16,6-7-11-16,-1 3-4 0,2-6-2 0,5 0-7 16,-5-5-2-16,4 1 2 0,2-4 6 0,0 0 5 15,-1 0 2-15,1 0 4 0,0-4-1 16,-1 5 3-16,1 2-4 0,-8-3 0 0,2 1 0 16,-1-2 1-16,0 5 1 0,0-1 5 15,-7 1 3-15,0 4-1 0,8 3 2 16,-8 0 0-16,1 4 0 0,0 3 1 0,-7 0-2 15,6 4 1-15,1 4 1 0,-7 0-2 16,6 2 3-16,-6 6 5 0,6 3-2 0,-6 3-3 16,0 1 0-16,0 3-4 0,0 0-7 15,0 3-11-15,0 1-1 0,0 0-4 16,0 3-4-16,0 0 3 0,0 1 0 0,0-1-1 16,0 4 2-16,0-3-1 0,0-1-10 15,0 4-3-15,-6-4 3 0,-7 4-3 16,0-3 6-16,-6-2 4 0,-1 1 10 0,-6 1 5 15,-7-1 2-15,-12 1 1 0,-1-1-7 16,-7 0 2-16,-4 1-3 0,-8-1-7 16,-14-3-3-16,-6 4 3 0,0-1 6 0,-6 0 2 15,-6-3 2-15,-1 3 11 0,1 0 7 16,-7-3 3-16,-7 0-1 0,7 3 3 0,-7-3 5 16,-7 3-6-16,8 0 1 0,-7-3 0 15,-1 4 4-15,-5-1-3 0,5-3 0 16,-6 7 1-16,1-8-4 0,-7 5 3 0,0-1-3 15,-14-3-1-15,0 2-1 0,2-2-6 16,-8 0 10-16,12 0 4 0,-4-1-3 0,-2-3 4 16,8 5 0-16,-1-2-1 0,0-3-3 15,0 3-5-15,1 1 2 0,6-4-2 16,-2 4-3-16,16-1 7 0,-1 1-6 0,-1 0 4 16,7 0-2-16,-5 3 1 0,5-3 3 15,-7 4 0-15,-6-6 1 0,7 6-2 0,-7-1 2 16,8 0 2-16,-2 1-3 0,1-1-6 15,13 0 3-15,-1 1 3 0,8-1 0 16,-1 0 0-16,1 1 0 0,6 3 7 0,-7 0-4 16,7-4 1-16,0 4-2 0,-8 0 2 15,9 0 1-15,-9 4-7 0,8-4 1 0,0 0-2 16,0 0-1-16,7 3 1 0,-1-3-2 16,6 4 5-16,-5 0 1 0,6-4-2 15,0 3 0-15,6 1 1 0,-6 0-1 16,6-1 1-16,-6 5-3 0,7-5 7 0,-8 1 1 15,-6 1-3-15,8 1 2 0,-2-2-1 16,-6 0-5-16,8 3-4 0,-2-3 1 0,1-1-1 16,0 1-1-16,6-1 3 0,-6 1 8 15,13-4-1-15,-7 4 0 0,7-4 2 16,0 0 2-16,7 0-2 0,-7 0-4 0,0 4 2 16,6-4-4-16,-6 0-2 0,-7 0 2 15,7 3-1-15,-7 0 0 0,-6-3 3 0,6 5-1 16,1-2 1-16,-1 1-5 0,0-1 1 15,7 1 1-15,-6 0-5 0,5-1 7 0,-5 1 0 16,0 0 0-16,5-4 0 0,-6 3 2 16,-5 2 0-16,4-5-1 0,-4 3 3 15,-2 0 1-15,-5-3-3 0,5 4-1 0,2-4-1 16,-8 4-1-16,6-4-1 0,2 3-3 16,-2 1 3-16,8 0 2 0,-1-1 5 0,6 1 0 15,1-4-6-15,14 3 1 0,-1 1 1 16,-1 0-1-16,8-1 1 0,5-3-5 15,1 5 3-15,1-1 0 0,-1-1-2 0,6-3 3 16,1 4 0-16,-1-1 2 0,7 1 1 16,0 0-1-16,0-4 2 0,0 3-4 15,7 1-1-15,-1 0-3 0,0-4-1 16,1 3 4-16,-1 0 0 0,0-3-3 0,8 4 2 16,-8 0 3-16,7-4 4 0,-1 4-4 15,-5-4-1-15,13 3 0 0,-7-3 1 0,0 4-3 16,7-4-6-16,-8 0 1 0,8 4 2 15,-1-4-1-15,0 0-1 0,1 0 5 16,6 3 0-16,-6-3 0 0,6 0-2 0,-7 4 1 16,7-4-2-16,-6 4-2 0,-1-1 3 15,0 1-1-15,1 0 3 0,0 3-4 0,-1 1 2 16,-6 2 2-16,7-3-1 0,-7 4-2 16,-1 5 1-16,2-2 0 0,4 4 1 0,-4 1-1 15,-1 6 4-15,6 1 0 0,1-1 0 16,-1 9 3-16,1-1 0 0,0 3 4 15,-2 4 0-15,8 4 0 0,0-3 1 0,-6 2 1 16,6 2 0-16,-6 2-5 0,6-3 1 16,0 1-3-16,-6 2-1 0,6-3 1 15,0 4 1-15,-8-5 2 0,8 5-3 0,0-4 2 16,0 0-4-16,0 0 0 0,0 0-1 16,0-4-1-16,8 4 4 0,-8-4-2 0,0 4 2 15,6-7 0-15,-6 3-1 0,6 0 2 16,0-3-3-16,-6 0 2 0,8-1 1 15,-8-3 2-15,6 4-4 0,0-4 2 0,-6 0 0 16,7 0 0-16,-7 0 1 0,0-4 1 16,0 1 1-16,6-1-3 0,-6-4-1 15,0 1 0-15,7 0 1 0,-7-4 0 0,0-4 0 16,0 0-2-16,0-3 3 0,0 0 0 16,7-5 0-16,-7-2 1 0,0 0 5 0,0-1 12 15,0-3 15-15,0-1 18 0,0 1 13 16,0-1 7-16,0 1 6 0,0-4-1 15,0 0-14-15,0 4-16 0,0-4-10 0,0 0-13 16,0 0-11-16,0 0-10 0,0 0-1 16,0 3 4-16,0-3-3 0,6 0-4 0,-6 0 4 15,0 0-2-15,0 0-1 0,0 0-1 16,0 0 4-16,6 0 3 0,-6 0 1 16,0-3-3-16,0 3 2 0,6 0-5 0,-6-4-3 15,8-3 0-15,4 3-1 0,2-3 2 16,-1 0-3-16,13-5-4 0,0 1-2 0,6-3-5 15,7 3-14-15,6-8-33 0,8 5-50 16,-1-1-64-16,13 0-62 0,-6 1-60 16,6 2-66-16,-6 6-57 0,-1 3 5 15,-6-2 41-15,-12 1 50 0</inkml:trace>
  <inkml:trace contextRef="#ctx0" brushRef="#br0" timeOffset="41982.19">8505 3942 89 0,'0'-8'165'16,"0"1"-36"-16,6-4-12 0,-6 4-1 0,0-4 10 15,8 0 14-15,-8 4 15 0,0-5 16 16,6 5 7-16,-6-4 10 0,0 4-2 16,0-1-8-16,0 5-22 0,6-5-24 0,-6 5-25 15,0-1-28-15,0 4-29 0,0-4-27 16,0 4-18-16,0 0-13 0,0 0-5 16,-6 0 0-16,6 4-5 0,0 3 6 0</inkml:trace>
  <inkml:trace contextRef="#ctx0" brushRef="#br0" timeOffset="42141.76">8369 4447 321 0,'0'5'322'0,"6"-5"-302"0,-6-5-141 16,6-6-22-16,1 0 14 0,6-11-65 15</inkml:trace>
  <inkml:trace contextRef="#ctx0" brushRef="#br0" timeOffset="42335.24">8981 3689 16 0,'6'-8'122'0,"-6"-3"-44"0,0 4-34 0,0 0-14 16,0 0-9-16,0 3-9 0,0-3-6 15,0 3-15-15,0 0-17 0,0 1-26 0,0 3-24 16,0 0-23-16</inkml:trace>
  <inkml:trace contextRef="#ctx0" brushRef="#br0" timeOffset="42940.25">8511 3854 20 0,'8'-4'143'16,"-8"0"-28"-16,0 1-24 0,0-1-15 0,0 0-3 16,0 1 2-16,0-1-1 0,0 0 2 15,0 1-3-15,0-1-7 0,0 0-15 0,0 4-12 16,0 0-15-16,0-3-8 0,0 3-9 16,0 0-6-16,0 0-3 0,0 3-3 15,-8 1 2-15,8 7-4 0,-6 0 2 16,0 4 2-16,-1 6 1 0,-6 2 3 0,7 6-1 15,-7 4 2-15,-1 0 3 0,8 8-3 16,-7-1 1-16,0 0-1 0,0 4 4 0,0 0 1 16,0 0 1-16,0 3 8 0,0 1 6 15,-7 0 3-15,7-1 1 0,1 1 2 16,-2-4-1-16,2 0-4 0,-2 0-3 0,1-4-3 16,7-3-4-16,0-5-4 0,-2-2-1 15,2-4-1-15,0-4-1 0,-1-4 3 16,0-4 9-16,7-2 9 0,0-2 10 15,-6-3 8-15,6 1-1 0,0 0-4 0,0-8-15 16,0 0-45-16,0 0-57 0,0-8-61 16,0-3-83-16,0-3-53 0,6-9-22 0,8 2 20 15</inkml:trace>
  <inkml:trace contextRef="#ctx0" brushRef="#br0" timeOffset="43244.1">8902 3854 172 0,'0'-15'243'16,"0"4"14"-16,0 0-69 0,0 0-59 16,0 4-47-16,0 3-35 0,0 0-31 0,-6 4-15 15,0 4-7-15,-1 7-3 0,-6 4 1 16,0 7 3-16,-7 10 14 0,1 9 11 15,0 7 6-15,-8 2 9 0,8 5 4 0,-8 5-1 16,8-5-4-16,-7 3-9 0,13-7-5 16,-6 4-2-16,-1-7-2 0,7-1-3 0,0-3-1 15,0-3 0-15,7-5 0 0,-8-2-10 16,8-2-19-16,-7-6-25 0,6-4-28 16,1-3-31-16,-1-2-48 0,1-6-71 0,-8-4-26 15,8-7 3-15,0-2 12 0</inkml:trace>
  <inkml:trace contextRef="#ctx0" brushRef="#br0" timeOffset="43464.48">8616 4066 84 0,'6'-29'232'0,"1"-1"20"0,6 5-31 16,-6-1-48-16,5 4-37 0,2 0-28 15,5 4-13-15,1-1 1 0,12 1 5 0,7 0-4 16,7 0-3-16,-1 3-7 0,1 0-17 15,-1 4-20-15,2 4-22 0,-2 3-26 16,-7 1-29-16,2 3-32 0,-14 3-31 16,7 1-30-16,-14 0-27 0,1 7-21 0,-8 0-15 15,-5 3-18-15,-14 5-35 0,-5-1-4 16,-14 0 10-16,-7 5 26 0</inkml:trace>
  <inkml:trace contextRef="#ctx0" brushRef="#br0" timeOffset="43628.05">8519 4227 16 0,'-14'11'201'16,"1"0"12"-16,7 1-27 0,6-5-40 16,6-4-24-16,21-3-12 0,11 0-2 0,8-3 3 15,12-4 0-15,7-1-13 0,0-3-18 16,8 4-21-16,-8-4-23 0,0 3-30 0,-7 1-41 16,1 3-46-16,-14 1-48 0,1 3-64 15,-7 0-69-15,-6 0-25 0,-13 0 11 16,-2 3 27-16</inkml:trace>
  <inkml:trace contextRef="#ctx0" brushRef="#br0" timeOffset="43895.98">9411 4341 233 0,'-7'0'276'0,"7"0"30"0,-7 0-56 16,7-4-47-16,0 4-30 0,0-3-26 15,7 3-27-15,0-4-24 0,6-3-18 0,6 3-24 16,7-4-16-16,0 5-18 0,6-5-5 16,1 4-11-16,7 4-25 0,-8-3-39 0,1 3-45 15,-1 3-42-15,-6-3-50 16,1 4-57-16,-2 1-51 0,-5-2 1 0,-8-3 21 15,2 0 34-15</inkml:trace>
  <inkml:trace contextRef="#ctx0" brushRef="#br0" timeOffset="44345.55">10328 3835 43 0,'14'-7'211'0,"-14"-4"32"0,6 4-40 0,1-1-25 16,-1 1-33-16,-6 3-30 0,7 1-36 0,-7 3-29 16,7 0-21-16,-7 7-4 0,0 0 3 15,-7 8 14-15,0 7 13 0,1 7 10 0,-7 4 8 16,-7 8 2-16,1 6-4 0,-1 5-10 15,0 2-10-15,-6 1-7 0,1 0-9 16,5 1-9-16,-6-3-5 0,6 0-4 16,1-6-7-16,-1 1-18 0,8-8-32 0,-2 0-33 15,1-7-42-15,1-3-46 0,4-1-51 16,-4-11-79-16,6-3-20 0,-2-4 8 0,2-11 25 16</inkml:trace>
  <inkml:trace contextRef="#ctx0" brushRef="#br0" timeOffset="44550">9925 3901 182 0,'6'-29'235'0,"1"3"20"0,0 1-79 0,5-1-37 16,8 4-16-16,6 4-11 0,7 0-13 15,12-1-7-15,1 4-9 0,13 4-10 0,0 0-13 16,-1 4-30-16,0 7-43 0,-6 0-51 15,1 7-47-15,-8 4-50 0,1 0-76 0,-14 4-48 16,1 1-2-16,-7-2 22 0,0-3 33 16</inkml:trace>
  <inkml:trace contextRef="#ctx0" brushRef="#br0" timeOffset="45157.38">10804 3773 180 0,'0'-7'224'0,"0"0"-5"0,7 3-67 0,-7 0-47 16,0 4-39-16,0 4-22 0,-7 3-9 16,7 4 11-16,-6 7 15 0,-1 12 16 15,-6 3 11-15,1 7 6 0,-2 11-2 16,-6 0-14-16,8 5-12 0,-8-2-11 0,7 4-12 16,-7-2-8-16,1-5-4 0,6-3-7 15,-6 0-4-15,5-8-7 0,1 0 0 0,0-7-5 16,0-4-3-16,7-3 2 0,0-4-1 15,-8-7 7-15,14-1 9 0,-6-2 5 16,6-5 0-16,-7-3-1 0,7-4 1 0,7-4-5 16,-1-8-12-16,0-2-5 0,8-1-2 15,-1-7-4-15,6 0-2 0,0-3-3 0,8-1 4 16,5 0-4-16,-6-3 1 0,7 4 1 16,-7-1 2-16,7 4 0 0,-7 0 2 0,0-1 3 15,0 9 1-15,0 0-1 0,-7 3-1 16,1 0-1-16,-7 7-2 0,0 4-3 15,0 0-3-15,-7 7 1 0,2 8 3 0,-8 0-1 16,-8 2 2-16,8 10 2 0,-6-2 2 16,-7 1 0-16,6-1-4 0,1 1 2 15,-1 1 0-15,7-2-1 0,0 0 3 0,0-3 3 16,0 0 4-16,7-4 1 0,-1-3-2 16,1-4 4-16,6 1 1 0,1-5-4 0,4-4-1 15,9-3-2-15,-1-3 2 0,0-4 0 16,-7-5-4-16,7-3 2 0,-6-3-1 15,-1 0 0-15,-5-4-4 0,-2-4-3 16,-4 1 6-16,-2-1-4 0,0 0 3 0,-6 4-2 16,0 4 2-16,-6-4-1 0,0 7-8 15,-2 4-1-15,2-1-1 0,-7 9-2 0,0 3 0 16,0 0 1-16,-7 3 2 16,8 6 0-16,5-2-7 0,-6 4-14 0,6 4-18 15,1-1-18-15,6 1-29 0,0-1-32 0,0 1-24 16,0 0-16-16,6-1-14 0,7-2-20 15,1-5-22-15,-2-3-15 0,8-1 3 0,6-6 18 16</inkml:trace>
  <inkml:trace contextRef="#ctx0" brushRef="#br0" timeOffset="45561.74">11371 4275 68 0,'20'-29'107'0,"-8"-4"-9"0,8 0 8 16,-7 3 14-16,0 5 10 0,-6 3-2 0,5 4-4 15,-5 2-13-15,0 6-25 0,-1-1-28 16,0 4-24-16,-6 7-15 0,0 3-11 0,7 8-3 15,-14 0 4-15,7 11 8 0,0 4 5 16,-6 3 7-16,0 1 8 0,-1 2 4 16,0 1 2-16,1 0 1 0,0 1-1 0,-1-5-4 15,1 0-8-15,-1-3-8 0,0-5-4 16,7 1-5-16,-6-2-3 0,0-3-1 16,6-6 7-16,0 0 10 0,-8-3 4 0,8-5 3 15,0-3-2-15,-6-3 0 0,6-5-9 16,0-3-13-16,0-3-4 0,0-5-5 15,0-3-1-15,6-7-2 0,2 3 3 0,-2-7-1 16,7-4-1-16,0 1 0 0,6-1 0 16,-5 5 2-16,5 1 3 0,1 3 3 0,-8 3 3 15,2 2 3-15,-2 9 0 0,2-1 0 16,-1 4-6-16,0 7-6 0,0 4-1 16,-1 4-2-16,2 7-2 0,6 4 4 0,-7 6 5 15,-7 1 2-15,7 7 0 0,0 1 0 16,-7-1 7-16,1 4-4 0,-7 0-3 0,7 1-20 15,-14-5-33-15,7 4-47 0,0-4-52 16,-7-4-57-16,7 1-80 0,-6-4-39 0,6-7 6 16,6 0 26-16,1-8 41 0</inkml:trace>
  <inkml:trace contextRef="#ctx0" brushRef="#br0" timeOffset="45958.27">12120 4195 146 0,'7'-4'219'0,"-7"-3"14"16,6-1-67-16,7 0-42 0,0 2-28 15,6-6-20-15,1 1-13 0,12 4-11 0,-5-4-10 16,11 4-12-16,-5-1-8 0,-1 1-13 16,1 3-26-16,-1 4-29 0,-5-3-40 0,-1 3-56 15,-6-4-70-15,-1 4-31 0,1-3-2 16,-8-1 19-16</inkml:trace>
  <inkml:trace contextRef="#ctx0" brushRef="#br0" timeOffset="47285.27">12699 4407 26 0,'7'7'177'0,"0"0"3"0,5-7-25 16,2 4-14-16,5-4-8 0,7-4 1 16,7 1 1-16,-1-5-1 0,7 1-6 0,7 0-6 15,-1-8-14-15,-5 4-14 0,5-7-11 16,1 0-7-16,-7-2-5 0,6-1-8 0,-11-4 1 16,-2 3-2-16,-7-8-2 0,1 5-6 15,-6-2-5-15,-7 2-2 0,1 0-1 0,-8 3-8 16,-6-1-7-16,0 6-7 0,-6 2-9 15,-8 4-5-15,1 3-11 0,-13 1-2 16,0 10-4-16,0 1-1 0,-7 8-1 0,1 2-2 16,6 5 3-16,-7 3 1 0,14 4 2 15,-7-1 1-15,12 3 4 0,2-1 2 16,-1 2 1-16,6 0 1 0,7-3-1 0,0 4 3 16,0-5 4-16,13-3 2 0,0 0 0 15,1-4-3-15,5 0-19 0,7-3-44 16,6-4-57-16,1 0-61 0,-1-3-59 0,8-8-60 15,-1-3-70-15,0-6-8 0,-1-5 26 16,2-5 44-16</inkml:trace>
  <inkml:trace contextRef="#ctx0" brushRef="#br0" timeOffset="47529.64">13859 3799 72 0,'12'-33'215'0,"2"4"23"15,-8 3-49-15,7 0-43 0,-6 8-41 16,-1 3-33-16,1 1-27 0,-7 6-23 0,6 5-10 15,-6 3-1-15,0 3 5 0,0 5 8 16,0 6 12-16,-6 4 16 0,6 8 12 0,-7 3 8 16,7 5 2-16,-6 2 5 0,-1 8 1 15,1 1-3-15,-1-2-9 0,1 4-5 0,-8 1-11 16,8-1-9-16,-7-2-10 0,0-1-8 16,0 0-6-16,1-4 0 0,-8-3 2 15,6-2-6-15,2-4-30 0,-1-2-43 0,-1-4-56 16,2-3-59-16,-2 0-64 0,8-7-86 15,6-4-20-15,0-3 16 0,0-8 42 0</inkml:trace>
  <inkml:trace contextRef="#ctx0" brushRef="#br0" timeOffset="48116.07">14269 3985 193 0,'13'-25'256'16,"0"3"32"-16,1 3-57 0,-8 1-32 0,0 1-20 15,0 1-21-15,-6 5-24 0,0 0-28 16,0 4-27-16,-6 0-24 0,0 3-25 16,-8 0-17-16,2 8-13 0,-1 3-7 15,-7 4 0-15,0 4-2 0,1 4 1 16,-1-1-1-16,1 7 3 0,0 1 5 0,5 4-1 16,1-2 4-16,-6 6 0 0,6-1 0 15,7-1 1-15,-8 1-1 0,8 1 2 0,-1-2-1 16,1 1 2-16,-1-3-1 0,1-2 2 15,-1-1-3-15,1-2 0 0,0-3-1 16,6-7 3-16,-8 3 4 0,8-7-2 0,-6 4 4 16,6-8 8-16,0 0 13 0,0 2 6 15,0-6 2-15,0-3 4 0,0 0 0 0,6-3-8 16,2-2-13-16,4-6-11 0,8 4-5 16,5-4-7-16,2 0 2 0,5-4-4 0,8 4 2 15,-1-3-1-15,-1-1 2 0,9 0 0 16,-2 1-2-16,1-4 1 0,5 2-1 15,-5-2 1-15,6 0 1 0,-6 0-2 0,-7-1 2 16,7 1-1-16,-14-4 4 0,1 4 1 16,-7-1-3-16,-1 1 1 0,-5 0-3 15,-6-4 0-15,-2 4 0 0,1-1-3 0,-6 1 2 16,-7-1 1-16,0 5 2 0,0 0-5 16,0 2 0-16,-7 1-1 0,-6 0-3 15,7 4-2-15,-14 3 1 0,7 1 2 0,-6 3 0 16,-1 3-4-16,-6 1 0 0,7 3 1 15,-8 4-5-15,7 4-1 0,2-1 2 16,-2 8 4-16,7 1 4 0,-1 2 5 0,2 1-1 16,-2 4 5-16,14-2 4 0,0 1-1 15,0 5 1-15,8-5-5 0,-2 1-20 0,0-5-36 16,8 0-53-16,-2 1-51 0,-5-4-59 16,6 0-81-16,0-7-41 0,-7-1 1 0,0 1 30 15,2-11 43-15</inkml:trace>
  <inkml:trace contextRef="#ctx0" brushRef="#br0" timeOffset="50105.49">7470 4813 28 0,'-7'4'161'0,"-6"0"-15"0,13-4-19 16,-6 0-19-16,6 3-4 0,0-3-5 15,0 0-1-15,6 0 1 0,7-3 0 16,0 3 2-16,6-4-1 0,1 0 1 0,13 1-3 16,-7-1-7-16,13 1-7 0,0-5-3 15,13 5 3-15,0-2 6 0,13-1 8 16,7 2 10-16,6-3 11 0,14 3 0 0,11 0-1 16,15 1-6-16,-1-1-10 0,20 1-9 15,0 3-12-15,6 0 3 0,6 0-6 0,8 3-5 16,6 1-3-16,12-1-2 0,14 5-3 15,7-1-13-15,-1-3-10 0,8 2-7 16,11 2-7-16,14 3-8 0,7-4-11 0,-1 1-1 16,1-5-1-16,6 2 4 0,6-5-9 15,-6 0 3-15,-7 0 3 0,-13-5 1 16,-12 2-3-16,-14-5-5 0,-12 5 3 16,-20-1 1-16,-13 1-5 0,-14-5-3 0,-18 5 0 15,-21-2 3-15,-12-1 6 0,-14 2-2 16,-5 0 6-16,-14-3-3 0,-7 3 1 0,-12-3-1 15,-1 4-4-15,-6-1-1 0,0-4-3 16,-6 4 6-16,-7 0 0 0,1 2-1 16,-2-3 0-16,-6 5 2 0,8-3-1 0,-8-1-2 15,-6 4-2-15,7 0-7 0,-1 0 5 16,-6-4-5-16,6 4 1 0,-6 0-2 0,8 0-6 16,-8 0 4-16,0 0-7 0,0 0 2 15,0 0-3-15,0 0 0 0,6 0 6 16,-6 0 1-16,0 0 4 0,0 0 3 15,6 0 3-15,-6-3 4 0,6 3-1 0,-6-4-2 16,8 4 0-16,-2-4 2 0,0-2-2 16,7 2-6-16,-6-4 0 0,6 1 3 0,-7 0 2 15,8-1 0-15,-2-3 0 0,2 4 1 16,-1-8 0-16,7 1-4 0,-2 0-2 16,-4-6 1-16,5-1 1 0,1-5-1 0,0-3 3 15,-1-4-1-15,7-4 3 0,-6-3 0 16,-1-8-7-16,1-4 5 0,-1-2-3 0,0-4 0 15,-5-5-9-15,5 1 1 0,-6-1 4 16,6 1-2-16,-5 3 2 0,-1 1 1 16,0 3 6-16,0 4 2 0,-7 3-6 0,0 8 3 15,2 4-4-15,-2 2 4 0,0 5-2 16,-6 0-4-16,7 7 2 0,-7 4 1 0,0-1 3 16,0 4-2-16,0 5-1 0,6-2 2 15,-6 6-4-15,0-6-5 0,0 8-16 16,0-3-21-16,0 3-21 0,0 1-25 0,0-1-17 15,0 4-2-15,-6 0 9 0,6 0 17 16,-7 0 20-16,1 4 22 0,0-4 17 0,-2 3 8 16,-4 1 4-16,-1 0 7 0,0-1 3 15,-6 1 6-15,-8-4 5 0,-5 4-6 16,-8-1-1-16,-5 2-4 0,-7-2-9 0,-13 0-4 16,-7 1-6-16,-6 4 3 0,-7-5-1 15,-6 1-1-15,-7 3 5 0,1-4 5 0,-7-3 7 16,-7 4 4-16,0-4 2 0,-12 0 2 15,-1-4 3-15,-7 4-6 0,-5-7-2 16,6 4-5-16,-1-1 4 0,-6-3 3 0,7 3 1 16,-1-3 6-16,-5-1 3 0,-8 1 0 15,2 3-6-15,-8-3-5 0,0 3-1 0,0 1 2 16,6-4-1-16,-5 2 2 0,6 2 4 16,6 0 1-16,-6-5 3 0,5 5-4 0,2-1 3 15,0 0 8-15,-2 4-1 0,15 0 4 16,-1 0 0-16,0 0 1 0,7 4-2 15,-1-4-8-15,8 7 0 0,-7-3-1 16,6 0-2-16,-6 2-4 0,0-1 0 0,6 5 8 16,-7-2 5-16,8-1 2 0,-1 5 4 15,7-2 6-15,7-2 2 0,-1 2 1 0,13-3-3 16,0 1 2-16,8 2-2 0,4-1-2 16,8-2 2-16,7 0-4 0,5-3 2 15,8-1 1-15,6 5 4 0,0-8 9 0,13 3 5 16,0 1 4-16,6-4 6 0,8 4-1 15,-8-4-2-15,7 3-8 0,6-3-1 16,0 4-3-16,1-4-5 0,0 0-3 0,0 0-6 16,-2 0-4-16,8 0-10 0,0 0-3 15,-6 0-6-15,6 0 2 0,0 0 0 0,0 0-1 16,0 0-2-16,-6 0 2 0,6 0 0 16,0 4 0-16,0-4 5 0,0 3-5 0,0 5-1 15,0-1-3-15,0 0 2 0,0 5-3 16,0 2-6-16,0 4 7 0,0 0 9 15,0 8-2-15,6 4 0 0,-6 2-1 0,0 5 4 16,0 7-2-16,0 7-3 0,0 4 1 16,0 4-4-16,-6 7 1 0,-1 0-4 0,1 4 2 15,-1 3 0-15,-6 0 2 0,7 0 5 16,-1-3 0-16,-6 3 2 0,7 0-1 16,-1 0-4-16,7-3 0 0,0-4-4 15,7-4 1-15,-1-3 0 0,-6-8-1 0,13-3 2 16,-6-7 2-16,-1-5 0 0,0-7 2 15,1-3 3-15,0-4 5 0,-7-8 6 16,0 1 8-16,6 0 11 0,-6-4 4 16,0-4 1-16,0-3-6 0,7 3-4 0,-7-3-31 15,0-4-65-15,-7 4-94 0,7-4-118 16,-6 0-104-16,-1 0-126 0,0 0-54 16,-12 0 13-16,6-4 67 0,-7 0 100 15</inkml:trace>
  <inkml:trace contextRef="#ctx0" brushRef="#br0" timeOffset="52301.13">5946 5535 3 0,'0'-3'81'0,"0"3"-25"0,0-4-22 15,0 0-14-15,6 1-13 0,0-1-5 16,2 0-2-16,10 1-6 0,-4-2 5 0,5 2 1 16,1 0 0-16,6-1 0 0,0-3 0 15,0 3 1-15,0 0 2 0,0-3 7 0,0 4 11 16,-6-5 9-16,6 5 15 16,-1-6 16-16,-5 7 20 0,-7-6 17 0,7 4 22 15,-7 0 28-15,-6 1 33 0,5-1 18 16,-5 0-1-16,-7-2-13 0,7-2-27 0,-7-3-28 15,0 0-32-15,-7-4-23 0,0-3-6 16,-5 0-4-16,5-5 7 0,-12 2 1 16,-1-1-6-16,1-4-3 0,-8 1-3 15,-5-1 1-15,6-1-4 0,-7 2-8 16,1 0-6-16,-7 3-7 0,5-4-11 0,-4 4-9 16,-1 1-6-16,0-2-4 0,7 2-1 15,-8 2-4-15,1 1 8 0,0 0 0 0,-1-1 0 16,1 5 3-16,7-1-5 15,-7 0 3-15,0 1-5 0,0-1-3 0,0 4 0 16,0-4-5-16,-7 4-3 0,1 0-1 0,-1 4 0 16,0-4 3-16,0 4-1 0,-5 0 0 15,-1-1 5-15,-1 4-2 0,2 0-3 16,-8 0-4-16,0 2 2 0,7 2 0 0,-7 0-1 16,8 0 2-16,-2 2-1 0,1 2 0 0,1 0 2 15,4 4 2-15,-5 3 2 0,7-4-3 16,-7 8 4-16,-1-1 2 0,8 1-2 15,-7-1 2-15,6 5-2 0,-6-1 3 16,7 1 1-16,-1 3 1 0,1-4-5 0,-1 4-2 16,7 0 0-16,-7 0 0 0,7 3 0 15,0-2-3-15,-7 2 3 0,7 4 0 0,0 0 0 16,1 1 1-16,-2 7-1 0,-5-1 0 16,6 1 0-16,-1 8 2 0,1-2-1 15,0 4-2-15,1 1-1 0,4 3 0 0,2 0-1 16,-1 5-3-16,1 2 3 0,5 4 4 15,2 1 3-15,-1 2 3 0,6 5 1 0,7 0 4 16,-6-1-1-16,12 5-4 0,1-5-1 16,-1 4-2-16,7 1-1 0,7-4 3 0,-1-4-2 15,7-1 1-15,13 1 3 0,0-3 0 16,7-5 4-16,13-3 2 0,-1 4 7 16,14-4 6-16,6-4 3 0,0 0 4 0,6-3 0 15,8-4-1-15,-1 0-5 0,0-4-3 16,7-3-2-16,0-4-5 0,-1 0-3 0,7-8-3 15,6 1-3-15,2-4-3 0,-2-4-3 16,1 1-1-16,-1-8 0 0,8-1-1 16,-1-6 0-16,0 0 3 0,1-4 1 15,5-8 3-15,7 1 0 0,1-4-1 0,-1-7-1 16,7 3-3-16,0-7-1 0,-7 5-1 16,-7-10 0-16,-5 5-1 0,-1-7 0 0,-13 0 3 15,-6 0-2-15,-7-5 2 0,-7-2 2 16,1-4 0-16,-13-2 1 0,0-5-3 15,-8-4 0-15,-5-3-6 0,-7-5 1 16,-7-3-3-16,1-8 1 0,-7 0-1 0,-6-3-2 16,-7-7 3-16,-7-1 2 0,-6 0 1 15,-13-4-5-15,0 2 2 0,-12-2 3 16,-8-3 1-16,-7 3-5 0,-11 2 0 16,-2-1 2-16,-12 3-2 0,0 4 0 0,-7 0 2 15,1 8-2-15,-8 6 3 0,8 5-14 16,-7 3-34-16,6 7-58 0,7 8-74 15,-6 7-74-15,12 4-72 0,-6 10-46 16,12 8-43-16,1 8-3 0,7 6 39 0,12 5 59 16,7-1 63-16</inkml:trace>
  <inkml:trace contextRef="#ctx0" brushRef="#br0" timeOffset="53277.8">10407 6191 65 0,'6'-30'148'0,"1"-2"-30"16,-7 2-47-16,-7 1-21 0,1-3-8 15,0-2 4-15,-8 5 9 0,2-8 8 16,-8 4 8-16,1 0 5 0,-14-3 0 0,7 3-8 15,-14 0-11-15,1-1-9 0,-6 5-9 16,-1 0-5-16,1 0 1 0,-14 3 0 16,7 3 5-16,-7 5 4 0,1 1 7 0,-1 2 1 15,-6 4-3-15,0 0-3 0,0 7-3 16,-7 4-4-16,0 0-9 0,-5 8-3 16,-2 2-1-16,1 5-1 0,0 3 1 0,-6 7 1 15,5 2 1-15,-6 6 5 0,8 4 0 16,-2 7 3-16,8 3-2 0,-2 1-1 15,16 7 0-15,-9 3-6 0,8 4-4 16,6 8-3-16,5-1-2 0,-4 4-2 0,11 8-5 16,8-4 2-16,-1 4-1 0,7 0-4 15,1-1-2-15,11 1-1 0,2 0 4 16,12-1 4-16,0-3 2 0,12 3 7 16,2-6 6-16,11 4 3 0,8-10 1 0,13 5-5 15,6-6-1-15,13-2 0 0,13-6-3 16,13 0-4-16,0-11-3 0,14-1 1 15,5-6-1-15,7-6 2 0,1-1-2 16,6-5 4-16,-1-3 0 0,7-4-1 0,0 0-2 16,8-5-5-16,-8-1-3 0,0 2-1 15,1-7-4-15,-1 0 1 0,-6-4 1 16,-1 1 3-16,1-5 1 0,0-3-4 0,6 0 0 16,0-7-1-16,0 0-2 0,-5-4-3 15,5-4-6-15,-7-3 3 0,-5-4 5 16,-2-7 0-16,-5-8 4 0,-7 0-1 0,1-7 2 15,-14-7-2-15,-7-4-7 0,-5-7-1 16,-14-4-6-16,-13-4-1 0,-19-3-2 16,-15-8 1-16,-18-6 0 0,-12-5-1 0,-21-11 3 15,-25-4 1-15,-7-6-2 0,-33 0 2 16,-13-1 1-16,-13 1 0 0,-18 10-4 16,-2 8-16-16,-6 7-15 0,0 8-26 0,-12 10-25 15,-8 4-30-15,-5 11-37 0,-1 7-26 16,6 12-21-16,-12 3-24 0,0 15-59 15,-21 6-20-15,-11 9 14 0,-8 13 30 0</inkml:trace>
  <inkml:trace contextRef="#ctx0" brushRef="#br0" timeOffset="54302.83">7079 10488 167 0,'13'-7'176'0,"0"-4"-31"0,-13-4-43 0,7 0-17 16,-7-6-2-16,-7-1 7 0,0-4 13 15,-6 1 11-15,1-9 1 0,-8-2-6 16,0-1-7-16,-5-3-10 0,-1-1-6 0,-7 1-12 16,1 0-10-16,-8-1-8 0,-5 1-7 15,-1 0-6-15,-13 4-10 0,1-5-3 16,-8 8 7-16,-5-3 16 0,-7-1 39 0,-7 7 26 16,0-3 12-16,-6 8 2 0,0-4-3 15,0 7-8-15,-1-1-30 0,8 9-18 16,-8 3-13-16,2 4-4 0,-1 3-4 0,-8 8-11 15,8 6-5-15,-13 6-4 0,0 6-1 16,0 3-4-16,-6 12-1 0,-2 3 12 0,9 8 0 16,-9 6 1-16,15 4 0 0,-7 9 1 15,13-1-7-15,0 4-11 0,12 3-7 0,1 0-8 16,6 4-1-16,7 4-3 0,6-4 4 16,1 3-5-16,13 1 4 0,-2-1 0 15,9-3-3-15,-1 4-2 0,13 0-3 0,-1-5 2 16,9 1-2-16,4-8-3 0,8 2-1 15,6-6 0-15,6-6 0 0,8 0 1 16,-2-8-2-16,14 0 0 0,1-3-2 0,5-4 1 16,7-4-1-16,6-3 0 0,7-4 3 15,1-3 5-15,6-5 3 0,12-3-1 0,0-4 3 16,8-3 3-16,12-8-1 0,0 1-3 16,7-8-3-16,6 0 2 0,-6 0-2 15,12-4-4-15,-5-4 3 0,-1-3-1 0,7 4 2 16,-7-8-3-16,0 4 1 0,0-3-3 15,0-1-4-15,0-3-6 0,1-1-2 16,-1-3-3-16,1-7-4 0,-8-4 0 0,1-6-5 16,-1-10-1-16,-12-6-1 0,0-7-3 15,-14-8-14-15,-6-7-18 0,-12-3-13 16,-8-8-7-16,-13-8-4 0,-12-2-2 16,-20-5 14-16,-6-7 17 0,-8-4 20 0,-18 1 11 15,-13 0 5-15,-14 3-6 0,-12 7-18 16,-14 8-30-16,0 3-29 0,-13 12-27 0,1 6-31 15,6 16-17-15,-1 3-15 0,7 11-11 16,7 11-17-16,6 3-48 0,20 12-5 16,7 7 9-16,12 8 31 0</inkml:trace>
  <inkml:trace contextRef="#ctx0" brushRef="#br0" timeOffset="55365.48">11137 10513 42 0,'-14'-21'233'0,"2"-1"24"0,-2-8 26 16,-12-2-77-16,1-1-29 0,-2 0-3 15,1-1 0-15,-6-2-6 0,5 3-11 0,-5-3-14 16,-1 2-27-16,7 1-26 0,-6 1-14 16,-7-1-9-16,6 2-1 0,-6 3-1 15,-6-1 3-15,-2 3 2 0,2 4-4 0,-13 0-4 16,-1-1-3-16,-6 6-8 0,-6-1-10 15,-2 6-8-15,-11-2-3 0,-1 6-5 16,0-2-2-16,-6 6 1 0,-6 4 11 16,-1 0 8-16,1 4 10 0,-8 3 12 15,-5 4 5-15,-1 3 3 0,0 8-7 0,-6 3-3 16,-7 9-7-16,7 3-7 0,-1 7-4 16,1 0-3-16,7 3-7 0,-1 4-2 15,1 1-2-15,11 3-5 0,2 3 0 0,5 1 2 16,8 3 2-16,6 4-4 0,13 0-2 15,0 4-4-15,19 3-7 0,7 0-9 16,6 4-3-16,14 4-1 0,6-1-6 16,13 1-2-16,6-5-1 0,7 2-1 0,13-1-2 15,0 0-2-15,13-7 3 0,7-1-2 16,7 1 2-16,4-5 3 0,9-6 5 0,6-1 1 16,13-2-6-16,-2-5 1 0,22-3-3 15,5-5-4-15,2-2-2 0,11-8-5 16,-5 3 2-16,5-6 5 0,1-1 0 15,0-4 6-15,6-2 0 0,0-1 8 0,7-4 1 16,6-3-4-16,-6-1 3 0,7-3-1 16,-2-4-4-16,2 1 2 0,-1-5 0 15,0-6 2-15,-5-1 1 0,4-7 4 0,2-3 3 16,-8-8-7-16,8-8 4 0,-8-2 0 16,-12-9-4-16,0-7-2 0,-13-6 0 15,-7-5 4-15,-6-7-8 0,-14-11-3 0,-12-10-11 16,-13-9-7-16,-14-7-12 15,-19-7-7-15,-19-7 7 0,-20-11 6 0,-19-8 7 16,-33-7 4-16,-27-7 7 0,-19-3 3 0,-12 3-3 16,-8 14-4-16,0 11 7 0,8 19 0 15,13 10-20-15,5 12-52 0,7 11-79 16,21 15-94-16,4 6-87 0,8 12-81 0,7 11-77 16,13 10 3-16,12 8 55 0,13 4 79 15,14 7 77-15</inkml:trace>
  <inkml:trace contextRef="#ctx0" brushRef="#br0" timeOffset="56295.98">15696 10587 14 0,'39'-7'238'15,"-7"-8"35"-15,1-3 37 0,-7 0-75 0,-6-4-26 16,-8-4-18-16,-5-4-15 0,-1 5-20 15,-6-8-21-15,-6 3-18 16,-1-3-21-16,-5 1-19 0,-2-1-17 0,-6-4-6 16,1 5-1-16,-7-2 6 0,0 1 4 0,0 0 4 15,-7 4-4-15,-6-1-7 0,-7 1-13 16,-5 4-9-16,-2-5-7 0,-12 5-7 16,0 3 4-16,-6 0 14 0,-1 3 13 0,-6 5 13 15,0-5 9-15,0 8 8 0,-7 1 2 16,-6 2-8-16,0 5-2 0,-7 6-6 15,-7 5 2-15,1 2-2 0,-7 12 3 16,7 4 0-16,-7 4 2 0,7 10-4 0,1 4 1 16,4 7-1-16,2 4-3 0,13 3-8 15,-8 5-1-15,14 6 8 0,-1 1-2 0,14 4-1 16,0 2-1-16,7 1 1 16,12 4-7-16,8-1-6 0,5 5 0 0,7-1 8 15,20 1 10-15,-2-2 12 0,22 1 6 16,5 1-3-16,13-5-6 0,14 1-10 15,7 0-14-15,18-4-9 0,0 3-13 0,14-7-10 16,13 1-6-16,13-1-3 0,19-3-3 16,0-5-7-16,7-2 0 0,6-8 7 0,1-4 0 15,6-3 1-15,0-4 0 0,6-4 1 16,6-3 1-16,8-5-6 0,-7-2-2 16,-1 0 2-16,1-9 3 0,-7 1-1 15,-6-3-1-15,-6-8-3 0,5 0 1 0,-5-8-3 16,-1-6-3-16,0-5 2 0,-13-6 0 15,-6-9 3-15,-6-6 2 0,-8-7-2 16,-12-8-1-16,-7-8-3 0,-13-10-7 0,-13-8-21 16,-6-6-30-16,-13-16-32 0,-21-10-29 15,-11-16-16-15,-14-14-8 0,-27-18 5 0,-18-7 22 16,-27-13 18-16,-26-9 13 0,-25-7 6 16,-27-8 1-16,-19 0 16 0,5 14 12 15,2 22 8-15,6 15 4 0,6 22-18 0,7 11-47 16,19 19-95-16,7 10-116 0,12 16-99 15,14 9-96-15,7 16-70 0,12 7 7 0,7 7 67 16,12 8 97-16,14 4 95 16</inkml:trace>
  <inkml:trace contextRef="#ctx0" brushRef="#br0" timeOffset="57223.97">20841 10928 73 0,'-26'-37'263'0,"6"-3"30"0,-7-8 29 16,9 5-74-16,-9-5-55 0,1 4-22 15,6 0-18-15,-5 3-21 16,-1 5-24-16,0-1-26 0,-1 1-26 0,1 2-24 16,-13 5-15-16,1-4-6 0,-8 4-3 0,-7-4 7 15,2 4 16-15,-8-1 22 0,-6 4 19 16,6 1 17-16,-12 0 16 0,-8 2 9 16,1 1-2-16,-6 8-15 0,-7-1-17 0,-7 8-14 15,0 3-9-15,-6 4-6 0,-14 8 0 16,8 6 7-16,-14 8 11 0,-7 4 15 15,-5 7 1-15,6 3 4 0,-1 8 0 16,1 5-1-16,6 5-4 0,14 4-10 0,-1 5-4 16,14 7-9-16,-1-1-7 0,13 8-8 15,6 4-3-15,14 6-8 0,0 5-3 16,20 0 1-16,-1 6-5 0,7 1-3 16,20 1-1-16,0-1-1 0,5-1 1 0,8 5-5 15,12-4-1-15,8-4 0 0,5 0-1 16,0 1 8-16,20-5 2 0,0-7 2 0,7 0 2 15,13-6 3-15,12-2-1 0,1-6-7 16,19-4-6-16,0 0-1 0,14-4-3 16,12-7-3-16,0 0 0 0,14-7 3 15,5-8-2-15,8-3-4 0,12-12-1 0,6-3-5 16,8-15-2-16,-1-3-2 0,1-11 1 16,-1-11 0-16,13-12 0 0,1-6 2 0,5-19-4 15,1-11-6-15,-7-11-1 0,-19-15 1 16,-13-7 0-16,-26-11 10 0,-27-3 4 15,-18-8 3-15,-14-11 3 0,-33-14-7 0,-18-19-7 16,-28-11-37-16,-24-7-41 0,-28 0-45 16,-12 3-39-16,-6 11-38 0,-7 12-53 15,0 14-59-15,12 15-63 0,8 15-59 0,-2 10-75 16,8 15-52-16,7 4 11 0,6 10 58 16,12 9 90-16</inkml:trace>
  <inkml:trace contextRef="#ctx0" brushRef="#br0" timeOffset="58154.57">25217 10485 118 0,'7'-23'176'0,"5"5"-31"0,-4-3-28 0,-2-2-12 16,0 1-6-16,8 0 2 0,-8 1-3 15,0-2 0-15,1-2-5 0,-1 3-3 16,1-4 0-16,-7 0 0 0,0 1-5 15,0-5-7-15,-7-3-5 0,1 1-8 16,-7-5-10-16,-7-4-16 0,0-2-13 0,-5-1-5 16,-15-4-8-16,1-3-3 0,-13 0-1 15,1-1 6-15,-8 1 8 0,0 4 7 0,-6-1 10 16,0 0 9-16,-7 4 10 0,-6 4 5 16,0-1 4-16,-14 9 5 0,-5-1 4 15,-7 7 1-15,-7 4 4 0,-13 7 1 16,7 8 3-16,-7 7-5 0,0 7 0 0,1 8-5 15,-1 7-12-15,6 11-9 0,-5 11-9 16,13 11-5-16,5 10-6 0,14 9-1 16,7 14 0-16,19 4-3 0,6 10 0 0,19 8-1 15,15 0 1-15,11 7 1 0,21 5 0 16,6-2 0-16,13 12-1 0,7-4-5 16,12 0-5-16,7-7 0 0,7-4 5 0,6-6 2 15,13-5 4-15,7-8 4 0,12-2 4 16,8-9-4-16,12-6-7 0,0-4-6 15,14-8-8-15,-1-9-3 0,0-9-5 0,6-7-2 16,8-15-2-16,0-7-3 0,12-15 0 16,0-10 0-16,0-12 4 0,-6-14 7 15,-6-12 5-15,-8-17 2 0,-12-12 1 0,-13-17-3 16,-14-20-7-16,-19-6-9 0,-19-12-3 16,-20-8-16-16,-19-9-32 0,-27-12-45 15,-25-7-55-15,-21-8-61 0,-24 1-70 0,-15 7-56 16,-12 14-53-16,0 12-76 0,-7 10-22 15,-7 12 18-15,2 6 46 0,-8 5 59 16</inkml:trace>
  <inkml:trace contextRef="#ctx0" brushRef="#br0" timeOffset="71397.45">6226 5180 50 0,'0'-4'170'0,"0"4"-15"15,0-3-24-15,0 0-23 0,0-3-25 16,-7 3-17-16,7-4-10 0,-6 0-11 15,6-1-1-15,-6 1-5 0,6 0 1 0,-8-1 0 16,2 1 4-16,0-4-1 0,6 4-2 16,-7 0 1-16,-6-4-3 0,7 3-5 15,-7 1-4-15,6-4 0 0,-12 0-2 16,5 0 0-16,2 3 0 0,-8-3 2 0,1-3 3 16,-7 3-1-16,6-4-1 0,-7 1 0 15,9 3 1-15,-9-7-3 0,1 3-2 16,0 0-7-16,-7 1-5 0,7-2-3 0,0 2-3 15,-7-4-3-15,7 7-1 0,-6-4 2 16,7 1-4-16,-8 3 0 0,7-4 1 16,-7 4-2-16,7 0 3 0,-6 3-4 0,5-3 4 15,-5 4-1-15,6 0 0 0,-7-1-2 16,7 5-2-16,0-4 2 0,0 3-2 0,0 4-1 16,-7-4 1-16,8 4-1 0,-2-3 0 15,-5 6 0-15,6-3 0 0,-7 4 0 0,1 0-3 16,6 0 2-16,-7-1-2 0,-6 0 2 15,7 5-2-15,-2-5 5 0,-5 8 2 0,1-4 0 16,-1 1 0-16,-1 0-1 0,-5 3 1 16,6-4-3-16,-1 4-1 0,1-1-1 0,1-2 1 15,5 3 0-15,-6-4 0 0,6 4 0 16,0 0-1-16,1 1 0 0,-1-5 0 16,7 3-1-16,-6 6 1 0,6-5 1 0,0 3-1 15,0 1 1-15,0-1-1 0,0 1 1 16,-1 0 1-16,1 3-1 0,1 0 0 0,-1 0-1 15,6 5 3-15,-6-5 0 0,7 4 0 16,-7 4 2-16,-1-5-2 0,7 5 1 16,-6-4-2-16,1 4 1 0,-1 0-1 0,0-1-2 15,-1 1 4-15,7-1-2 0,-5 1 0 16,-1-1-1-16,0 1 1 0,0 4 0 16,-1-5-2-16,1 1 1 0,1 0-1 0,-1-1 2 15,0 1 0-15,6 0-1 0,-6 3-1 16,7-3 1-16,-8-1 1 0,8 4-1 15,0-3 0-15,-1 3 0 0,0-3-1 0,1 3 0 16,5-3-1-16,2 3 1 0,-2-3 2 0,1 3-1 16,1 0 1-16,-2 1-1 0,8 0 1 15,-7-2-2-15,6 2-4 0,1 2 4 16,-1-2 1-16,7 3-2 0,-6 3-1 0,6-3 1 16,0 4 1-16,6 0-1 0,-6 0-2 15,7 3 4-15,-1 0 1 0,8 0-2 16,-8 1-1-16,14-1-2 0,-8-3 2 0,8 3-2 15,7 0 3-15,-2-3 2 0,1 3 1 16,7-3 1-16,6-4 2 0,-6 3-3 16,-1-2-1-16,7-1-1 0,-6-4 1 0,5 4 2 15,2-4-2-15,-7 0 4 0,6-3-2 16,-1 3 3-16,8 1-1 0,-7-5 1 0,6-3 1 16,2 4-2-16,5-4 0 0,6-4 0 15,-6 0-1-15,7-3 0 0,-1 0-1 16,7-1 3-16,1 1-1 0,-1-4 2 0,0 0 0 15,7 0-2-15,-1-3 0 0,0 2-3 16,2-2 1-16,-2-1-2 0,0-3 0 0,8-1 2 16,-8 1 1-16,-6-4 3 0,8 0 1 15,-2 0 0-15,-6 0 1 0,0 0-3 16,0-4-2-16,0-3-2 0,1 0-1 16,-1-1 0-16,0 2 0 0,-6-6 1 0,0-3 0 15,6 1 4-15,-14-1-3 0,8-3-2 16,-7 3 0-16,0-3 0 0,-6 0 1 0,0-4-2 15,-7 3 1-15,-1-3 2 16,1 0 1-16,-5 0 0 0,4-3-3 0,-5 3 0 16,-1-8 1-16,-5 4-1 0,5-6-2 15,-6 2-3-15,0-2 0 0,0-5-1 16,0 0 0-16,-6-3-2 0,-1-1 1 0,1 5 4 16,0-4 0-16,-1-1 0 0,0 1 2 15,-6 3 1-15,1 1 0 0,-2-1-2 16,2 4 2-16,-2 0 0 0,-5 4 0 15,6 0 0-15,-6-2-2 0,-1 3 1 0,-6-1-1 16,6 3-3-16,2-7 2 0,-8 3-2 16,0 1-1-16,0 0 2 0,0-4 2 15,0 4 2-15,0-3-1 0,-8 1-5 16,2 2-6-16,0-4-7 0,-1 0-5 0,-6 4-5 16,0-4-3-16,-7 0 5 0,1 4 6 15,-7-5 7-15,0 2 0 0,0-1 5 16,-7 0 4-16,1 0 0 0,-1 0-1 0,-6 3 0 15,0-2 3-15,0-1 0 0,-6-1-2 16,5 2 2-16,-5-1 3 0,-8 0 0 16,1-4 0-16,0 8-2 0,-6-4 0 15,5 0 1-15,-12 4-2 0,7-1 1 0,-7 1 0 16,-7 3 2-16,0 4-1 0,1 0 0 16,-1 4-3-16,-6-1-4 0,6 8-13 15,1 1-16-15,-7 2-22 0,6 5-26 0,-6 3-34 16,6 3-45-16,-6 5-57 0,0 2-20 15,-1 9 3-15,8 3 17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15T11:48:20.9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2806 3934 2 0,'-6'4'208'0,"0"-4"18"15,-2-4 13-15,-4 1-88 0,6-1-54 16,-1 0-29-16,0 0-16 0,7 4-17 16,-6-3-4-16,6-1-8 0,-7 4-2 0,7 0-2 15,0 0 0-15,0 0-1 0,0 0-6 0,-6 0 0 16,6 0 0-16,0 0-5 0,0 0 0 15,0 0-1-15,0 0-2 0,0 0 2 16,0 0-1-16,0 0 3 0,0 0 4 0,0 0 3 16,0 0 3-16,0 0 3 0,0 0 4 15,0 0 4-15,0 0 3 0,0 0-2 0,0 0 4 16,6 0-2-16,-6 0 0 0,0 0-1 0,7 0 15 16,-1 0 32-16,8 0 34 0,4 0 23 15,2 0 12-15,7 0 9 0,5 0-14 16,1 0-32-16,-1-3-35 0,7 3-26 0,7 0-12 15,-7 0-8-15,13 0-3 0,1 0 4 16,-2 0-1-16,1 0 4 0,7 0 0 0,0 0-4 16,6 0-6-16,-6 0-4 0,-8 0-6 0,8 0-7 15,-7 3-3-15,1-3-2 0,-8 4 4 16,1-4-2-16,-1 3 4 0,1 1-2 16,-1 0 4-16,1 0-3 0,-1-4-6 0,1 3 6 15,0 1 0-15,0 0 3 0,5-1-2 0,1-3 0 16,7 4 8-16,0-4-2 0,6 4-1 15,0-4 2-15,14 0 0 0,-8 0 0 0,6 0-6 16,2 0-2-16,-8-4-4 0,8 4-1 16,-1 0 0-16,0-4 1 0,0 4 3 15,-6 0-1-15,6 0 4 0,-6 0 0 0,6 0-1 16,-7 4 0-16,8-4-7 0,-2 4 2 16,2-4-2-16,0 3-3 0,-8 1-3 15,6-4 3-15,-4 4 3 0,4-1 0 0,-4-3 0 16,-2 0 3-16,8 0 3 0,-8 0-2 15,7 0 3-15,0 0-3 0,0 0 1 0,7 0-2 16,0-3-3-16,-8-1 2 0,8 4-3 16,0-4 6-16,0 4-4 0,-7-3 3 0,0 3-3 15,0 0-6-15,-6 0-2 0,-1 0 2 16,1 0 5-16,0 0-2 0,-7 3 4 16,0-3 7-16,0 0 0 0,6 0-4 0,-6 0-3 15,8 0-1-15,4 0-2 0,-4 0-1 16,11 0 2-16,-6 0 1 0,7 0 2 15,-7 0 1-15,7-3 1 0,0 3 2 0,-8 0 3 16,-4 0-5-16,4 0 0 0,-6 0-1 16,2-4 5-16,-2 4-3 0,-6 0-2 0,0 0-1 15,0 0 0-15,1-4 0 0,-1 4 0 16,6 0 0-16,1 0-1 0,0 0 2 0,6 0 1 16,0 0 0-16,0 0-3 0,1 0 3 15,-2 0-7-15,2-3 4 0,-2 3 3 0,2 0 0 16,-1-4-2-16,-6 4 2 0,6 0 8 15,-6 0-3-15,-1-4-4 0,-6 4 2 16,7 0-1-16,0-3-4 0,-1 3 1 16,-6-4 2-16,8 4 1 0,-8-4 1 0,0 4 7 15,0-4 5-15,0 4 1 0,-7-3-3 16,7-1 2-16,-6 1 0 0,6 3 1 16,-6-4 0-16,-1 0 3 0,1 4-8 0,-14-3-1 15,-6 3 1-15,1 0-5 0,-14 0-3 0,-1 0 1 16,1 0 21-16,-6 0 8 0,-7 0 8 15,1 0 11-15,-2 0 3 0,-5 0 0 16,0 0-14-16,-1 0-11 0,0-4-8 0,1 4-10 16,-7 0-2-16,6 0-2 0,-6 0 1 15,7-3-3-15,-7 3-7 0,0 0-3 0,0 0-5 16,7 0 0-16,-7 0 5 0,0 0 5 16,0 0 1-16,0 0 1 0,0 0 1 0,6 0-5 15,-6 0-6-15,0 0-3 0,0 0-1 16,0 0 1-16,0 0 5 0,0 0 10 0,0 0 3 15,0-4-1-15,-6 4 2 0,6 0 1 16,0 0-5-16,0-3-4 0,0 3-5 0,6 0 1 16,-6 0 6-16,0 0 0 0,0 0-2 15,0 0 3-15,0 0 1 0,0-4-1 16,0 4-9-16,0 0 5 0,6 0 4 0,-6-5 0 16,8 5-5-16,-8-3 2 0,0 3 4 15,6 0-3-15,-6-4 1 0,0 4 2 16,6 0 5-16,-6 0 1 0,0-4 1 0,0 4-2 15,0 0-15-15,0 0-1 0,0 0-8 16,0 0-3-16,0 0-1 0,0 0 2 16,0 0 11-16,0 0-2 0,0 0 4 0,0 0 8 15,0 0-8-15,0 0 2 0,0 4-7 16,0-4-1-16,0 0-5 0,-6 0-5 0,6 0 6 16,0 0 1-16,0 0-2 0,0 0 5 15,0 0 5-15,-6 0 0 0,6 0-2 16,0 0 2-16,0 0-1 0,0 0 0 0,0 0-2 15,0 0 0-15,0 0-5 0,0 0-2 16,0 0 9-16,0 0 0 0,0 0-3 0,0 0-1 16,0 0 4-16,0 0-2 0,0 0-8 15,0 0 3-15,0 0 3 0,0 0-1 0,-8 0-2 16,8 0 2-16,0 0 1 0,0 0-5 16,0 4-3-16,0-4 2 0,0 0-6 15,0 0-3-15,0 0-4 0,8 0 0 0,-8 0-3 16,0 3-2-16,0-3 5 0,0 0 5 15,0 0 5-15,0 0-7 0,0 0 3 16,0 0 1-16,0 0-6 0,0 0-6 0,0 0-4 16,0 0 8-16,0 0-2 0,0 0 5 15,0 0 8-15,0 0 5 0,6 0 1 0,-6 0-1 16,0 0 3-16,0 0-2 0,0 0 0 16,0 0 1-16,0 0 5 0,0 0-1 15,0 5-3-15,0-5 1 0,6 0-6 0,-6 0-5 16,0 0-11-16,0 0-7 0,0 0-7 15,0 0-21-15,0 0-11 0,0 0-10 16,0 0-2-16,0 0 0 0,6 0-7 0,-6 0 4 16,0 0 6-16,0 0 6 0,0 0-2 15,0 0 6-15,0 0 16 0,7 0 14 16,-7 0 10-16,0 0 4 0,0 0 16 0,0 0 4 16,0 0 4-16,0 0 2 0,0 0 1 15,0 0 7-15,0 0 1 0,0 0 0 0,0 0-1 16,0 0-2-16,0 0 1 0,0 0-5 15,0 0-1-15,0 0 1 0,0 0 0 0,0 0 0 16,0 0-2-16,0 0-1 0,0 0-5 16,0 0 1-16,0 0-3 0,0 0-4 15,0 0-12-15,0 0-13 0,-7 0-16 0,7 0-18 16,0 0-12-16,-6 0-7 0,6 0-5 16,0 0 3-16,0 0 8 0,0 0 6 0,-6 0 6 15,6 0 2-15,0 0-3 0,0 0-15 16,0 0-25-16,-6-5-64 0,-2 5-74 15,-4-3-33-15,-8-1-2 0,1 0 14 16</inkml:trace>
  <inkml:trace contextRef="#ctx0" brushRef="#br0" timeOffset="2082.42">11632 3824 17 0,'0'0'89'15,"0"4"4"-15,-8-4 3 0,8 4 4 0,8-4 2 16,-8 3-3-16,6 1-6 0,7 0-2 16,-6-1-5-16,6 1 0 0,6 3-9 0,7-3-3 15,-6-1-2-15,6 1-4 0,6 0-6 16,7-1-5-16,1 2-5 0,-1-1-8 15,6-1-8-15,7 1-5 0,-7-4-6 0,8 3-5 16,5 1-3-16,1-4-4 0,0 3-3 16,0 1-4-16,-1-4-1 0,7 0-4 0,-13 0 1 15,6 0 4-15,-11 0 2 0,-2 0 17 16,-6-4 21-16,-6 1 27 0,-1-4 16 16,-5 0 10-16,-8-5 5 0,-6 1-6 0,0-7-13 15,-7-1-19-15,0 1-18 0,-6-4-6 16,-6 0-5-16,0 0-6 0,-7-4-5 0,6 1 3 15,-6-1 5-15,7 4 0 0,-8-3 1 16,2-1-1-16,5 0-3 0,0 5-5 16,1-5-10-16,0 4-3 0,-1-4-1 15,7 3-8-15,0-2 4 0,7 3-6 0,-1-3-1 16,7-1 3-16,-6 1-5 0,13-5 3 16,-1 4-7-16,0-6 5 0,0 2 3 0,8-3-4 15,-8-4 2-15,1 1 0 0,6-4 2 16,-13-3 0-16,6-2-3 0,-5-3 1 15,-8 3-2-15,0-2 3 0,2 0-3 0,-8 3 5 16,0-3 1-16,-8-1-1 0,2 4 0 16,0 0 0-16,-8-4 3 0,8 5-8 15,-13-2 5-15,5 5-8 0,-5 0 3 0,6 0 1 16,-7-1-6-16,1 1 7 0,5 3-4 16,2 0 4-16,-8 1 2 0,7 3-4 0,1-4 2 15,-8 4-7-15,6-3 1 0,2-1 1 16,-1 4-5-16,-1 0 7 0,2 0 0 15,-2 0 0-15,2 0-1 0,-1 4 4 0,-1-1-3 16,2 5-9-16,-8-1 2 0,7 1 2 16,-7 3 3-16,8-1-3 0,-8 5 4 0,0 0-2 15,-6 0 1-15,7 3-1 0,-7 0-2 16,-1 4 3-16,1 1 0 0,0 2 4 16,1 1-1-16,-8-4 1 0,0 7-4 15,0-3 1-15,-6 2 0 0,-6 2 7 0,-7 0-2 16,-1-1-1-16,-5 4 4 0,-7 0 1 15,-7 0-3-15,-6 0-6 0,-6 4 1 0,-1-4 3 16,0 3-2-16,-6 0-3 0,0-3 6 16,-1 5 1-16,1-1 2 0,-6-1-1 0,-1 1 1 15,-6 0-3-15,-7-1-4 0,-6 1 4 16,-1 3 0-16,-5-3-7 0,6 3 0 16,-6 0 3-16,-1-3-2 0,6 0-3 0,-5-1 2 15,-1 1 4-15,-7 3 5 0,7-7-3 16,-6 4 3-16,-6 0-2 0,6-1-7 0,-1-3 3 15,7 4 0-15,-6-4 4 0,6 4 2 16,-6-4 3-16,7 3 2 0,-8 1 2 16,8-4-4-16,-8 4-1 0,7-1-5 0,0-3-4 15,1 0 2-15,5 0 3 0,2 4 0 16,-2-4 1-16,7 0 0 0,-6 0 4 0,7 0 0 16,-2 0-4-16,2 0 0 0,6 0-1 15,-7 0 4-15,7-4-2 0,6 4 2 0,1-3 1 16,5 3-2-16,-5-4 6 0,6 0 0 15,6 1-1-15,-7 3-3 0,15-4-1 16,-8 0-1-16,6 1-5 0,-5 3-2 0,12-4 2 16,-6 0 0-16,6 1 5 0,1-1 3 15,-8 4-3-15,8-4 4 0,0 1-3 0,-1-1 2 16,0 0-6-16,7 4-3 0,-6-3-3 16,6-1 1-16,0 1 0 0,-1 3-1 0,1-4 5 15,6 4 5-15,-6-4 1 0,6 4-4 16,0-3 1-16,-6 3-6 0,7 0-1 0,-14 3-1 15,7-3 2-15,-6 4 5 0,-8 0-2 16,8-1 4-16,-7 4 1 0,-6-3-4 0,5 3 4 16,0 1 1-16,-5 3 0 0,0-4-4 15,5 4-2-15,-5 0 4 0,5-4-5 0,2 4-7 16,-2 1 2-16,2-1 1 0,-2-1-1 0,0 1 0 16,2 0 3-16,5-3 4 0,0 3-3 15,7 0 1-15,0-4 2 0,6 4 2 0,7-4-4 16,7 0-3-16,6 1 3 0,6-1 1 0,7-3-5 15,0-1-1-15,12 1-2 0,-4 0-1 0,4-1-1 16,8 1 1-16,-1 4 5 0,1-1 0 0,6 1 0 16,0 2 4-16,0 1 1 0,6 0-2 0,1 4-1 15,-7-1 2-15,6 2 1 0,1 1 1 16,0 1 2-16,-7 2-1 0,6-2 0 0,-6-1-2 16,0 6 0-16,0-1 2 0,0 3-4 0,-6 0 4 15,6 2-4-15,-7 1 3 0,0 6-1 16,1-1-3-16,-1 0-5 0,1 4 3 0,0-1 4 15,6 4-2-15,-8 1 1 0,8-1 5 0,-6 0 6 16,6-3-4-16,0 7-5 0,0-4 4 16,0 0-2-16,0 5-3 0,6 2-5 0,-6-3 3 15,8 4 4-15,-2 3-2 0,0 0-1 0,1 1 1 16,-1-5 2-16,8 4 2 0,-2 1-4 0,2-1 4 16,-2-4-3-16,2 5-2 0,-1-5 0 0,6 4 0 15,-6-2 0-15,0 2 3 0,7-4 1 16,-7 1 3-16,0 0-1 0,-1-5 0 0,2-2 1 15,-1-1-5-15,0 0 2 0,0-3-1 0,-7-4-3 16,8-4 0-16,-8 1 0 0,0-5 0 0,1 2 0 16,0-10-1-16,-1 1 5 0,1 1 0 0,-7-4-3 15,6-4 4-15,-6-1 0 0,6-2 0 16,-6-1 0-16,0-3-5 0,0 3 5 0,7-3-2 16,-7-1 4-16,0 1 4 0,0-4 2 0,0 3 11 15,0 1 4-15,0-4 3 0,0 4 1 16,0-4-2-16,0 0-1 0,0 0-10 0,7 0-5 15,-7 0-4-15,0 0-3 0,0 0-2 0,0 0-5 16,0 0 1-16,6 0 2 0,-6 0-3 0,6 0 0 16,1 0 3-16,6 0 7 0,6 0 4 15,1-4 6-15,6 0 5 0,7-3 2 0,-1 0 1 16,14 0 0-16,6-4-1 0,0 0-8 0,13-4 4 16,0 4 2-1,8-3-2-15,4 2-2 0,8-2-2 0,0 0 2 0,6 3-6 0,-7-1-6 16,-5 5-7-16,-8 0-3 0,0-1 1 15,-12 5 0-15,-7-1 0 0,-13-3 1 0,1 7 1 16,-15-4 13-16,2 0 8 0,-1 4 4 0,-13-3 3 16,0 3 3-16,0 0 2 0,0 0-11 15,-7-4-8-15,1 4-23 0,-1 0-52 16,-6 0-96-16,7-4-124 0,-7 4-130 0,0 0-146 16,0 0-59-16,0 0 8 0,0 0 67 15,7-3 112-15</inkml:trace>
  <inkml:trace contextRef="#ctx0" brushRef="#br0" timeOffset="6380.47">14465 1758 47 0,'0'-10'123'0,"6"-5"-4"16,0 3-13-16,1-2-11 0,6 3-25 15,0 0-11-15,7 0-13 0,-8 0-7 0,8 0-7 16,-1 0 1-16,1 4 3 0,0-1 1 15,-7 1 5-15,7 3 5 0,-14 1 4 0,6-1-6 16,-4 0-8-16,-2 1-3 0,0 3-9 16,1 0-13-16,-1 0-6 0,-6 0-2 0,7 3 4 15,0 1 5-15,-7 3 7 0,6 1 6 16,0 6 6-16,1-3-2 0,-7 8 4 16,7-1-7-16,-1 4 0 0,0 4 6 0,1-1-2 15,-7 0 1-15,7 9-1 0,-1-1 4 16,1 0-2-16,-7 7-1 0,6 0-1 15,0 4 0-15,-6 8-8 0,7-5-3 0,-7 7-3 16,7 6-4-16,-1-2-1 0,-6 5-4 16,6-1 4-16,-6 4 1 0,0 3-3 15,8 1 0-15,-8 0 3 0,0 0 2 0,6 3 2 16,-6-4-2-16,6 1 4 0,-6-5-2 16,0 5 1-16,7-3-3 0,-7-5-2 15,6 3 2-15,-6-3-1 0,7-2-1 0,-1-2 0 16,1-3 1-16,-1-4 2 0,0-3-2 0,8-1 4 15,-8-6 4-15,1-4 3 0,6-5 8 16,-7-2 0-16,1-8 6 0,-7 0 18 16,6-4 22-16,1-3 21 0,-7-1 19 15,7-3 16-15,-7-4 10 0,0 1-3 0,0-1-20 16,6-3-26-16,-6 0-26 0,0-1-19 16,0 1-17-16,0 0-18 0,0-4-7 0,6 3-3 15,-6-3-1-15,0 0-4 0,7 4-3 16,-7-4 3-16,7 0 1 0,-1 4 3 15,1-4 11-15,12 3 2 0,0 1 2 0,8-1 0 16,5 2 0-16,7-2-4 0,13 4-4 16,1-3-5-16,5 3 0 0,7 0-1 15,13 4-3-15,1-3 4 0,6 0-2 0,-2-1 1 16,9 0 6-16,-1 0 4 0,14-3 1 16,-8 3 1-16,13-4-4 0,8 2 7 0,5-2-5 15,9 1 0-15,4 0 5 0,0-1 8 16,-5 4 4-16,6-3 1 0,-7 0 4 15,1 4-1-15,-1-2-3 0,0 6-7 0,0-5 2 16,7 3 0-16,-7-2-2 0,-6 2 3 16,6 2 9-16,-13 3 5 0,1-4-2 0,-1 0 3 15,-7-4 3-15,1 4 2 0,-7 0-7 16,14 0-5-16,-7 0 1 0,-1 0-3 0,1 0-5 16,-1-4-6-16,-5 5-2 0,-1-3-2 15,-7 3-1-15,1-1 1 0,0 0-4 16,-7 0 2-16,-7 0-2 0,8-3 0 0,-1 3-4 15,0-1-6-15,7 1 4 0,-7 0-3 16,7 0 3-16,0 0 0 0,-1 1 2 0,-5-5-2 16,5 4 5-16,-6 0 2 0,1 0-4 15,-1 0-1-15,0 0-4 0,0 0-2 0,0 0-3 16,1-4 1-16,5 4 0 0,-6 4-4 16,7-8 3-16,-1 4 1 0,1 1 0 15,0-2 1-15,0-3-7 0,-7 1 2 0,0-1 3 16,1 0 1-16,-8-3-3 0,7 0-1 15,-6-1-1-15,0 1 3 0,6 0-3 0,0-4-1 16,0 3 0-16,0-3 4 0,7 0 6 16,-1 0-3-16,1 4 5 0,0-4 0 15,-7 0 0-15,6 0-1 0,-6 0-3 0,1 0-3 16,-1 0-4-16,-6 0 1 0,6 0 0 16,-6-4-4-16,6 4-3 0,-6-3 5 15,5-1 1-15,-5 0 0 0,0 1 1 0,0-1 0 16,-7 0 6-16,7 4-3 0,-14-4 1 15,8 4 1-15,-14-3-1 0,6 3 0 0,-12-4-1 16,6 4-4-16,-13 0-1 0,7 0 2 16,-7 0 4-16,-7-3 3 0,1 3 4 15,-1-4 3-15,-6 4 9 0,-6 0 0 0,7-4 2 16,-8 4 4-16,-6-3 5 0,0-1 5 16,-7 1 0-16,1-1-1 0,-1 4-1 0,-5-3-5 15,-2-1-6-15,2-4-9 0,-1 4-7 16,-1-3-4-16,-4 0-5 0,-2-1-2 0,0-3 0 15,0 0-3-15,2 0 3 16,-2 0 0-16,0-3 1 0,1 3 0 0,-7-4 2 16,6 1 4-16,-6-5-5 0,7 1-2 0,-7-1 3 15,7-2-3-15,-7-1-1 0,0-4-2 16,6-1 3-16,-6-1-1 0,0-5-1 0,6 0 0 16,-6-3 1-16,6-5-1 0,-6 4-1 15,8-3-1-15,-2 0-1 0,0-4 3 0,1 0-2 16,-7 0 3-16,6 0 2 0,1-4 5 15,0 1-2-15,-7 3-2 0,6-4 0 16,0 1-1-16,-6 2 0 0,6-2-6 0,-6 3 2 16,8 3 1-16,-8-2 2 0,6 3 0 15,-6-4 0-15,6 3 0 0,1 1 1 16,0 0-1-16,-1-1-2 0,1 1 0 0,-1 0-2 16,0 0-3-16,1 3 1 0,0-4 4 15,5 5-1-15,-5-2 1 0,6 3 1 0,-6 2 4 16,6-4 1-16,-7 1-2 0,7 2 2 15,1 1-3-15,-8-4-1 0,7 2-1 0,-7-3-1 16,7 2 1-16,0-1-1 0,-7 1-3 16,8-1 4-16,-1 0-1 0,-6 4 0 15,-1 1-3-15,1-2-5 0,-1 1 5 0,-6 4-5 16,6 0 2-16,-6 2 1 0,0 2 4 16,0 0 4-16,0 3 1 0,-6-1 1 15,6 6-3-15,0-1-3 0,0 2-4 0,-6 2-3 16,6 3-3-16,0 0-3 0,-7 0-4 15,1 0 2-15,-1 4-1 0,0-1 1 0,-5 1 0 16,-2 0 2-16,1-1 7 0,-13 1-4 16,0 4 0-16,-6-5 0 0,-1 5-2 15,1-5 1-15,-15 5-7 0,9-4 1 0,-7 3 0 16,6-1 0-16,-7 2 2 0,-7-1-4 16,2-3 5-16,-2 3 2 0,-5 1 5 15,-1-1 2-15,0 0-3 0,-6 1 4 0,0-1-3 16,0 0 1-16,-6 1-5 0,-1 0 0 15,7 3 0-15,-7-5 1 0,7 2 2 0,-7 3-3 16,7 0 0-16,0 0 3 0,0 0 6 16,0 3-2-16,0 2-2 0,6-5 2 15,-6 3 3-15,0 0-6 0,0 1 0 0,-1-4 5 16,1 4 4-16,0-4 2 0,-6 0 1 16,6 0 3-16,-14-4-5 0,8 0-2 15,-14 1-5-15,0-5 2 0,-6 1 2 0,0-4-4 16,-7 0-1-16,0-3 3 0,1-1-2 15,-1 1 4-15,1-1 1 0,-8-4 3 0,8 4 1 16,-7 1 0-16,5-1 1 0,-5 1-5 16,7-1-2-16,-7 4 3 0,6-4 1 0,0 1-6 15,1 2 7-15,-1-2 1 0,0-1 6 16,1 1-2-16,-8-1-4 0,1 4 5 16,0-4-8-16,-7 1-1 0,-6 3-7 0,6-4-2 15,-6 1 11-15,6 2-7 0,7 1 5 16,0-3 0-16,6 3 2 0,1 0 9 0,5 0-3 15,1 0 2-15,0 4 0 0,0-1-4 16,0 0-7-16,-1 2 2 0,-5 2-3 0,6-3 0 16,-1 3 2-16,1-3-1 0,0 3 5 15,0 1-4-15,6-1-5 0,1 0 0 16,5 0 2-16,-6 0 3 0,1 0 2 0,6 4 1 16,-7-3 6-16,7-1 1 0,-7 4-6 15,0-3 1-15,0 3-1 0,2-4 0 0,4 4-2 16,-6-4 0-16,7 4 3 0,7-3-3 15,-8 3 0-15,8 0-5 0,6 0 7 0,-7-4 4 16,7 4-2-16,0 0 0 0,-6 0-1 16,-2 0 0-16,2-4-4 0,0 4-1 0,-2-3 3 15,2 3 2-15,-7-3-1 0,0-1-1 16,-7 0 6-16,1 4-5 0,-7-4-10 16,-1 1 8-16,8-1-2 0,-8 0 0 0,7 1-9 15,-6-1 5-15,6 0 6 0,1-3-1 16,6 3 1-16,0 1-2 0,-7-5 4 15,7 4-1-15,0 1 2 0,6-1-3 0,-6 1 3 16,-1 3 7-16,2-4 1 0,5 1-4 0,-6-1-4 16,7 4-4-16,-2-4-2 0,2 1 0 15,6 3-2-15,0-5-5 0,0 5 1 0,6-2 6 16,0 2 0-16,7-4 2 0,7 4-3 16,-7-5 10-16,6 5 1 0,7 0-2 0,-7 0-5 15,14 0-3-15,-1 0 3 0,1 0-4 0,6 0 4 16,0 0-2-16,6 0-2 0,7 0-5 15,-7 0-3-15,8 0 0 0,-2 0-2 16,8 0 1-16,-7 5 1 0,7-5 3 0,-2 4-9 16,2-4 9-16,0 2-4 0,0-2-3 15,6 5 4-15,0-5 1 0,-8 0 11 0,8 0 2 16,-6 3 5-16,6-3 3 0,-6 0-3 16,-1 4-6-16,1-4 2 0,-1 4-14 0,0-1 7 15,-5 1-5-15,-8 3 3 0,7 0 4 0,-7 4 7 16,0-3 2-16,2 3-9 0,-2 0-1 15,1 0 0-15,5-4 1 0,-6 4-6 16,8 0 5-16,-1-4-3 0,-1 0-1 0,8 5 0 16,0-5-4-16,-8-3 1 0,14 3-3 15,-6 0 13-15,0-3-8 0,-1 3 1 16,7-4 8-16,0 5-2 0,0 0-2 0,0-1-1 16,7 4 12-16,-7 0-1 0,6 4-5 15,0-1 5-15,8 4-2 0,-8 1-6 16,0 3 2-16,8 0 3 0,-1 0-1 0,-7 3-4 15,8 1 2-15,-8-4 5 0,0 4 1 16,0-1-6-16,8 5 7 0,-8-5-1 16,1 2-4-16,-1 1-5 0,1-3-4 0,0 1 0 15,-1 4-3-15,0-5 8 0,0 5 6 16,2-1 2-16,-2-3 0 0,0 0 6 0,1-1-6 16,0 5-7-16,-1-5 1 0,1 1-2 15,-7 3 3-15,12 0-3 0,-4-3 3 0,-8 3 5 16,6 4-5-16,0-4 3 0,0 4 0 15,1 1-2-15,0-5-3 0,-1 4 3 0,1-4-4 16,-1 5 0-16,0-6 0 0,2 5-2 16,4 1 2-16,-6-6 1 0,8 6 3 15,-8-2-3-15,7 1-1 0,1 4 3 0,-2 0-1 16,-6-1 0-16,14 1 4 0,-7-1 2 16,1 5-2-16,5-4-5 0,-6 3 0 15,0-4-3-15,7 1-6 0,-8 3 1 0,8-3 10 16,-6-4-2-16,-2 4 3 0,8-4-2 15,-7-1 0-15,-1 1 0 0,2 1 4 0,-1-1 3 16,0-4-1-16,-7 0 5 0,7 0-6 16,1 4 2-16,-8-7-11 0,0 3 1 0,1-3 0 15,0 4-6-15,-1-5 7 0,1 1 1 16,-1 3 3-16,-6 0-4 0,6 0 1 16,-6 5-2-16,0-5 2 0,7 4 0 0,-7 0-5 15,7-3 8-15,-7 2-4 0,6-3 7 16,-6 5-1-16,6-6 1 0,-6-1 2 15,8 2-5-15,-8-4 5 0,6-2-3 0,-6-2-6 16,6 1 0-16,-6-3 2 0,7-1-1 0,-7 0 0 16,6-3 0-16,-6-1 3 0,0 1 0 15,7 0-3-15,-7-4 2 0,6-1-2 16,-6 1 1-16,0 0-3 0,7-3 1 0,-7-4 0 16,0 3-2-16,6-3 0 0,-6-1 4 15,0 1 3-15,0 0-2 0,0-1-2 16,0-3 2-16,0 4 7 0,0-4-8 0,6 0 3 15,-6 4 4-15,0-4 0 0,0 0-2 16,0 0-6-16,0 0 2 0,0 0 0 0,0 0-6 16,8 0-2-16,-8 0-1 0,0 0 5 15,0 0 1-15,0 0-4 0,12 3 5 16,1-3 5-16,7 0 1 0,19 4-1 0,13 0-4 16,19 3-3-16,20 0-7 0,14 4-37 15,25 4-63-15,7-1-98 0,26 8-138 0,6 4-142 16,7 4-162-16,7 2-55 0,-7 1 12 15,-14 1 72-15,-12-5 126 0</inkml:trace>
  <inkml:trace contextRef="#ctx0" brushRef="#br0" timeOffset="10302.5">12595 7041 97 0,'45'-5'202'0,"-5"3"4"0,5-2-32 15,1 0-26-15,-7 0-12 0,0 0-3 16,0 1 0-16,-13-4 9 0,7 3 13 0,-14 1 13 16,1-5 8-16,-1 4 7 0,-5 1 5 15,-2-4 0-15,2 3-8 0,-8-3-10 16,1 3-7-16,-1-3-11 0,-6-1-21 16,0 1-24-16,0-4-19 0,-6 0-24 0,-1-7-19 15,-6 2-14-15,0-2-9 0,-7-3-6 16,1-1-1-16,-7 0-2 0,0 0 1 15,0-3-6-15,-13-2-1 0,6-2 0 16,-5 4-3-16,-2-5 0 0,-5 1-5 0,6-1-1 16,-7 1-1-16,-7 4 3 0,8-5-3 15,-7 5-2-15,7-2 6 0,-1 2 2 16,-6 3-1-16,0 0-2 0,6 4-1 16,-6-4 4-16,-6 8 0 0,5-5-2 0,-6 4 0 15,1 5 0-15,-7-2-1 0,0 2 0 16,-7 2-4-16,7 1 2 0,-7 0-3 15,7 3 2-15,0 0-2 0,0 1-2 0,0-2 3 16,6 5-2-16,-6-3 6 0,7 3-2 16,5 0 4-16,-6 0 1 0,1 0 0 15,6 3 4-15,0-3-3 0,-7 5-1 16,7 2-2-16,-7-3 4 0,8 3-4 0,-8 0-3 16,7 1 3-16,-7-1 1 0,7 0-2 15,-6 1 0-15,-1-1-2 0,7 0-2 16,-7 4 2-16,8-3 1 0,-2 3 0 0,-6 0 1 15,7 0 1-15,7 3 3 0,-8 1 0 16,1-4-6-16,7 3 0 0,-7 5-1 16,6-1 0-16,0 1-1 0,1-1 2 15,-1 0 0-15,7 4 0 0,0-4-1 0,-7 4 1 16,8-4 1-16,-1 4-5 0,6 1 1 16,-7 2 1-16,8-3 4 0,-7 0-2 15,7 4 0-15,5-1 0 0,-5 1 1 0,-1-1 0 16,7 1-1-16,0 4 0 0,-7-1-2 15,15 1 4-15,-9-1-1 0,1 4-1 16,6 0 1-16,1 2 0 0,-7 3 3 0,6 2-1 16,1-3 1-16,6 3-1 0,-6 4 3 15,5-4-3-15,2 5 1 0,-8-2 1 16,7 5-2-16,6-1-1 0,-6 1 0 16,7 3 1-16,0-2-2 0,-2 1 2 15,8 2 6-15,0-1 2 0,0-3 4 0,8 3 13 16,-2 0 11-16,7 0 5 0,0 1 0 15,6 3 1-15,1 0 4 0,6-3-10 16,0 1-9-16,7 3 0 0,-1-1-5 0,7 0 5 16,-6 3-4-16,13 1-1 0,-7 0 4 15,6-1 2-15,7 4 10 0,-7-3 5 16,8 0 6-16,-1-1 2 0,-1-3-3 0,8 0-4 16,0-4-5-16,0 0-4 0,-1-3-2 15,7-4 3-15,8 0 9 0,4-7 14 16,8 3 10-16,0-2 7 0,13-10 14 15,-1 2 10-15,7-1 5 0,1-4-7 0,5-2-13 16,-5-1-11-16,5-4-19 0,1 4-15 16,6-4-19-16,-7 0-7 0,2 1-2 15,-9-1 0-15,2-4 2 0,-1 2 3 0,0-2 5 16,-6 1 2-16,0-4 4 0,-1 0 1 16,-5 0-3-16,5-1-2 0,7-5-4 15,1-2-4-15,-1 0-3 0,13-6-2 0,1 0 1 16,-1-9-4-16,-1 1 1 0,2-3 0 15,-1-5 1-15,1-2-1 0,-8-6-1 16,7 6-2-16,-12-5 0 0,-1-3-3 16,0-1-3-16,-6 1-1 0,-7 0-1 0,-7-4 3 15,-5 0-2-15,-1-4 1 0,-13 0 1 16,1-3 1-16,-1 0 2 0,-14-5-4 16,1-2 0-16,1-4-1 0,-8-4 3 15,1 0-1-15,-7-3-1 0,0-1 0 0,0-7 0 16,-6 4-1-16,-8-4-3 0,9-4-3 15,-15 1-1-15,0-1-1 0,0 4-1 0,-11-8-4 16,-8 5 1-16,0-1 3 0,0-3 0 16,-14 3 2-16,8-3 2 0,-7 4 4 15,0-1 2-15,-6 5-2 0,5 2-3 16,1 1 2-16,0 3 0 0,-6 4 1 0,5 0-1 16,2 0 0-16,-2 4 3 0,2-1 1 15,-2 1 3-15,-5 4-5 0,5-5-6 0,-4 5-1 16,-2 3-7-16,-7-4-6 15,1 1-5-15,-6 3-4 0,7-1 0 0,-15 2-1 16,1 3 1-16,0-5 4 0,-7 1 2 16,1 4 5-16,-1 4 1 0,1-5 4 0,6 5 6 15,-7 3-1-15,1 0 1 0,5 0 0 16,-5 4 5-16,6 3-3 0,-1-3-3 16,1 3 0-16,-6 0-7 0,5 1-4 0,-5 3-7 15,-7-4-4-15,-1 4-9 0,2 0-5 16,-8-1 2-16,-6-2 1 0,0 3 3 15,-7 0 2-15,1-4 10 0,-8 5 3 16,1-5 4-16,-7 0 6 0,8 9 1 0,-8-6 4 16,14 1 3-16,-8 4 2 0,8 0 3 15,6 4-3-15,-1-6 6 0,1 6 1 16,0-1-4-16,6 4-2 0,0 0 4 16,-6 0 1-16,7 0-8 0,-8 0-3 0,1 4 0 15,0 0-3-15,-6 0-4 0,-1-1-1 16,1 5 2-16,-1-2-1 0,-6 2-3 15,6 0 2-15,1-2-5 0,5 5 0 0,1 0-1 16,0 5-2-16,6-5 5 0,1 0 3 16,-1 3 7-16,1 0 5 0,6-3 0 15,-1 5 4-15,2-2 0 0,-8 5 0 16,7-5-3-16,-7 4-3 0,0 1 0 16,-6-1 4-16,0 4-2 0,-6 0 2 0,5 0 1 15,-5 0 4-15,-1 3-3 0,0 1-4 16,1 3 6-16,6-3-2 0,6 4-4 15,-6-1-1-15,6 4 4 0,1-4 0 0,-1 4 0 16,7-4 1-16,0 5 2 0,0 2-4 16,6-3-5-16,0 4 0 0,1 0 0 15,-1 2 1-15,1 6-1 0,-1-1 5 0,1 4 2 16,-1 2 0-16,1 2-1 0,-2 3-3 16,2 3 2-16,-1-2 1 0,1 2 0 15,-1-3 2-15,7 0-2 0,-6 0-2 0,5 3 2 16,2-2 1-16,5-2 0 0,-6 1 1 15,7 3 0-15,-1 2 6 0,1-1-2 16,-1 3-5-16,7-4 3 0,0 1-3 16,0 3 0-16,-1-3-3 0,1 3 6 0,7-3-2 15,-7-1-3-15,6 4 4 0,1-2-2 16,6 1 2-16,0-2-5 0,-1 4 1 16,2-1 2-16,6-4 0 0,6 5 1 15,0-1-4-15,0 0-1 0,12 4 0 0,2 4 1 16,-2 0-8-16,8-1-10 0,6 5-19 15,7 2-26-15,-8 1-25 0,15 0-33 0,-1 4-31 16,0-1-39-16,-1 1-56 0,8 3-69 16,0-3-75-16,6 3-72 0,-6-7-88 15,6 0-11-15,0-8 40 0,7-10 77 16,-1-7 92-16</inkml:trace>
  <inkml:trace contextRef="#ctx0" brushRef="#br0" timeOffset="14402.53">6519 5432 24 0,'6'-11'168'0,"-6"1"7"0,7-1-52 0,-7 0-45 16,0 0-24-16,6 0-15 0,-6 3-8 16,0-3-3-16,0 4 0 0,0 3 3 15,7-3 2-15,-7 4 8 0,0-4 4 0,0 3 3 16,0-1 3-16,0 2 1 0,7-1 3 16,-7 2 4-16,0 2 8 0,0-5 9 15,-7 1 11-15,7 4 4 0,0-3 0 16,0-1-5-16,-7 0-8 0,7-3-11 0,-6 0-12 15,-1-4-6-15,-6 0-8 16,7 0-4-16,-7 0 2 0,-1-4-1 0,-5 4-3 16,0-3-5-16,-8 0-4 0,1 2-4 15,1-3-6-15,-15 0-5 0,1 1-4 0,0-1-3 16,-7 4-1-16,-5-3 1 0,5 3-1 16,-7 3-3-16,-4-3-1 0,4 4-1 15,-5 4 4-15,-1-2-1 0,0 2-1 16,-6 3 2-16,0 3 1 0,6 2 2 0,-6-2 0 15,0 4 4-15,0 1 2 0,0 3 1 16,-1 0 1-16,1 0 1 0,0 3-1 16,0 4-2-16,0 1-2 0,-6-1 0 0,6 4-2 15,-1 4-3-15,8 0 0 0,0-1-1 0,-1 4-1 16,6 0-5-16,8 5 3 0,-7-1-2 16,13 0 1-16,-7 4-1 0,7-1 1 15,7 1 3-15,-1 3-1 0,1-1 5 0,-1 6-4 16,7-5 0-16,6 4 0 0,-6 4 0 15,7-4 0-15,5 0-3 0,2 0 3 16,5 0-3-16,0 0 0 0,1-3-1 0,6 2-1 16,6-3 0-16,1-3 1 0,0 3 3 15,5-3 1-15,8 3 2 0,-1-3 5 0,7 0 5 16,1-1 7-16,5 1 5 0,8-5 6 16,5 5 1-16,0-4 0 0,8 0 0 15,-1 0-2-15,7 0-1 0,-1-3-4 16,7 2-1-16,-6-6-1 0,0 3-1 0,6-3 2 15,-6-1 1-15,6-2 2 0,-7-1 0 16,1 0 0-16,6-4 1 0,-6 1-2 0,-2-5 1 16,9 0-5-16,-8-2 3 0,8 2-2 15,-1-6-1-15,0 3 0 0,6-8-2 16,1 5 4-16,0-8 1 0,6 0 1 16,0 0 0-16,0-4-5 0,1-3 2 0,-8-1-3 15,1 1-2-15,0-4-4 0,-7-4 3 16,0 1 2-16,0-1 2 0,-7-4 3 15,1 1 4-15,-7-4 2 0,0 0 2 16,-6-4-2-16,-1-2-2 0,-5-2 2 0,-1-3-8 16,-7 0-2-16,1-7-5 0,-1 3-2 15,1-3-4-15,-7-4-9 0,0 0 2 0,0 4-1 16,-7-4-2-16,1 0 1 0,0 0 0 16,-7 0 1-16,6 0 1 0,-6 0-1 15,-7 0 1-15,8-3 0 0,-8 2 1 16,1-2 1-16,-7 3-3 0,0-5-2 0,-7 6 6 15,-5-4-5-15,-2-1-3 0,1 1 1 16,-6-1 0-16,-1-1 4 0,-6-1-7 16,0 2 4-16,0 0 1 0,0 5 0 15,-7-5 0-15,-5 5-1 0,-2-2 5 0,1 1-3 16,-6 4-2-16,-1-4-1 0,-7 7-1 16,-4-3 2-16,-9 4-5 0,1-1-1 15,-7 4 2-15,-5 3 0 0,-8 1 1 0,-7 6-12 16,1 2-21-16,0 7-36 0,-14 2-54 15,1 9-67-15,1 0-72 0,-9 9-62 16,2 6-52-16,-1 2-48 0,7 5-31 0,-7 6 22 16,0 1 48-16,7 3 60 0</inkml:trace>
  <inkml:trace contextRef="#ctx0" brushRef="#br0" timeOffset="15922.51">6935 8199 67 0,'20'-4'189'0,"-7"1"8"0,7-5-53 0,-8 0-48 15,2 2-28-15,-8-2 0 0,7 0 14 16,-6 1 22-16,0-4 23 0,-7 0 17 15,6 0 4-15,-6-3-1 0,0-1-9 0,0 0-5 16,0-3-4-16,0-1-1 0,-6-2-5 16,-1 2-9-16,0-3-10 0,-6-3-15 15,-7-1-20-15,2 1-17 0,-2-1-8 16,-7-4-5-16,-5 1-1 0,-1 0-3 0,1 0-2 16,-7-1-2-16,-1 5 1 0,1-1-4 15,1 0-5-15,-8 5-1 0,0-1-3 16,-6-1 1-16,1 5-6 0,-2 3 0 0,-5 1-3 15,-7-1-1-15,-1 4 4 0,1 0 0 16,-7 4 1-16,1 0 5 0,6 3 2 16,-6 4 1-16,5 4-5 0,-6-1 3 15,7 4 3-15,-6 5-5 0,-1 2 1 16,0 4-3-16,7 4 3 0,-6 4-5 0,-8 4-8 16,2 6 1-16,-2 1-3 0,0-1 1 15,2 5 0-15,-2-1 1 0,2 4 2 16,-2-5 3-16,8 10 2 0,-1-5 1 0,7 3 3 15,-7 4 4-15,13 1 2 0,-6-1 1 0,14 1-1 16,-8-1-3-16,13 4 0 0,1 0-5 16,5-1-2-16,1 5-2 0,7 0-1 15,6 3 1-15,7 0-4 0,-1 0 0 0,6 1-4 16,8 3-2-16,0-4 0 0,12 0-2 16,0-3 0-16,8 3-1 0,6 1 2 15,-1-1 5-15,7-4 0 0,6 5 2 0,1-5-2 16,13 5 3-16,-7-8-2 0,6 4-2 15,7-5-1-15,7-3 1 0,0-2-1 0,6-2-1 16,6-3-2-16,1-1-1 0,0-6-1 16,6 0 1-16,0-8 1 0,7 0-1 0,-8-3-1 15,8-4 5-15,0-3 0 16,0-5-5-16,-1 1 3 0,7-4 1 0,-6-4 3 16,6-3-4-16,1-1-3 0,-1-3 3 15,0 0-2-15,0-7 0 0,1 0-2 0,-8-4 4 16,0-4 1-16,1-3-2 0,0-4 2 15,0 1 2-15,-1-6 2 0,-5-2 1 16,-2-4 5-16,2 0 3 0,-1-1-1 16,0-5 2-16,-7-1-4 0,2-4-2 0,-2-1 1 15,0-2-2-15,-6 0 3 0,-6-5-4 16,6 1 2-16,-12 0-2 0,-1-1-4 16,-7 1-7-16,-5-4-3 0,-8 4 2 15,1-4 2-15,-7 0 0 0,-7-4 3 0,1-3-1 16,-8 3 2-16,-5-3 1 0,-7 0-2 15,0-4-2-15,-7 0 3 0,-5-4 5 16,-8 0-3-16,1 1-2 0,-7-4-2 0,-7-1 0 16,7 1-1-16,-14 0-2 0,8-4 2 15,-7 4 3-15,0 3 2 0,0 0 0 16,0 4-1-16,-6 4-4 0,-2 3 0 16,2 8 0-16,-1 0 0 0,-5 7-3 0,-2 4-1 15,-5 3 2-15,-7 4 2 0,6 5 1 16,-12 1-3-16,-2 9 1 0,2 0-1 0,-7 7-8 15,0 3-23-15,-7 1-44 16,7 7-62-16,0 4-86 0,0 3-96 0,6 4-80 16,0 4-81-16,7 3-63 0,7 4 13 15,13 0 60-15,-2-4 78 0,15 1 85 0</inkml:trace>
  <inkml:trace contextRef="#ctx0" brushRef="#br0" timeOffset="17628.68">19466 6902 181 0,'0'-7'253'0,"7"2"22"0,-7-6-39 0,0 4-68 16,7-4-30-16,-7 1-10 0,0-5-14 15,-7 0-5-15,7 0-3 0,0 0-7 0,-7-3-12 16,7-3-11-16,-6 2-4 0,-8-3-13 16,8 4-2-16,-7-8 1 0,7 4 3 15,-14-3-1-15,8 2-6 0,-8-2 0 16,0-1-8-16,1-3-9 0,-7 3-10 0,-1 1-7 15,1-1-5-15,-6-3-2 0,-1 3-3 16,1 1-1-16,-7-1-1 0,-1 0 1 0,-5 1 3 16,6-1 4-16,-7 0 1 0,1 0 4 15,-7 1 4-15,-1-1 3 0,-6 5 0 16,8-5-2-16,-14 4-3 0,6 0-2 16,-6 0 0-16,-1 1-5 0,-5 1-4 15,0 3-1-15,-2-2-3 0,2 1-3 0,0 7-3 16,-2-4 0-16,2 4-1 0,0-4 1 15,-1 9 3-15,0-6 1 0,7 4-1 16,-6 5-1-16,-1-1 2 0,-6 0 0 0,7 1-6 16,-8 6 0-16,0 1 2 0,2 0-4 15,-2 3-3-15,2 0 0 0,5 5 3 0,0 2 0 16,7 1 0-16,-6 3 2 0,6 4 2 16,6 1 1-16,-6-2-1 0,6 5 0 15,0-1 4-15,1 1-4 0,-1 0 0 16,0 3-2-16,1 3-1 0,-1-2 0 0,0 7 0 15,1-4 2-15,-8 3-1 0,9 5 1 16,-2-1 2-16,0 0-1 0,1 1-1 16,5 3 0-16,1 3 2 0,13-2-3 15,0 2 0-15,7 4-4 0,-1 1 3 0,7 2-1 16,0 1 1-16,13 4 8 0,-7 0 0 16,14-2 1-16,-8 7 1 0,8-2-2 15,0 0 1-15,-1 4-4 0,1 0 0 16,-1-4 8-16,7 4-2 0,0 1 8 0,7-5 3 15,-1 3 7-15,7-3 6 0,7 1-2 16,-1-5 5-16,13 5-1 0,2-5 0 16,11 5-2-16,1-1-7 0,5-4-2 0,8 4-2 15,0-2-1-15,12-2-3 0,1 1 1 16,0-5 3-16,6 2-3 0,0-5 0 16,7 0 0-16,0 0-1 0,-1-3 4 15,7-3 0-15,7-6 3 0,6 2 2 0,0-5 3 16,1-2-1-16,5-2-1 0,1-3-3 15,-1-3 0-15,1-1-4 0,7-2-4 16,-1-1-3-16,7-7-5 0,0-1-1 16,-1 1-8-16,8-8 1 0,5 0-3 0,-5-3 5 15,-7-4-3-15,6-4-1 0,-7 1 4 16,1-1-3-16,0-7 1 0,0 0-5 16,-7-3 1-16,-1-5 2 0,2-6-3 0,-7-1 1 15,-1-7 3-15,-5-4 0 0,-8-3 1 16,-5-4 0-16,-7-4 4 0,-2-2 0 15,-4-6-1-15,-8-3-1 0,2-3 1 0,-8-7-2 16,0-5-3-16,-13-7 0 0,0-9-3 16,-13-9 1-16,-13-8-5 0,-13-7 0 15,-7-3 6-15,-18-11 0 0,-14-4-1 16,-20-7 0-16,-19-1-4 0,-13-2 3 0,-21-5-3 16,-17 8-1-16,-8 7 0 0,1 11-19 15,-1 11-29-15,0 8-73 0,0 14-97 16,7 7-111-16,-7 11-129 0,-6 12-97 15,-1 7-29-15,1 3 40 0,0 4 78 0,13 4 102 16</inkml:trace>
  <inkml:trace contextRef="#ctx0" brushRef="#br0" timeOffset="23269.97">6363 5007 32 0,'0'0'67'0,"0"4"-15"15,0-4-14-15,0 0-8 0,0 0-8 16,0 0-3-16,0 0-2 0,0 0 3 15,0 0 1-15,0 0 1 0,0 0 2 0,0 0 2 16,0 0 2-16,0 0 2 0,0 0 2 16,0 0 6-16,0 0 0 0,0 0-2 15,0 0-1-15,0 0-4 0,0 0-5 0,0 0-7 16,0 0-4-16,0 0-5 0,0 0-3 16,0 0-6-16,0 0 0 0,0 0 1 15,0 0-2-15,0 0 0 0,0 0-4 16,0 0 3-16,0 0-4 0,0 0-5 0,0 0-10 15,0 0-20-15,0 0-24 0,0 0-38 16,0 0-41-16,0 0-16 0,0 0-2 16</inkml:trace>
  <inkml:trace contextRef="#ctx0" brushRef="#br0" timeOffset="28579.22">859 5747 119 0,'-6'5'148'0,"-1"-2"-29"0,7 1-22 16,-7 0-18-16,7-4-11 0,-6 3-7 0,6-3-8 16,0 0-5-16,0 4-2 0,0-4-5 15,6 0-2-15,-6 0 0 0,7 3-2 0,0-3 5 16,-1 0 1-16,7 4 5 0,7-4 5 16,-8 4 1-16,15-4 5 0,-1 3-2 15,6 1-5-15,1-4-5 0,6 4-8 0,0-4-8 16,7 3-7-16,0-3-6 0,-1 0-4 15,1 4-4-15,-7-4-3 0,-1 0 0 0,1 4-1 16,1-4-1-16,-14 3-3 0,0-3 1 0,0 0 0 16,-6 0 1-16,-8 0-4 0,2 4-8 15,-2-4-17-15,-5 0-23 0,0 0-33 0,-1 0-35 16,1 0-39-16,-7-4-35 0,0 4-52 16,0 0-11-16,-7-3 12 0,1-5 24 0</inkml:trace>
  <inkml:trace contextRef="#ctx0" brushRef="#br0" timeOffset="28872.54">1517 5600 31 0,'-13'-6'183'0,"7"-6"12"16,-1 2-51-16,0 3-28 0,1-1-24 16,0 1-17-16,-1 4-13 0,0-5-11 0,7 4-13 15,-6 1-12-15,6 3-11 0,6-4-7 0,-6 4-8 16,7 0-1-16,6 0 1 0,0 4-1 15,0-1 1-15,6 1-3 0,1 4 2 0,6 2 3 16,0-2-2-16,1 2 0 0,-2 5-1 0,1-5 2 16,0 6-1-16,-6-1-1 0,-1-1 1 15,1 1 0-15,0-1 1 0,-14 5 0 0,7-5 2 16,-13 5-2-16,0-4 1 0,0 3 1 16,-13 0-1-16,7 0 0 0,-14 1-2 0,0-1 1 15,1-4 1-15,-1 5-5 0,-6-2-11 0,7-1-21 16,-1 2-30-16,0-3-50 0,8 0-63 15,-1-5-29-15,-1 1-7 0,8-3 12 0</inkml:trace>
  <inkml:trace contextRef="#ctx0" brushRef="#br0" timeOffset="38820.6">21362 5894 112 0,'0'-6'319'0,"6"-3"22"0,-6 6 12 15,0-1-79-15,0 0-111 0,0 1-81 16,0-1-46-16,0 4-28 0,0 0-16 0,0 0-6 16,0 0-6-16,0 4 2 0,0 3 0 15,0 3 5-15,-6 10 9 0,6 1 6 16,-7 9 6-16,0 0 5 0,-5 7 4 15,5-2 3-15,0 2 0 0,1 4 1 0,-7-2 2 16,7 2-3-16,-8-1-1 0,8 0-5 16,0-3-1-16,-8 0-3 0,8-1-11 15,-1-6-30-15,1-1-49 0,-1-3-61 16,1-4-102-16,-1 0-61 0,1-8-26 0,0-6 11 16,-8-5 38-16</inkml:trace>
  <inkml:trace contextRef="#ctx0" brushRef="#br0" timeOffset="39067.17">21010 6030 167 0,'-7'-22'296'0,"7"0"29"0,0 0 21 16,7 0-110-16,-1 3-59 0,8 1-27 15,12 4 0-15,0-5 8 0,6 4 12 0,14 1 4 16,0 3-3-16,5 0-17 0,2 4-22 15,5-1-34-15,1 5-29 0,-8-1-19 16,8 4-18-16,-7 0-21 0,1 4-44 16,-8-1-56-16,-6 5-75 0,1-1-75 15,-8 0-63-15,-6 4-60 0,-7 4-45 0,-5-1-11 16,-8 0 35-16,-6 6 53 0,-13-2 54 16</inkml:trace>
  <inkml:trace contextRef="#ctx0" brushRef="#br0" timeOffset="39326.01">21563 6283 145 0,'7'7'237'0,"0"-7"31"0,5 3-34 16,-5-3-14-16,-1 0 3 0,1 0 14 0,6 0 14 16,-13 0-2-16,6 0-24 0,2 0-41 15,-8 0-48-15,6 4-50 0,-6-4-44 16,0 7-28-16,0 1-14 0,0-2-6 15,0 10 4-15,0 2 5 0,0 4 1 0,0 4 4 16,-6 3 2-16,-2 1 3 0,2 2 0 16,0-2-4-16,-1-1-21 0,-6 0-48 15,6 1-56-15,1-1-73 0,-7-7-67 16,0 3-77-16,7-3-76 0,-1-7-10 0,-6 1 29 16,13-6 54-16,0-2 58 0</inkml:trace>
  <inkml:trace contextRef="#ctx0" brushRef="#br0" timeOffset="40738.41">21837 6502 94 0,'20'-21'291'0,"-1"-1"44"15,-6-1 49-15,0 2-55 0,1 2-46 16,-8 8-24-16,0-3-28 0,0 6-36 16,1 1-47-16,0 0-49 0,-7 3-44 0,6 0-32 15,-6 4-21-15,-6 8-9 0,6-1-5 16,-7 8 5-16,0 3 6 0,1 8 1 15,-6-1 2-15,-2 1 4 0,8 3 1 16,-7-3 0-16,6-1 0 0,-6 1 0 0,7-4-4 16,-1-4 0-16,0-3-4 0,1-1-1 15,6-2 2-15,-6-5 0 0,6 0 4 16,0-3 0-16,0-4 0 0,0-4 2 16,6-3-6-16,0-4-2 0,8-4-2 0,-8-3 1 15,14-4-2-15,-7 0-2 0,7-4 5 16,-2-3-2-16,9 3-2 0,-7 5 6 15,6-2 11-15,-7 1 3 0,-6 8 4 0,6-1 2 16,-5 4 3-16,-2 0-9 0,-5 4-10 16,6 0-4-16,-6 7-4 0,-1 0-3 15,0 0 0-15,1 7 3 0,-7 0 6 16,7 4 3-16,-7 4-1 0,-7 3 4 0,7-3 2 16,0 2-4-16,-7 3-20 0,1-2-36 15,6 0-45-15,-6-3-47 0,6-1-42 16,0 1-35-16,0 0-8 0,6-5 16 15,0-2 26-15,1-1 34 0,6 0 35 0,7-7 30 16,-1 0 26-16,1-7 21 0,0 0 22 16,5-4 22-16,-5-4 21 0,6 1 20 15,-7-5 28-15,1 1 32 0,0 0 30 0,-8 0 28 16,2 2 25-16,-1 2 10 0,-7 3-7 16,0 0-27-16,1 0-34 0,0 4-40 15,-7 3-37-15,0 0-31 0,-7 1-18 16,7 3-9-16,-7 0-2 0,1 0-3 0,0 3-13 15,-1 1-20-15,7-4-18 0,-6 4-12 16,6-1-12-16,0-3 0 0,0 4 16 16,-7-4 21-16,7 0 21 0,0 0 17 15,0 0 9-15,7-4 6 0,-7 4 2 0,6-3 2 16,-6 3 3-16,0-4 1 0,0 4-3 16,7-4-5-16,-7 4-6 0,0 0-9 15,-7 0-6-15,7 4 0 0,0 3 2 0,-6 5 4 16,-1 2 3-16,0 7 7 0,1 2 1 15,-7 6-2-15,6 1 1 0,-5 3 0 16,-2-1 0-16,1 2-1 0,7-1 2 16,-8-1 2-16,2-2-1 0,-1 3 0 0,0-7 3 15,-6 3 1-15,5-7 0 0,-6 0 0 16,8-1 1-16,-1-5 0 0,-1-2 1 16,2-3-1-16,-2 0 6 0,8-7 0 15,0 3 0-15,6-7 0 0,0-4-7 0,6 1-7 16,0-9-10-16,8 2-12 0,5-8-5 15,7-1-5-15,6-3-3 0,1-4 3 16,7 1 4-16,-1-5 7 0,6 1 4 16,-6-4 7-16,0 4 4 0,6-4 6 0,-5 4 12 15,-7-1 15-15,-1 5 20 0,1 3 23 16,-7 0 22-16,-7 3 17 0,-6 1 5 16,0 7-7-16,1-3-15 0,-8 2-22 0,0 5-25 15,-6 0-22-15,0-1-16 0,-6 1-7 16,0 7-2-16,-2-3-4 0,-4 3 1 15,-1 3-8-15,6-3-13 0,-6 4-21 16,7-4-16-16,6 3-14 0,-6-3-5 0,-2 0 3 16,8 0 14-16,0 0 17 0,0 0 19 15,0 0 16-15,8-7 7 0,-2 4 7 16,6-5 3-16,2-3 3 0,-1 0 6 16,-1 0 11-16,8 0 14 0,-14 0 17 0,8 4 11 15,-1 0 6-15,-7-1-2 0,1 1-12 16,0 2-17-16,-1 3-21 0,-6-2-14 15,6 4-13-15,1 4-6 0,-7-2-1 16,7 10 2-16,-1-1 5 0,-6 8 4 16,0 2 3-16,0 5 0 0,-6 7 1 0,-1 0 0 15,0 0 3-15,1 4 1 0,-7-1 0 16,-7 1 2-16,7 0 3 0,-6-5 2 0,-7-2 1 16,6-1 1-16,-5 0 1 15,5-7 3-15,0 0 0 0,1-3-1 0,5-4-1 16,2-1 4-16,-2-3 8 0,8-3 16 15,-1-2 22-15,1-1 11 0,6-2 5 0,6-3-1 16,1-3-10-16,6-8-18 0,6-1-24 16,7-2-17-16,7-8-7 0,-1 0-3 15,1-4-1-15,6-3 1 0,1-4-3 16,5 3 2-16,-6-6-1 0,0 3 0 0,0 0 0 16,0 0-1-16,-7 4 5 0,1 3 6 15,-7 1 6-15,0 3 12 0,1 3 8 16,-8 1 10-16,-6 3 1 0,0 4-2 0,0 0-3 15,-6 4-15-15,-1 0-10 0,0-1-6 16,1 5-10-16,-7-1-6 0,0 4-3 16,7-4 5-16,-14 8-2 0,7 0-1 15,-7-1 0-15,1 8 4 0,0 0 2 0,-1 0-8 16,-6 8-17-16,6-5-27 0,-5 1-45 16,-2 3-59-16,2-3-71 0,5 3-71 15,-6-3-56-15,0-1-41 0,7 1-47 0,-8-4-13 16,8 0 33-16,-7-7 56 0,6-1 64 15</inkml:trace>
  <inkml:trace contextRef="#ctx0" brushRef="#br0" timeOffset="40926.91">23244 6180 78 0,'13'-22'267'0,"-7"4"29"0,1-1 21 16,-7 5-87-16,7 3-64 0,-1 0-43 15,-6-1-32-15,6 6-30 0,0-2-22 16,2 4-19-16,-2 1-35 0,7-1-40 16,-7 4-43-16,1 4-50 0,0-1-82 0,-1 1-55 15,-12 4-10-15,-1-2 13 0,-13 2 33 16</inkml:trace>
  <inkml:trace contextRef="#ctx0" brushRef="#br0" timeOffset="45254.09">23986 14251 143 0,'33'3'185'16,"-1"1"-23"-16,1 0-22 0,-1-1-3 0,-5 1-2 15,-1-4 4-15,0 0 10 0,-7 4 14 16,7-4 21-16,-12 0 20 0,5-4 22 16,-6 4 14-16,0 0 3 0,-7-4-10 15,0 4-27-15,2-3-41 0,-2-1-41 0,-6 0-40 16,0-3-32-16,0 3-25 0,-6-3-8 16,-2-4-6-16,-4 0-8 0,-1 0 2 15,-7-3 1-15,0-5-1 0,-6 4-6 0,1-7 0 16,-8 4 6-16,7-4 0 0,-6 4 1 15,-8-5 3-15,7 1 1 0,-5-3-2 16,5 3-3-16,-6 0-5 0,0-3-1 16,-7 3-1-16,8-1 0 0,-8 1-2 15,0-3-1-15,7 3 0 0,-13-4 4 0,6 1-1 16,-5 2-1-16,5-2 1 0,-7-1 2 16,-5 1-1-16,6 3-4 0,0 0 3 15,-1 0 0-15,2 0 3 0,-2 3 0 0,1 1 1 16,1 0-1-16,-2 3 0 0,1 4 0 15,0 0-2-15,-6-1-2 0,-1 6 1 16,0-2 0-16,-6 1-1 0,0 3 1 16,0 1 1-16,-1-1 1 0,1 4 0 0,-6 0-2 15,12 0-1-15,-6 4-1 0,0-4 2 16,6 3-2-16,-6 1 2 0,7-1 3 16,-1 6 4-16,0-6 1 0,0 3-1 0,1 3 0 15,-1-2-2-15,1 4 0 0,-8 0-2 16,9 0-3-16,-2 0 6 0,-6 3 3 15,-1 1 5-15,7 0 7 0,-6 3 5 16,6 4 5-16,2 0 1 0,-2 0 1 0,7 4-1 16,7 3-2-16,-8 0 3 0,7 4 0 15,7 0 4-15,0 0 3 0,7 4 6 16,-1 0 6-16,1 7 4 0,6 0 3 16,-7 0 1-16,13-1-3 0,-6 9-2 0,7-4-12 15,-1 6-7-15,0-3-4 0,8 1-7 16,5 3-4-16,-6-1 2 0,13 5 9 0,0 0 8 15,0 0 8-15,6 3 6 0,1 4 5 16,6-4-4-16,1 0-12 0,5 4-8 16,0-4-14-16,0 4-6 0,8-3-6 0,-1-1-2 15,0 0 1-15,6 0-1 0,-5-3 2 16,11 0-1-16,-5-4-2 0,6 0-3 0,1-1-4 16,5 2 1-16,-5-5-5 0,5 0 2 15,7 1 2-15,-1-5 2 0,2 5 4 16,6-5-2-16,-7 1 4 0,7-4-3 0,6 3 1 15,-7-3-2-15,0-3 0 0,8 3 11 0,-1-4 13 16,0 0 20-16,0 1 14 0,6-1 17 16,2-4 12-16,-2 4 6 0,0-3-1 0,8 0-10 15,-8-1-8-15,8 1-14 0,-1-4-10 16,0 0-16-16,-6-4-11 0,6 0-9 16,-7 1-7-16,7-1 0 0,-6-3-2 0,6-4-2 15,1 4-5-15,-2-5-1 0,2-2 0 0,6-1 0 16,-1-3-7-16,1 0-5 0,6-1-6 15,-6-3-4-15,6-4-3 0,-6-3-4 16,-1 0 3-16,-6-4 5 0,0-4 7 0,1 0 5 16,-8-7 4-16,1 1 4 0,-7-9 1 0,-6 1 0 15,0-9-2-15,-8-1-10 0,2-5-3 16,-8 0-8-16,1-7-9 0,-7-1-8 0,-7-3-15 16,7-3-19-16,-7-1-36 0,-5-3-34 15,5-4-28-15,-6-4-19 0,1-3 0 0,-8 0 14 16,8-4 28-16,-8-1 35 0,-6 2 31 15,6-2 25-15,-13-2 17 0,8 4 10 16,-14-5 15-16,6 4 8 0,-6-4 4 0,-6 5 3 16,6-1 2-16,-14 0 6 0,8-4-3 15,-7 4 2-15,0 0 1 0,-6 0 0 16,-1 5 0-16,7-6-3 0,-6 2 2 0,-1 5-5 16,-6-2-1-16,6 3 0 0,-6 1-2 15,6 3-3-15,-5 0 4 0,-1 0 1 0,-7 0 3 16,7 4 2-16,-6-4 7 0,-1 3-2 15,1 1-4-15,-8 1-1 0,1-3-4 16,0 6 0-16,1-5-2 0,-9 5 0 16,2-1 2-16,-1 1-1 0,-5 0-1 0,-8-1-2 15,0-1 0-15,-6 2-2 0,-7-1-2 16,1-3 2-16,-14 4 1 0,0-1-2 16,-5-3 5-16,-9 3-1 0,2 1 4 15,-7 2 2-15,-1 2-8 0,-5 2-28 0,5 1-73 16,1 7-125-16,0 4-145 0,0-1-170 15,0 9-81-15,-1-1-21 0,1 3 48 0,7-3 111 16</inkml:trace>
  <inkml:trace contextRef="#ctx0" brushRef="#br0" timeOffset="48323.77">18314 12895 183 0,'-20'-18'255'15,"-6"-4"13"-15,0 0-51 0,-1 0-70 0,2-4-46 16,-7 0-15-16,-1-3 12 0,0 4 16 15,0-5 23-15,1 1 21 16,-7-1 14-16,0-2 5 0,0 2-16 0,-1-2-6 0,2-1-4 16,-8 3-9-16,7 1-12 0,0 0-16 15,0 3-14-15,-1 1-18 0,1 3-25 16,1-1-21-16,-1 5-17 0,-1-4-11 16,1 7-6-16,-6-3-3 0,5 3-3 0,-5 1 1 15,-7-1 3-15,7 0 5 16,-8 1 0-16,1-1 6 0,-7 0 12 0,0 4 4 15,-6-3 7-15,0 3 6 0,0-4 4 16,0 4-4-16,-6 0-9 0,-1 4 2 0,0-1-9 16,7 1-7-16,-6 3-6 0,6 0-1 15,-1 1-4-15,-5 3-6 0,12 0-3 16,-6 0-1-16,0 0-1 0,6 3 3 16,1 1 0-16,-1 4 0 0,-6-5 2 0,6 5 1 15,-6 3 0-15,0 0 10 0,0 4 13 16,0-4 9-16,6 3 6 0,1 4 1 15,-7 1 5-15,12-1-13 0,-5 4-12 16,6 4-5-16,0-1-9 0,6 1 0 0,7 3-3 16,-6 5 1-16,12-5 1 0,1 4 0 15,-2-1-1-15,2 5-2 0,6 4-2 16,0-1 3-16,0 4-1 0,0 4-6 0,0-1 1 16,7 4 1-16,5 1 2 0,-6 2 1 15,14 1 2-15,-7 0 2 0,13 0 0 16,0 0-2-16,7 0-1 0,-1 0-4 0,8 0-4 15,4 1 4-15,2-5-1 0,7 3 0 16,-1-2 3-16,6-6 0 0,1 3 1 16,6-2 0-16,-7-2 2 0,7-5 1 0,1 0 0 15,5 0 1-15,1-6-1 0,-1 2 2 16,7-7 0-16,0 0-2 0,7 0 1 16,-1-2-4-16,7-2 1 0,0-3-1 15,8-4 2-15,4 1 2 0,2-1 2 0,-2-3 0 16,8 0-2-16,0-1 1 0,0 1 1 15,6-4 1-15,-7 0-3 0,1 3 4 16,0-3-1-16,0 1-4 0,-1-2-4 0,1 1-2 16,-6 0 0-16,4-4-1 0,2 4 0 15,-6-3 0-15,5-4-1 0,-5 3-1 16,-1 0 2-16,6-3 4 0,-5 0 6 16,-2-1 0-16,2-3 4 0,-1 0-2 15,0 0-1-15,-7 0-3 0,2-7 1 0,-2 3 5 16,0-3 5-16,-6 0 10 0,0 0 8 15,-6-4 7-15,0-5 3 0,-7 2 4 16,1 0 0-16,-8-9-5 0,1 5-5 0,-1-4-6 16,-6 0-5-16,1-4-6 0,-8 5-6 15,7-9-2-15,-13 5-6 0,7-1-1 16,-7 0-4-16,0-3-2 0,-1 0-3 16,1-1-1-16,-6-3 3 0,7 4-5 0,-9-4 2 15,2 0 0-15,0-4 2 0,-1 5-3 16,-5-5 0-16,5 0 8 0,-6-3 2 0,0 4 0 15,7-1 2-15,-14-4 3 0,7 1-3 16,-6-1-5-16,-7 1 2 0,0-3-1 16,0-2-6-16,-7-2 1 0,-6 3-1 15,-7-3 2-15,1-1-5 0,-7 0 6 0,0 1 1 16,-13-1 6-16,7 0-2 0,-15 3 0 16,2-2 1-16,-1 4-6 0,-12-1 0 15,0 0-1-15,-8 0-1 0,1 0 3 16,-13 0 8-16,6 3 6 0,-12 1 19 0,-1 1 5 15,0 1 9-15,-12 5-2 0,-1 4-3 16,-7 4-7-16,-5 6-18 0,-7 1-13 16,-7 7-27-16,-6 3-45 0,-14 1-58 0,2 7-90 15,-8 0-136-15,-6 7-142 0,-8 1-139 16,8 3-62-16,0 4-1 0,-7-1 61 16,7 1 124-16,6-1 138 0</inkml:trace>
  <inkml:trace contextRef="#ctx0" brushRef="#br0" timeOffset="49846.08">18509 12818 132 0,'0'-11'260'0,"0"0"14"16,-6 0-8-16,-1 0-106 0,-6-4-65 15,0 4-38-15,0-3-14 0,0-1 7 0,-7 4 15 16,7-3 11-16,0 3 14 0,0-4 12 16,7 4 2-16,-8-4-5 0,2 5-5 15,-2-6 9-15,1 2 6 0,-6-1 1 16,0-3-3-16,-1 3-8 0,1-7-14 0,-7 4-22 15,-7-4-22-15,1 0-12 0,-8 0-13 16,7 1-8-16,-5-2-5 0,-1 1-2 16,-7 0 1-16,1-3-3 0,5 2 2 15,-12 2 2-15,0-1 2 0,-1 0 8 0,2 0 11 16,-1 0 9-16,-7-1 3 16,0 5 2-16,-6 0 3 0,0 3-8 0,0-3-9 15,-13 7-11-15,6-3-1 0,1 3-1 0,-8 0 2 16,2 0 12-16,4 2 4 0,-4-1 5 15,-2 2-2-15,8 1 4 0,0 0-5 16,-8 0-14-16,8-1-8 0,-2 5-2 16,2-1 0-16,-8 1-5 0,8 3-2 0,-7 0 0 15,0 0 1-15,0 3 3 0,0-3-2 16,-1 7 5-16,8 1 10 0,-1-1 10 16,7 0 6-16,7 4 2 0,-7 3 1 15,6 2-3-15,6 2-9 0,1 4-9 0,1 4-6 16,5-1-4-16,0 9-1 0,0-2-2 15,8 5 0-15,-1 3-3 0,6 1 0 16,1-1-3-16,-1 4-3 0,1-4 3 16,5 4-1-16,1-4 3 0,0 4 2 0,6 1-2 15,1-2 2-15,6-3 1 0,-6 4 3 16,11-3-4-16,8 3 2 0,0 3 1 16,0-3-1-16,14 4-4 0,5-1 0 0,1 1 1 15,6 4 0-15,7-2 0 0,5 2-4 16,8-1-1-16,0 0 0 0,6 5-4 15,7-5-4-15,6 0-1 0,0-3 3 16,6-1 2-16,8 1 1 0,6-4 4 0,-2-4 0 16,9 0 5-16,-1 1 0 0,0-4 0 15,14-5 0-15,-8 1 0 0,7 1 1 0,1-1-1 16,5-4 0-16,8 0-1 0,-1 4 0 16,-7-4-2-16,8 4-1 0,-7-3-1 15,-1-2-2-15,-5 6 6 0,5-5 4 0,-12-3 0 16,6-1-1-16,-13 1 5 0,7-4 1 15,-7-3-5-15,0-1-2 0,1-4 6 16,-1 1-3-16,-6 0 0 0,6-7 0 0,-7-2 0 16,1-2 2-16,0 0-6 0,-8-8-2 15,8 0 0-15,-6-7 0 0,-2-7 0 0,2-4 2 16,-1-3 5-16,-6-6 4 0,-1-5-1 16,-6-4 5-16,-6 0 2 0,0-4-5 15,-14-4-3-15,1 1-1 0,-7-8-1 16,-7 0-2-16,1-4-2 0,-13-3 2 0,0-4-1 15,-8 0-3-15,-12-3-6 0,0-5-6 16,-6 1-13-16,-14-8-13 0,0-4-14 16,-12-2-12-16,-7-1-11 0,-14-7-2 15,-12 0-6-15,-12-4-14 0,-14 0-16 0,-14 0-25 16,-19 8-30-16,-6 3-40 0,-20 7-36 16,0 5-20-16,-6 9-23 0,-7 12-37 15,1 4-15-15,-1 3 18 0,-7 12 35 0,2 2 38 16</inkml:trace>
  <inkml:trace contextRef="#ctx0" brushRef="#br0" timeOffset="51284.83">18158 14950 69 0,'-20'-18'282'0,"7"4"26"0,-13-6 14 0,6 3-78 15,-6-5-90-15,0 3-51 0,-1 1-12 0,-5-4 15 16,7 4 33-16,-1-4 44 0,-1 3 37 15,-5-3 26-15,-1 1 2 0,1-6-14 0,-1 6-20 16,1-1-35-16,-1 0-28 0,1 0-27 16,-2 0-22-16,-5 4-21 0,7-1-24 15,-7 1-10-15,0 4-12 0,0-2-13 0,0 2-6 16,-6-1 2-16,5 4-5 0,-12 0 2 16,6 0-2-16,-6 0 8 0,-6 0 11 0,-1 4 15 15,-7 0 23-15,1 3 26 0,-6 0 35 16,0 1 28-16,-2 3 8 0,2 3-2 15,-6 5-8-15,4-1-22 0,-4 0-28 0,-2 8-29 16,1 3-17-16,0 1-13 0,0 2-7 16,6 2-4-16,-6 6 3 0,6 0 5 0,7 1 1 15,-6 2-1-15,6 5 1 0,0 0-3 16,6 3-5-16,0 1-5 0,7 3-1 16,7 7-3-16,-2 0-9 0,9 4-6 0,11 0-5 15,1 4-6-15,7 3-3 0,6 1-4 16,6 2 0-16,7 0 0 0,13 6-3 0,1-2-2 15,5 1-5-15,7 2-9 0,6-1-14 16,1 2-9-16,7-3-11 0,5-1-9 16,1-3-7-16,-1-4 1 0,14-3 1 0,-1-4 2 15,7-4-2-15,0-7 1 0,14-4 1 16,-1 1-1-16,0-8 6 0,13-8-1 0,1 1 4 16,5 0 2-16,1-4 0 0,-1-4 3 15,8 1 5-15,-1-1 10 0,0-4 13 0,0 1 9 16,0-4 6-16,-6 0 9 0,-1 0 4 15,2-4 2-15,-2 0 5 0,-5-3 3 16,-7-4 5-16,6 0-1 0,-7 0 0 0,7-7-1 16,-6-1-3-16,0-2 3 0,-8-5-4 15,8-4 3-15,0 1-3 0,-7-3 2 16,7-6-4-16,-7 2 1 0,0-4 1 0,-7-1-1 16,2-2 0-16,-8-2 0 0,0-2 3 15,-13-4-1-15,-1-1-1 0,-11-6-2 0,-7-5-2 16,-7 1 2-16,-7-8 7 0,-13-6 15 15,1-2 15-15,-14-2 8 0,1-4 8 16,-13 0 6-16,-1-5 1 0,-6 2-12 0,-7 2-12 16,1-7-9-16,-7 1-6 0,-13-1-7 15,-1-3-5-15,-6 0-2 0,2-4 2 0,-16-4 2 16,-4 5 2-16,-14-1 3 0,-8-4-1 16,-11 4 4-16,-14 8 1 0,-13 6-1 15,1 5 0-15,-14 9-7 0,-7 13-3 16,1 3-8-16,-6 12-8 0,-2 5-15 0,-5 10-37 15,13 9-75-15,6 8-95 0,0 4-149 16,20 7-180-16,6 7-163 0,20 4-101 16,6 4 0-16,20 3 56 0,13 1 129 0,19-2 174 15</inkml:trace>
  <inkml:trace contextRef="#ctx0" brushRef="#br0" timeOffset="54166.64">30297 14159 12 0,'0'-11'172'0,"0"0"12"0,0 0-34 0,0-4-40 16,0 4-18-16,-6 0 0 0,-1-3 9 16,7 3 11-16,-7-1 9 0,1-2 10 0,0 3 10 15,0-3 12-15,-2-1 7 0,2 4 4 16,0-4 4-16,-8 1-2 0,8-1-8 15,-1 4-17-15,-5-7-19 0,5 2-17 0,-6-2-21 16,-7 1-15-16,7-2-6 0,-6 1-7 16,0-5-2-16,-8 2 7 0,1-5 0 0,0 4 0 15,0 0-6-15,-7 0-1 0,7-3-1 16,-6 3-5-16,5 0-1 0,-5-1 4 16,-1 1 5-16,1 4 0 0,-1-4-1 0,1 4-1 15,-1 0 1-15,-5-2-1 0,-1 2-1 16,-1 1 8-16,1-1 6 0,-6 3 4 15,-7-4 5-15,5 5 2 0,-11-1 5 16,6 1 2-16,-6-2 6 0,5 5 5 0,-5-3 0 16,-1 3-4-16,7 0-7 0,0 1-8 0,-7 2-17 15,7-3-13-15,0 3-11 0,0 1-5 16,7-1-9-16,-7 2-2 0,-1 2 1 0,1 0-4 16,0-3 3-16,6 7-1 15,-5-4 3-15,-2 4-2 0,1 4-4 0,1 0 1 16,-2 3-4-16,1 0 1 0,-7 1 2 15,0 6 3-15,8-3 1 0,-8 7 5 0,7 1 3 16,-7-1 2-16,0 8 0 0,8-1-1 16,-1 5-3-16,-1 3-4 0,1 4-5 15,0 3-4-15,6 0-4 0,1 4-3 0,6 0 1 16,-7 0-5-16,7 3 4 0,1 1-3 16,-2 0 0-16,1-1 4 0,0 5-3 15,7-5 3-15,-8 4 3 0,7 1 5 0,1-1 2 16,6 3 0-16,-7-2 4 0,8 3 3 15,-1-3-4-15,-1 2 0 0,8 5-2 16,0-4 1-16,5 0-3 0,1 3-3 0,7 1-2 16,-1-4-2-16,1 4 0 0,12-4-3 15,1-1-3-15,-1-2 1 0,7-1-3 16,7 4 1-16,-1-7-2 0,7 3-3 0,7 1 1 16,-7-5 0-16,13 1 3 0,0 0 1 15,0-5 3-15,0 1 0 0,7-1-2 16,-1-1 1-16,8-2-3 0,-8-4-1 0,13 1 0 15,-5 0 0-15,6-4 0 0,6-1 1 16,-7-1 2-16,7-3 0 0,0-2-3 0,7-4 0 16,-6-3 0-16,5-2 0 0,0-2 0 15,2 0-1-15,4-7 1 0,-5-5 2 0,6 1 0 16,0-8 0-16,-6 1-2 0,6-1-1 16,-6-4 0-16,-1-3-2 0,1 4 1 0,-7-8-2 15,7 5 2-15,-7-9 2 0,0 4 0 16,-6-7 0-16,-1 4 0 0,7-3 1 0,-12-6 1 15,6-2-1-15,-8 0 0 0,8-1 2 16,-7-7-3-16,-1 1 1 0,2-1-2 0,-1-3-2 16,1-1-3-16,-2 1-3 0,2-3-2 15,-8 3-1-15,7-4 0 0,-6-1 1 0,-1 2 2 16,-6-2 3-16,1 5 1 0,-1 0-1 16,0-1 5-16,-7 1-2 0,1 4 0 0,-1-1-1 15,-6 3 3-15,0 2 1 0,1-5 0 16,-1 5 2-16,-7-1 0 0,1 0 2 0,0-4-1 15,-2 0-2-15,2 0-1 0,-7 1-1 16,7-1 4-16,-8-3 0 0,2-1 0 0,-1-2 2 16,0 3-1-16,0-4 2 0,-7-1-6 15,0 5-1-15,-6-4-1 0,0 0-1 16,-6-3-1-16,0-1-2 0,-14-7 1 0,1 0-1 16,-7-4 0-16,-7-6-1 0,-5-1 1 15,-2-4 1-15,-12 1 4 0,0-1 1 0,0 4 7 16,-7-3 0-16,-6 3 0 0,0 3-8 15,0 5-18-15,-7 2-28 0,-12 5-68 0,-1 3-102 16,-13 4-130-16,-6 4-161 0,-19 4-157 16,-8 3-147-16,-26 4-30 0,-25 3 54 15,-26 0 102-15,-27 4 156 0</inkml:trace>
  <inkml:trace contextRef="#ctx0" brushRef="#br0" timeOffset="55474.71">30115 13240 273 0,'32'-22'388'0,"-5"0"52"16,-1 3 48-16,-1 1-104 0,-5 4-68 16,-6-1-47-16,-2 4-38 0,1 3-24 0,-6 1-21 15,-1 3-27-15,-6-3-21 0,0 3-6 16,-6 4 7-16,-1 8 32 0,-12 3 27 0,-7 3 25 15,-13 4 16-15,-1 12-5 16,1 0-27-16,-13 5-52 0,0 7-47 0,0-3-36 16,0 6-25-16,0 2-21 0,0 0-11 15,-1 1-8-15,2 0-10 0,5-4-29 0,1-4-55 16,-1 0-68-16,13-7-80 0,1-3-106 16,-1 0-127-16,13-9-100 0,1-3-62 0,6 1-56 15,13-8 14-15,0-4 74 0,13 0 111 16,6-7 117-16</inkml:trace>
  <inkml:trace contextRef="#ctx0" brushRef="#br0" timeOffset="56534.92">30584 13357 6 0,'26'-15'291'0,"0"-4"49"0,-7 5 30 16,-5 3-36-16,-2 0-77 0,-6 4-13 0,2-1 8 15,-8 8 14-15,-8 5 24 0,-4 1 31 16,-8 6 33-16,1-2 11 0,-7 8-12 0,-7 9-24 16,1-2-30-16,-7 8-32 0,-1 0-48 15,8 3-56-15,-7 1-51 0,6 3-30 16,1 1-21-16,-1-4-15 0,7-4-11 0,0-1-12 16,6-2-7-16,1-5-7 0,6-2-2 15,0-2-1-15,0-6-3 0,6-4 3 16,1 0-2-16,6-4-1 0,0-7-3 0,0-3-4 15,6-5-2-15,14-6-3 0,0-5 0 16,-1-6-1-16,13-1-3 0,8-7-5 0,-1 0-3 16,13-3-2-16,0-5-4 0,6 4 3 15,-5-3 3-15,6 4 5 0,-8 2 7 16,1 2 7-16,-6 6 4 0,-7 4 3 0,-6 4 2 16,-1 0 2-16,-6 7-2 0,-7-1 0 15,-5 8 3-15,-1 1 7 0,0 3 5 0,-13 7 5 16,0 5 5-16,-7 6 0 0,1 0-1 15,-13 8-6-15,5-1-5 0,-12 8-6 0,7-4 0 16,-1 5-1-16,0-5-1 0,1 4 0 16,-1-8-1-16,8 1-2 0,-8-4-2 15,14-3 0-15,-7-1-4 0,6-7 1 0,0 0 1 16,1-4-3-16,6-3-2 0,0-4-7 16,6-8-2-16,8 1-6 0,-1-4-1 15,6-4 0-15,0-3-2 0,14-4 3 0,-7 0 2 16,7 0-1-16,5-4 1 0,2 1 2 15,-1 3 3-15,6-4-1 0,-5 5 2 0,-1-2 4 16,-7 9 1-16,1-5-3 0,-7 8 1 16,0 0 3-16,-7 4 0 0,1 0 1 15,-6 3 10-15,-2 4 10 0,-12 4 9 0,0 3 6 16,-6 4 6-16,0 4 0 0,-8 3-5 16,-6 4-7-16,1 0-9 0,-1 4-5 15,-6-4-7-15,7 3-2 0,-1-3-5 0,0 0-11 16,1 0-24-16,0-7-35 0,6 0-69 15,-7-1-87-15,14-3-95 0,-1 0-113 0,0-4-109 16,7 1-77-16,7-5-13 0,6 1 23 16,7 0 55-16,-1-1 92 0,13-3 109 15,-5-3 94-15,5-1 73 0,8 0 59 0,-1-3 49 16,-7 0 45-16,7-4 46 0,0 0 41 16,-7-4 41-16,8 1 37 0,-7 0 38 15,-7-2 37-15,0 1 36 0,-7 1 44 0,1 3 38 16,-8 0 22-16,-5 0 6 0,6 0-10 0,-13 4-23 15,0-1-28-15,-6 1-6 0,-8 3 4 16,-4 1-5-16,-2 3-8 0,-7 3-12 16,1 1-19-16,0 7-43 0,-7 0-44 0,1 4-34 15,-1 3-24-15,1 0-17 0,-1 4-20 16,7 4-13-16,-6-1-16 0,6 5-10 16,7-5-7-16,-1 5-8 0,7 0-3 0,-7-5-2 15,14 0-3-15,6-3-2 0,0 1-3 16,0-2 1-16,13-3-4 0,0-2-4 0,6-2-3 15,1-3-1-15,6-4 0 16,0 1-4-16,7-5 1 0,-7-6 1 0,7-2 2 16,-8-5-2-16,7-5-1 0,-6-7 2 0,1 0-1 15,-7-7 2-15,-1 0 2 0,-6-1 5 16,0 2 2-16,-6-2 1 0,-1 0 0 0,-6 1 2 16,0 7-1-16,0 0 0 0,-6 0 3 15,6 4-5-15,-7 3-18 0,0 4-35 16,7 0-59-16,-6 4-75 0,0 3-75 0,6 1-69 15,0 3-70-15,6 3-64 0,-6 4-36 16,13 1-17-16,0 3 1 0,6 3 1 16,1 5 7-16,6-4 54 0,7 3 74 0,-1 0 78 15</inkml:trace>
  <inkml:trace contextRef="#ctx0" brushRef="#br0" timeOffset="57282.79">31997 13800 123 0,'26'11'255'15,"0"-7"51"-15,1 3 3 0,-8-3 4 16,-6-1 33-16,0-3 32 0,-1 0 18 0,-4 0 11 15,-2-3 7-15,-6-1 6 0,0-3-27 16,0 3-38-16,-6-4-33 0,-8 1-38 16,-5 4-47-16,-1-1-58 0,-6 4-43 0,-6 0-26 15,-1 7-22-15,1 0-17 0,-7 5-13 16,-1 2-12-16,1 5-9 0,0-1-10 0,0 4-6 16,7 4-4-16,-2-1-3 0,9 1-1 15,-1-1-6-15,6-2 0 0,8 2-2 16,-2-3-1-16,8 0-4 0,6 0-2 0,0-7-6 15,6-1-12-15,8 1-14 0,4-4-13 16,2-7-13-16,7-1-11 0,5-6-5 0,1-1-3 16,-1-7-5-16,7 0 0 0,7-7 0 15,-7-4-4-15,6-4-2 0,1-3-1 0,6-4 9 16,-6-4 9-16,6-3 9 0,0-1 16 16,0-2 14-16,-6-2 14 0,5 1 11 15,-11 4 6-15,5 4 6 0,-6-1-1 0,-6 9 1 16,0-3 1-16,-8 6 5 0,1-1 1 0,-6 8 7 15,-1 3 16-15,-5 1 10 0,-2 2 16 16,2 1 3-16,-8 4 5 0,1 0 1 0,-1 3-4 16,-6 4-3-16,-6 0-5 0,6 4-2 0,-13 3 2 15,-1 5-1-15,-4 2 2 0,-2 1-1 16,0 7 0-16,-5 0 1 0,-8 3-2 0,0 1-1 16,0 7-7-16,1-4-4 0,-7 4-7 15,6 0-7-15,1 0-6 0,-1 4-7 16,7-4-4-16,0-1-5 0,0 1-3 0,13 1 0 15,-7-6 0-15,14 2 2 0,-1 0-1 16,1-9 1-16,6 5-1 0,6-4 0 0,7-4-4 16,1 1 1-16,-2-5-2 0,8-2 2 15,6-2-2-15,0-2-1 0,0-5-1 16,6 1 1-16,1-8-1 0,-1 1-5 0,-5-8-1 16,5 0-3-16,1-4 2 0,-7 0-4 0,6-3 2 15,-12-4 3-15,6-1 1 0,-13 2 2 16,1-1 1-16,-2 0 4 0,-6 4 0 0,2 0 3 15,-8-1 0-15,0 5-2 0,-8-2 1 16,2 6 0-16,-6-1 1 0,4 0-3 0,-4 3 2 16,-8 1 3-16,1 7-1 0,5 0 0 15,-11 0-1-15,5 7 0 0,-6 4-2 0,6 0-1 16,1 5 0-16,-7 2 0 0,6 0 1 16,1 3 1-16,5 2-1 0,-4-1-7 0,10 3-14 15,-4-2-17-15,5-1-25 0,1-4-30 16,6 4-49-16,0-4-69 0,6-3-67 15,7-4-87-15,1 0-94 0,-2-4-87 0,14 0-50 16,-7-7-2-16,8 0 16 0,5-4 46 0,1-6 50 16,0-1 75-16,6-4 78 0,0 0 68 15</inkml:trace>
  <inkml:trace contextRef="#ctx0" brushRef="#br0" timeOffset="57511.76">33202 13768 135 0,'32'-27'272'0,"-6"2"50"16,-6-1-4-16,-1 8-26 0,-5-1-2 15,-8 9 6-15,0-5 4 0,-6 8-3 0,-6 4-1 16,0-2 2-16,-8 5 17 0,2 5 24 16,-15 5 5-16,8 1-6 0,-14 7-12 0,1 4-22 15,-1 4-41-15,-6 3-60 0,0 5-46 0,-7 1-29 16,8 2-25-16,-15 3-19 0,8 5-14 0,-7-5-16 16,-7 8-11-16,6-4-10 0,2 3-8 15,-8-3-11-15,7 3-27 0,-7-2-42 16,8-5-83-16,-8 0-138 0,0-7-209 0,1 0-224 15,-1-4-171-15,-6-7-63 0,0-3 26 16,0-9 107-16,-1-2 192 0,1-5 218 0</inkml:trace>
  <inkml:trace contextRef="#ctx0" brushRef="#br0" timeOffset="60510.08">21048 10737 189 0,'8'-14'368'0,"-8"3"44"0,0-4 24 15,0 4-95-15,-8 0-101 0,8 0-66 0,0 4-37 16,-6 3 9-16,6 4 29 0,-6 4 36 15,0 7 35-15,-1 3 38 0,-6 5 21 16,0 6 15-16,-1 4-8 0,-4 5-17 16,-2 10-27-16,0-1-40 0,1 5-50 0,-1 0-61 15,1 3-42-15,-1-3-27 0,0 3-16 16,1-4-8-16,6 1-9 0,-6-7 1 16,5-1-8-16,2-3-7 0,-2-4-12 15,1-8-49-15,7 1-74 0,-1-4-85 0,0-8-123 16,1 1-152-16,6-7-133 0,0-5-91 15,0-3-31-15,6-8 23 0,1-3 94 16,6-10 140-16,7-1 135 0</inkml:trace>
  <inkml:trace contextRef="#ctx0" brushRef="#br0" timeOffset="61004.12">21030 10829 81 0,'6'-33'311'0,"6"4"45"0,-4-1 42 16,-2 5-62-16,0 3-58 0,1 3-26 0,0 5-15 15,-7 3 9-15,6 0 4 0,1 7 9 16,-1 1 7-16,0 3 23 0,1 7 26 16,0 4 4-16,-1 7-4 0,0 8-10 15,-6 7-19-15,7 4-44 0,-7 3-67 0,0 7-52 16,0 2-37-16,0-2-24 0,7 4-14 16,-7-3-12-16,0-5-10 0,0-2-1 15,6-5-3-15,-6-2-2 0,0-9-3 0,7-3 0 16,-7-4 3-16,6-3 0 0,0-4-3 15,8-11-3-15,-2-4 0 0,15-3-5 16,-1-11-6-16,6-1-3 0,1-6 1 16,6-4-4-16,0-5-1 0,0-2-4 0,6-5 1 15,-5-3-2-15,5 0 1 0,1 4 4 16,-7-4 1-16,-6 7 6 0,-1 1 4 16,-6 7 7-16,1 7 6 0,-15-1 0 15,8 5 2-15,-7 4 0 0,-7-1-4 0,8 8-7 16,-8-1-8-16,-6 8 1 0,0 4 1 15,0 3 3-15,-6 8 3 0,-1 7 5 0,0 4 4 16,-6 7 2-16,-6 3-1 16,6 4-1-16,0 8-3 0,-7 0-3 0,7 3 0 15,0-3-5-15,1 7-1 0,-2-5-2 16,1-1 0-16,0-6-3 0,6-2-2 0,1-4-8 16,0-8-18-16,0-4-25 0,-2-3-42 15,2-3-106-15,6-5-139 0,0-7-177 16,0-2-156-16,0-10-120 0,6 2-99 15,8-8 32-15,-8-7 100 0,14-4 164 0,-1 0 162 16</inkml:trace>
  <inkml:trace contextRef="#ctx0" brushRef="#br0" timeOffset="61377.79">22299 10876 293 0,'27'-22'428'0,"-8"-3"77"0,0 7 64 16,-5-1-82-16,-1 5-40 0,-7-1-15 15,0 4 20-15,8 0-3 0,-14 3-16 16,6 1-32-16,-6 4-40 0,-6 3-71 0,-1 3-83 16,-6 8-59-16,-6 7-37 0,-1 5-21 15,0 6-14-15,-6 4-12 0,-7 7-10 16,8 4-4-16,-7 7-6 0,-2 4-4 16,2 0-4-16,-1 4-7 0,8 0-7 0,-1-1-8 15,0-3-4-15,6-3-4 0,1-5 1 16,5-3 0-16,8-4 0 0,0-7 7 15,-2-3 8-15,16-5 7 0,4-7 0 16,8-3 0-16,19-7-1 0,13-4-6 0,7-4-8 16,19-4-5-16,7 0-4 0,-1-3-3 15,8-5-1-15,-1 1 2 0,6 4 1 16,-12-4-4-16,6 4 0 0,-13 0-2 16,1 3-2-16,-14-3-16 0,0 3-23 0,-14 4-37 15,-5-4-68-15,-13 1-155 0,-1-1-275 16,-5 0-277-16,-15 1-131 0,2-1-44 15,-14-7 25-15,0 4 134 0,-7-4 266 16</inkml:trace>
  <inkml:trace contextRef="#ctx0" brushRef="#br0" timeOffset="104970.53">15305 15284 182 0,'20'0'220'16,"-2"3"-11"-16,-4-3-45 0,-1 0-34 0,-7 0-17 15,8 4-2-15,-8-4 9 0,0 0 18 16,-6 0 29-16,6 0 24 0,-6 4 24 15,0-4 18-15,0 0 10 0,0 0 0 0,0 4-11 16,0-4-14-16,-6 0-26 0,0 0-34 16,0 0-30-16,-8 0-25 0,-5-4-24 0,-7 4-21 15,-7-4-3-15,-6 0 15 0,-13 1 24 16,-7-1 19-16,-12 0 8 0,-7-3 3 0,-14 3-8 16,-12-3-15-16,-13 0-13 0,-7-5-8 15,-13 5 12-15,-6-4 21 0,0 1 21 16,-1-1 14-16,8-3-2 0,-1-2-8 0,14 1-13 15,5 1-24-15,7 3-21 0,20-4-21 16,6 4-17-16,14 4-11 0,12-4-13 16,0 4-8-16,20-1-13 0,1 5-23 0,11-1-35 15,1 0-50-15,6 1-66 0,1 0-70 16,6-3-69-16,7 6-69 0,-1-3-85 0,7 3-77 16,0 0-51-16,7 0-73 0,-1 0 0 15,1 0 47-15,6 0 99 0,-7-3 114 16</inkml:trace>
  <inkml:trace contextRef="#ctx0" brushRef="#br0" timeOffset="105458.64">12934 14950 140 0,'13'-3'224'0,"0"-1"-2"16,0 0-15-16,0-3-16 0,0 3 1 0,-7 1 13 15,2-1 23-15,-2 1 22 0,0-2 13 16,-6 2 4-16,0 3-10 0,0-3-29 16,-6 3-41-16,-8 0-42 0,-5 3-36 15,-7 5-31-15,-13-1-22 0,0 7-8 0,-13 5 4 16,0-1 11-16,-1 4 13 0,-5 0 19 15,-1 3 22-15,0-2 13 0,8-2-2 0,-2 2-9 16,8-5-14-16,5 1-26 0,2-2-28 16,11-2-44-16,9-1-42 0,4 2-46 0,8-2-42 15,6 0-55-15,6-2-80 0,8-1-89 16,11-4-81-16,1 0-91 0,6-3-70 16,1 0-1-16,-7-4 50 0,7 0 93 0,-13-8 101 15</inkml:trace>
  <inkml:trace contextRef="#ctx0" brushRef="#br0" timeOffset="105952.33">8967 15214 77 0,'0'-7'339'16,"7"0"69"-16,-7-5 59 0,-7 5-19 0,7 0-45 15,0-1-30-15,-6 1-23 0,6 3-9 16,-6 1-7-16,6 0-21 0,-6-2-34 16,-2 10-41-16,-4-2-30 0,5 11-29 0,-13 6-23 15,1 8-8-15,-7 12-1 0,6 5 2 16,-6 6-10-16,0 4-22 0,0 3-25 0,7 5-24 15,-7-1-21-15,6 0-17 0,1 4-12 16,5 0-9-16,-5-4-11 0,6 0-23 0,6-7-33 16,1 1-56-16,0-5-83 0,-1-7-94 15,7-4-109-15,0-8-111 0,0 2-85 16,0-8-41-16,7-5-20 0,5-2 1 0,-5-12 65 16,-1-7 107-16,1-7 99 0</inkml:trace>
  <inkml:trace contextRef="#ctx0" brushRef="#br0" timeOffset="106180.76">8681 15599 259 0,'-6'-44'402'0,"-1"0"57"0,0 7 51 15,1 0-90-15,0 8-68 0,-1 0-50 16,0 7-48-16,7-1-28 0,7 5-27 0,0 1-19 16,5-2-12-16,8 1-9 0,13 3 0 15,-1-3-1-15,13 3-1 0,1 1-6 16,7 0-11-16,-2 2-21 0,2 1-27 0,5 7-26 15,-13 0-28-15,8 4-61 0,-7 0-74 16,-7 0-83-16,0 4-98 0,-13 3-121 16,6-3-104-16,-12 3-47 0,-1 2-24 0,-5 0-31 15,-14 3 40-15,0 2 89 0,-14 1 92 16,-5 0 83-16</inkml:trace>
  <inkml:trace contextRef="#ctx0" brushRef="#br0" timeOffset="107829.4">8766 15613 116 0,'-26'23'297'16,"0"-5"32"-16,-1 0 10 0,8-3-76 0,6-1-48 16,0 1-17-16,6-4 5 0,1 0 25 15,6 0 28-15,0 3 17 0,6-5-2 16,14 1-19-16,-7-3-29 0,13 1-36 0,6-1-38 16,1-7-31-16,7 3-24 0,-2-3-29 15,1 0-19-15,0-3-25 0,1 3-33 0,-8-4-36 16,7 4-42-16,-6-3-37 0,-1 3-32 15,-6-4-19-15,1 4 6 0,-1-4 18 16,-7 1 31-16,1 3 31 0,0-4 28 0,-8 0 26 16,1 1 18-16,0-6 18 0,0 6 20 15,1-8 25-15,-8 4 23 0,6 0 22 16,2 0 18-16,-8-1 6 0,1 1 2 0,-1 0-8 16,1-1-7-16,0 1-7 0,-7 3-6 15,6-3-2-15,-6 3-1 0,0-3 8 16,0 3 1-16,0 1 11 0,-6-5 9 0,6 5 5 15,-7 3-1-15,-6-4-17 0,6 4-15 16,-5 0-19-16,-8 4-19 0,0 7-17 0,1-4-5 16,-1 8 1-16,-6 3 5 0,7 0 0 15,-1 4-3-15,0-4-1 0,1 8-7 0,6 0-8 16,6 0-7-16,1 0 2 0,6-1-6 16,0 1-3-16,6-1-7 0,1-3-7 15,13-4-12-15,-8 1-17 0,14-8-16 0,1-4-16 16,11-7-16-16,-5-3-7 0,7-9-4 15,5-2 6-15,-6-5 15 0,7-6 15 0,-7 0 19 16,-1-5 15-16,2 0 17 0,-7 1 9 16,-1 0 4-16,-6 0 9 0,0 3 13 15,-13 4 21-15,7 4 21 0,-7-1 23 0,-7 5 23 16,0 3 20-16,2 0-3 0,-8 7-15 16,-8-3-21-16,2 7-22 0,0 4-25 0,-7 3-22 15,-7 4-10-15,0 3-4 0,8 5-3 16,-8-5-4-16,7 5-3 0,0-1-2 15,6-1-1-15,1-1-5 0,0-1-17 0,6-1-19 16,0-3-14-16,0 0-14 0,0-3-8 16,12-1-1-16,-5-4 13 0,6-3 14 0,0-7 15 15,7 0 14-15,-1-4 10 0,-6-4 2 16,7-3 6-16,-1 0 4 0,-5-5 6 16,5 5 2-16,-13-4 11 0,7 8 19 0,0-1 19 15,-7 0 14-15,2 4 12 0,-2 4 4 16,-6 0-7-16,0 3-13 0,6 4-16 0,-12 0-14 15,6 4-11-15,0 7-3 0,-6 0-5 16,-2 3-7-16,2 5 2 0,6-5-3 16,-6 8-8-16,6-4-31 0,0 5-41 0,0-5-47 15,6 0-53-15,-6-3-62 0,6 0-62 16,2-5-43-16,4-2-34 0,2 0-22 16,-2-13-10-16,8 2 15 0,-1-12 39 0,7-3 48 15,-6-4 67-15,7-4 67 0,-9-7 66 16,2 0 59-16,-7-3 52 0,7-8 46 15,-8 0 45-15,2 0 44 0,-1 0 48 0,0 0 53 16,-6 4 60-16,-1 7 45 0,0 0 28 16,0 7 6-16,-6 4-19 0,8 4-39 0,-8 3-62 15,0 4-62-15,0 4-52 0,0 3-30 16,0 8-21-16,-8 7-15 0,2 3-10 16,0 9-3-16,0 2-9 0,6 8-13 0,-7 4-13 15,0 3-11-15,7 0-7 0,-6 4-3 16,6-4-4-16,0 4-16 0,0-3-33 0,6-1-39 15,-6-3-45-15,7-5-49 0,-7 2-50 16,7-13-27-16,-7 2 4 0,6-5 23 0,-6-7 24 16,0 0 29-16,0-11 39 0,-6 0 31 15,6-8 22-15,-7-6 14 0,0-1 18 16,7-7 20-16,-6-3 20 0,-1-1 27 0,1 0 24 16,6-3 25-16,-6 3 25 0,6 1 20 15,0-1 4-15,0 4-2 0,6 4-15 16,-6-1-18-16,6 1-19 0,1 4-20 15,-1 3-8-15,1 3-7 0,0 1 8 0,5 3 14 16,-6 4 22-16,8 8 25 0,-8-1 19 0,7 4 14 16,-6 7-1-16,0-3-10 0,5 7-17 15,-4 0-21-15,-2-4-22 0,0 4-16 16,0 0-7-16,8-4-8 0,-8 1-10 16,1-1 0-16,5 0 2 0,2-3-3 0,-8-3-4 15,7-2-1-15,0-3 5 0,0 1-6 16,1-8-3-16,4-4-1 0,-4-3 2 0,5-7 0 15,-5-6-5-15,4-1 0 16,-4-5-1-16,-8 0 3 0,8-3 0 0,-8-5 11 16,1 9 19-16,-1-4 32 0,-6 7 36 0,6 0 25 15,-6 8 17-15,0-1 3 0,0 8-17 16,0-1-29-16,0 4-32 0,0 8-25 0,-6 4-19 16,6 3-14-16,0 7-5 0,0-3-4 15,0 3-13-15,0 4-22 0,6-4-31 0,-6 0-32 16,7 5-37-16,0-9-34 0,5 4-18 15,-5-3-2-15,0-4 14 0,6 0 25 16,0-4 29-16,0-7 30 0,-1 0 28 0,2-3 19 16,-1-8 18-16,6-4 5 0,-6 0 9 15,1-6 9-15,-2-2 12 0,-5 1 18 16,6-3 14-16,-6 3 31 0,5 0 37 0,-5 4 29 16,0-2 10-16,-1 6 0 0,-6 3-6 15,6 4-21-15,-6 0-30 0,0 7-28 0,0 4-17 16,-6 6-12-16,6 5-7 0,-6 0-6 15,6 7-9-15,0-4-5 0,0 4-6 0,0 0-4 16,0 0-3-16,0-1-1 0,0 2-5 16,0-5-12-16,6 1-16 0,-6-5-18 15,0-3-20-15,6 0-11 0,-6-3 0 0,0-1 9 16,0-3 5-16,0-4 11 0,0 0 13 16,0-8 7-16,0-6 4 0,7-1 3 0,-7-3 12 15,0-4 7-15,7 0 6 0,-7-4 10 16,6 1 6-16,1-1 9 0,-1 0 1 15,0 4 8-15,-6-1 2 0,7 5-4 0,0 4-2 16,5-1-7-16,-4 4-2 0,-2 1-11 16,7-1-20-16,0 3-32 0,-7 0-51 0,7 5-69 15,1 0-91-15,-8 3-83 0,7 0-66 16,0 3-45-16,-7 0-44 0,1 5 1 16,6 0 51-16,-13 3 72 0,7-4 73 0</inkml:trace>
  <inkml:trace contextRef="#ctx0" brushRef="#br0" timeOffset="108171.46">10908 15581 70 0,'-6'14'293'16,"6"1"40"-16,-6 0 34 0,-1-1-58 0,7 1-53 16,-7-1-34-16,7-3-21 0,0 0-6 15,0 0-11-15,0 0-11 0,7-3-15 16,0-1-18-16,5 0-22 0,2-3-24 16,-2-1-20-16,15-6-15 0,-1 3-17 0,0-7-5 15,-1-4 0-15,1 0 3 0,1 0 5 16,-1-8 8-16,0 5 9 0,-7-4 6 15,-5-1 22-15,-2-3 30 0,2 0 31 0,-8 0 37 16,0 4 29-16,-6 0 25 0,0-1-10 16,-6 5-25-16,-6-1-31 0,4 3-39 0,-4 5-38 15,-8 0-36-15,7 4-21 0,-7 3-14 16,8 7-10-16,-8 0-6 0,0 4-3 0,1 8-2 16,5-1-3-16,-5 4-1 0,13 3-3 15,-1 1-5-15,0 3-1 0,7-3-2 16,7 3-8-16,0 1-15 0,-1-5-22 0,7 1-46 15,1 0-64-15,-2-1-70 0,8-3-82 16,-7-3-106-16,0-1-97 0,6-4-64 16,-12 1-32-16,6-4-39 0,-7 0 32 0,-6-7 90 15,-6 0 106-15,-7 0 100 0</inkml:trace>
  <inkml:trace contextRef="#ctx0" brushRef="#br0" timeOffset="109168.29">8629 16493 261 0,'-45'22'460'0,"-1"-4"72"0,0-3 46 0,7-4-79 16,6 3-110-16,8-7-91 0,-1 4-82 16,6-7-58-16,0 3-28 0,7-3-4 15,13 0 14-15,0-1 26 0,7-3 32 0,6-3 32 16,13-1 13-16,0 0 2 0,13-7-23 16,13 0-33-16,0-7-43 0,13 0-30 0,7-4-18 15,13-4-12-15,-1-3-4 0,20-8-2 16,1 1-2-16,19-8-6 0,6-7-6 15,20-4-8-15,0-1-5 0,6 5-12 0,-6 0-9 16,-8 7-4-16,2 4-5 0,-8-1-5 16,-5 12-4-16,-7 1-1 0,-14 1-4 0,-5 9-7 15,-14 0-3-15,-13 7-3 0,-7 0-4 16,-5 3-4-16,-14 1-1 0,-12 0 5 16,-2 3 0-16,-5 0 4 0,-14 1 5 0,7-1 4 15,-12 0 2-15,-2 4-1 0,2-3 1 16,-8 3-5-16,0-3-8 0,-6 3-12 0,7 0-20 15,-7-6-28-15,-7 6-54 0,7 0-92 16,-6-3-109-16,-8 3-144 0,8 0-153 0,-6 0-131 16,-8 0-96-16,0 3 14 0,-5 3 73 15,-8-3 133-15,-7 4 162 0</inkml:trace>
  <inkml:trace contextRef="#ctx0" brushRef="#br0" timeOffset="109568.05">8694 16929 302 0,'-26'18'381'0,"7"-7"43"16,-1 4-1-16,7-8-77 0,0 0-64 15,6 0-42-15,1-3-23 0,6-4 0 0,6 0 5 16,14-4 4-16,6-10 16 0,7-4 16 16,18-8 17-16,8-4 14 0,13-6 5 0,6-8-3 15,13 0-14-15,7-7-25 0,13 0-38 16,13-5-41-16,6 5-33 0,7-4-29 15,-7 7-26-15,6 1-23 0,-6 3-21 0,-12 5-14 16,-1 5-20-16,-13 4-33 0,-6 9-46 16,-14-1-79-16,-11 3-115 0,-8 7-117 0,-14 2-126 15,-5-1-122-15,-7 4-88 0,-13 0-63 16,0-1 21-16,-6 4 69 0,-13-2 110 16,-7-2 132-16</inkml:trace>
  <inkml:trace contextRef="#ctx0" brushRef="#br0" timeOffset="121165.69">14914 12987 146 0,'19'-8'377'0,"1"1"68"0,-7 0 62 0,0-4-29 16,-6 3-67-16,-1-3-49 0,-6 4-29 15,7 0-8-15,-7 0 1 0,0-4-2 16,0 3-13-16,-7-3-24 0,1 4-31 16,-1-4-46-16,0 0-48 0,-5 0-43 15,-2 3-26-15,-5-2-18 0,-7-1-9 0,0 3-9 16,-7-3-9-16,-6 4-7 0,-7 0-6 0,-12 3-3 15,-7 0-4-15,-13 4-2 0,-21 4-4 16,-4 0-2-16,-15 3 1 0,-12 4-7 16,-13 0-3-16,-14 4-6 0,-11-5 1 15,-15 5 1-15,7-4 6 0,-6 0 11 16,6 0 9-16,7-7 10 0,6 3 4 0,13-2 6 16,6-5-2-16,21 3-7 0,13-3-4 15,18 0-10-15,14 0-5 0,13 0-10 16,6 0-11-16,14 0-20 0,5 0-27 0,8-3-33 15,5 3-62-15,8 0-102 0,0 0-122 16,0-5-170-16,11 5-154 0,2-4-138 16,12 4-53-16,2-3 44 0,4-1 94 15,1-3 167-15,0-4 169 0</inkml:trace>
  <inkml:trace contextRef="#ctx0" brushRef="#br0" timeOffset="121612.2">12080 12598 263 0,'7'-7'474'0,"0"0"81"0,-7-4 56 15,0 0-59-15,0 0-95 0,-7 3-81 16,7 1-62-16,0 0-32 0,-7 3-14 0,7 1-17 16,-6 3-17-16,-6 3-27 0,-15 4-40 15,1 8-35-15,-13 3-32 0,0 4-16 0,-13 3-9 16,-7 5-3-16,-6 0 0 15,7 3-1-15,-7-4-3 0,0 4-6 0,6 0-7 16,7-4-11-16,5 0-15 0,2-3-11 16,13-1-10-16,-1 1-1 0,13-4-7 15,8 4 3-15,6 0 1 0,12-1 3 16,13-3 1-16,7 0 0 0,20 0-6 0,5-7-27 16,2 0-55-16,12 0-110 0,-6-5-142 15,-7-3-183-15,0 1-168 0,-6-5-154 0,-8 4-39 16,-11-7 59-16,-14 0 114 0,-13 0 168 15</inkml:trace>
  <inkml:trace contextRef="#ctx0" brushRef="#br0" timeOffset="122228.51">8239 12269 65 0,'-8'-19'173'0,"8"1"1"0,-6 3-10 0,6-3-14 15,0 7-8-15,6-4 9 0,-6 4 26 16,8-3 42-16,-2 3 49 0,0 0 49 15,1 3 33-15,-7 1 12 0,0 0-14 16,6 3-41-16,-6 1-57 0,0 3-53 0,-6 0-27 16,6 7 4-16,-7 7 14 0,-5 8 9 15,-8 8 12-15,-6 10 2 0,-7 11-22 0,1 4-37 16,-7 8-39-16,-1 2-23 0,-5 2-20 16,6-1-16-16,-1-1-10 0,8-2-9 15,-1-1-11-15,1-3-7 0,13-5-7 16,-1-2-2-16,0-1-3 0,7-11-4 0,7 1 0 15,-1-5-1-15,7-6 3 16,7-5 1-16,-1 0 6 0,7-5 5 0,7-6 3 16,6-3 2-16,7-4 1 0,-1-7 0 15,7 0-1-15,7-7-3 0,-7 0-6 0,-7-1-22 16,1-2-45-16,-1 2-87 0,-5-4-111 16,-1-2-158-16,0 3-179 0,-7 1-155 15,7-5-99-15,-6 0 11 0,-1 0 67 0,-5 0 137 16,4 1 169-16</inkml:trace>
  <inkml:trace contextRef="#ctx0" brushRef="#br0" timeOffset="122661.54">8759 12836 184 0,'0'-10'492'0,"-6"-5"67"15,-13 0 52-15,-1-3 49 0,0 2-168 0,1 2-61 16,-1 3-27-16,-6 1-23 0,13 2-27 15,-13 4-37-15,6 4-58 0,1 4-93 16,-7 7-75-16,-7 7-42 0,7 8-21 0,0 4-13 16,0 2-8-16,0 1 0 0,7 4-1 15,-1 0-5-15,7-1-4 0,0-3 0 16,6 1 3-16,1-2-4 0,6-6 2 0,0 0 3 16,0-8 6-16,0 0 4 0,6-7 1 15,-6 0 6-15,13-7 3 0,1-4 1 16,5-12-2-16,7-2-1 0,0-4-3 15,0-11-4-15,0-1-3 0,0 1-3 0,1-8 2 16,-2 1-1-16,-5-1 11 0,6 4 11 16,-13 4 9-16,6 3 6 0,-6 8-4 15,-6 0-6-15,6 3-15 0,-7 4-15 0,-6 7-10 16,0 8-4-16,-6 3 2 0,0 8 4 16,-1 10 7-16,-6 1 1 0,0 7 1 15,0 4-1-15,0-1-1 0,7 1-1 0,-8 0-4 16,8-1-26-16,-1 1-61 0,1-4-102 15,-1-8-119-15,7 5-150 0,0-12-133 16,0 0-94-16,0-3-57 0,13-8-4 16,-6-7 63-16,5-7 118 0,8-11 124 0,-6-8 109 15</inkml:trace>
  <inkml:trace contextRef="#ctx0" brushRef="#br0" timeOffset="123362.43">8825 12657 111 0,'19'-55'335'0,"-6"0"73"16,0 11 73-16,-7 0-46 0,1 12-47 15,0 2-52-15,-1 8-55 0,0 4-47 16,1 7-38-16,-1 7-17 0,-6 8 11 0,7 10 30 16,-7 8 29-16,0 7 12 0,0 8-5 15,0 7-19-15,-7 7-29 0,1 0-33 16,-1 5-36-16,-5-1-32 0,5 2-24 0,-12-1-19 16,5-1-18-16,1 0-16 0,1-7-12 15,-2-8-3-15,2-3-1 0,4-5 4 16,2-6 3-16,0-7 1 0,-1-1 0 15,1-7-3-15,-1-4-6 0,7-7-8 0,-6-4-7 16,6-7-3-16,0-10-2 0,6-1-3 16,1-8 1-16,-1-7 0 0,7 5 1 15,1-5-4-15,-2 0 1 0,8 5-1 0,-7-2-1 16,7 9-1-16,-1-1-2 0,-6 4 0 16,6 4-2-16,1 7-1 0,6 0 4 15,0 7 2-15,1 8 1 0,-9 2 2 16,15 6 3-16,-7 3 4 0,0 7 2 0,1 0 2 15,-8 3 3-15,0 1 5 0,-5 4 4 16,-1-1 0-16,-7 0 1 0,0 0 5 16,-12 0 0-16,-7 1-3 0,0-5-4 15,-13 1 1-15,0 0-1 0,-6-8-3 0,-1 4 1 16,-7-7-1-16,14-4 3 0,1 0 1 16,-1 0 0-16,6-7 0 0,7 2-2 15,-7-1-6-15,14-5-5 0,6 0-6 0,6-5-4 16,7-5-3-16,13-1 1 0,0-7 3 15,7-5 4-15,7 1 4 0,-1 1 4 16,6-9 0-16,7 1 1 0,-7-1 3 16,8-2-2-16,-7-1-3 0,5-4-1 0,-11 1 3 15,-1 2-2-15,0-2 0 0,-13-1 3 16,0 3 2-16,-7 2 3 0,-12-1 3 0,6 4 2 16,-13 3 0-16,0 0 0 0,-7 4-4 15,-6 5-5-15,0 5-5 0,1 1-3 16,-8 8-5-16,0 6 0 0,-6 5 0 15,7 7 0-15,-7 6-1 0,-1 5-1 0,7 3 2 16,2 4-1-16,-2 8 2 0,13-6 1 16,-5 7 6-16,12-2 2 0,-8 4 1 15,16-4 3-15,-8 0-5 0,6-3-16 0,0-1-37 16,1-6-57-16,-1-4-78 0,8-4-77 16,-8-1-80-16,0-6-96 0,8-8-97 15,5-3-64-15,1-11-36 0,-1-7-29 0,7-5 27 16,0-10 83-16,-6-4 116 15,6-8 111-15</inkml:trace>
  <inkml:trace contextRef="#ctx0" brushRef="#br0" timeOffset="123594.11">9886 12196 247 0,'20'-56'461'16,"-1"9"84"-16,-6 3 57 0,0 7-64 16,-7 8-88-16,8 3-103 0,-8 8-100 0,-6 3-77 15,6 1-51-15,-6 10 0 0,0 4 67 16,-6 15 48-16,-6 7 42 0,-2 14 29 15,1 11 22-15,-7 13-20 0,1 5-80 16,-7 16-61-16,6 3-43 0,1 4-34 0,-8 4-23 16,8-1-20-16,6-3-14 0,0 4-18 15,-7-8-36-15,8-3-53 0,-1-1-93 0,6-10-116 16,-12-4-158-16,5-7-182 16,2-1-158-16,-8-7-93 0,1-6 15 0,-1-5 72 15,-6-7 133-15,0-8 178 0</inkml:trace>
  <inkml:trace contextRef="#ctx0" brushRef="#br0" timeOffset="126747.89">7633 12668 27 0,'19'7'238'0,"-6"-3"9"15,0 0-3-15,-6-1-93 0,6 1-76 0,-7 3-49 16,0-3-27-16,2 0-12 0,-2-1 6 16,0 1 7-16,0-1 0 0,1 1 0 15,0 0 3-15,-1 0 0 0,7-1-2 16,-7 1-1-16,2-4 0 0,4 3 1 0,-5 1 1 15,6 3-2-15,-7-3 1 16,7-4-1-16,-6 4 2 0,0-1 7 0,-1 0 24 16,0-3 38-16,-6 0 52 0,7 0 60 15,-7 5 58-15,7-5 42 0,-7 0 21 0,0 4-8 16,0-4-30-16,0 0-47 0,0 0-55 16,0 3-45-16,0-3-40 0,0 0-32 15,0 0-19-15,0 4-14 0,0-4-6 0,0 0-4 16,0 0-4-16,0 0-1 0,0 0-3 15,0 4 2-15,0-4-3 0,0 0 2 16,0 0 7-16,0 0 16 0,0 3 15 16,0-3 28-16,0 0 30 0,0 0 40 0,0 0 37 15,-7 0 24-15,7 0 16 0,-7 4-2 16,1 3-12-16,-7 1-24 0,-13 10-31 16,0 4-29-16,-7 7-21 0,-13 12-12 15,-5 6-5-15,-8 8-8 0,-6 11-6 0,-7 3-1 16,1 9 0-16,-8 5-1 0,1-2-1 15,0 0 0-15,6-1-2 0,1-6-4 16,6-8-9-16,13-8-8 0,-1-7-11 16,8-3-8-16,5-8-6 0,8-3-5 0,7-4-1 15,-2-7-1-15,7-4 1 0,8-4 0 16,-8-3-5-16,14-5-10 0,-8 2-15 0,8-5-23 16,-1 1-34-16,1-5-64 0,6 1-94 15,-6-4-117-15,6 0-155 0,6-7-135 16,0-1-119-16,7-3-50 0,7-1 37 15,0-2 96-15,6 3 152 0,-1-3 147 0</inkml:trace>
  <inkml:trace contextRef="#ctx0" brushRef="#br0" timeOffset="127457.12">8610 15709 392 0,'-20'-8'543'0,"-6"-3"57"0,0 0 33 0,-7-3-64 16,1 3-158-16,5-4-89 0,-5 4-7 15,6-4 9-15,-7 1 7 0,1-1-3 0,-1-3-22 16,1-1-60-16,-7 1-73 0,6-7-52 15,-6-1-24-15,0 0-11 0,-6-3-3 0,6-5-1 16,-7 2-3-16,-7-5-10 0,2-7-16 16,-8 0-8-16,-6-7-9 0,0-4-4 15,-14-3 2-15,8-1 5 0,-14-3 9 0,7-1 1 16,0 5-1-16,-7-2-1 0,7 7-7 16,0 1-6-16,7 0-2 0,-8 5-2 0,14 6-1 15,0 2-5-15,12 5-3 0,2 1-3 16,5 4-2-16,7 7-4 0,0 0-5 15,13 4-5-15,0 3-4 0,6 4-4 16,7 0-11-16,0 4-16 0,0-4-23 0,7 7-26 16,0-3-30-16,-2 3-41 0,2 1-63 15,6-1-100-15,0 4-109 0,6 0-135 16,-6-4-126-16,8 4-128 0,-2-3-36 0,7-5 57 16,-7 1 99-16,1-4 147 0,-7-3 152 15</inkml:trace>
  <inkml:trace contextRef="#ctx0" brushRef="#br0" timeOffset="128162.72">2918 14052 60 0,'-7'-22'290'0,"0"1"45"0,1-1 51 16,-7 0-29-16,6 0-7 0,0 4-2 15,1 3 1-15,0 3-4 0,-1 2-26 0,0 2-47 16,1 1-60-16,6 0-61 0,-6 4-54 16,6 3-46-16,0-5-30 0,-7 5-19 0,7 5 0 15,-6 5 30-15,-1 8 49 0,0 12 45 16,1 7 30-16,-8 10 32 0,2 5 14 16,6 6-20-16,-8 4-37 0,1 1-33 0,7 2-20 15,0-2-27-15,-2 3-20 0,2-4-14 0,0 4-11 16,0-8-5-16,-1 1-2 0,7-4-2 15,-7-3-11-15,1-9-35 0,6 1-66 0,0-10-87 16,-7-2-109-16,7-6-135 0,0 0-124 0,0-8-83 16,0-4-61-16,0-3-2 0,0-7 64 0,0-11 108 15,0-4 122-15</inkml:trace>
  <inkml:trace contextRef="#ctx0" brushRef="#br0" timeOffset="128499.69">2630 14060 217 0,'8'-26'368'0,"-8"5"31"0,0-5 15 16,0 8-114-16,0-1-108 0,0 5-85 15,6-1-58-15,6 0-30 0,2 5-13 0,-1-2-6 16,7 1-1-16,6 4-1 0,-1 4 0 16,7 3 2-16,2 0 0 0,5 6 2 0,0 9 2 15,-1-1 2-15,9 9 3 0,-9 3 4 16,8 6 2-16,-7 2 8 0,0 10 10 0,-6-1 10 15,-1 5 12-15,-6 4 18 0,-6 2 18 16,-1-3 21-16,-5 5 30 0,-14-5 34 0,0 3 25 16,-7 1 26-16,-6-3 24 0,-6-1 27 15,-1 1 9-15,-13-1-8 0,1-7-16 0,-8 3-30 16,1-6-34-16,1-5-47 0,-1-3-46 16,-1 0-37-16,1-3-23 0,7-9-29 0,-1 1-54 15,1-8-88-15,5 2-98 0,1-5-138 0,7-7-157 16,-1-1-128-16,0-3-115 0,14-7-3 15,0-8 48-15,6-7 114 0,0-7 143 0</inkml:trace>
  <inkml:trace contextRef="#ctx0" brushRef="#br0" timeOffset="129022.45">3627 14148 203 0,'7'-15'277'16,"5"4"31"-16,-4 0-22 0,-2 0-39 15,0 4-8-15,0 0 10 0,-6 0 8 0,0 3 0 16,0 0-17-16,-6 1-26 0,6-1-44 16,-12 4-42-16,4 4-26 0,-4 3-12 0,-8 0 2 15,1 8 3-15,-7-1 7 0,6 8 7 16,1 0-4-16,-7 3-11 0,6 2-16 15,0 2-16-15,1 0-20 0,-1-3-14 0,7 3-10 16,7-3-11-16,-1-1-4 0,1-3-5 0,6 0-6 16,0-3-5-16,0-1-5 0,6-7 0 15,1 3-3-15,-1-5-2 0,7-6 9 0,1-3 5 16,-2 0 2-16,8-12 6 0,-1-2 3 16,-5-1 3-16,5-10 0 0,0-1-1 15,1 0 3-15,-7-3-3 0,1 0-2 0,-2-1 4 16,-6 1 5-16,8 7 14 0,-8-3 13 15,1 7 13-15,-7 2 7 0,6 2 0 0,0 3-11 16,-6 4-15-16,8-1-16 0,-8 8-10 16,0 4-5-16,0 4 3 0,6 2 14 15,-6 8 13-15,0 9 9 0,0-2 5 0,0 4 0 16,0 4-4-16,0 0-10 0,0 0-11 0,0 0-10 16,0-4-3-16,6-3-15 0,-6-1-41 15,6-2-50-15,1-1-55 0,-7-8-65 16,7 1-77-16,-7-4-68 0,6-4-44 0,1-3-29 15,6-11-14-15,0-4 5 0,-1-8 22 16,2-6 37-16,-1-9 46 0,0-1 55 0,0-6 59 16</inkml:trace>
  <inkml:trace contextRef="#ctx0" brushRef="#br0" timeOffset="129232.76">3855 14034 99 0,'6'-55'223'0,"8"8"20"0,-8-1 1 16,0 8-3-16,1 7-3 0,-7 4-3 15,7 3-10-15,-7 8-21 0,0 3-28 0,6 0-28 16,-6 8-8-16,0 7 17 0,0 4 26 15,0 7 29-15,-6 11 32 0,6 4 43 0,-7 3 31 16,7 11 1-16,-7 4-24 0,1 4-25 16,0 6-33-16,-1 1-48 0,7 0-58 15,-7 4-47-15,7 0-32 0,0-4-23 0,0-4-36 16,7 0-65-16,-7-3-84 0,0-8-86 0,7-3-105 16,-7-5-115-16,6-2-77 0,-6-8-28 15,6-4 0-15,-6-7 3 0,0-4 21 16,0-7 73-16,0-7 78 0,0-8 72 0</inkml:trace>
  <inkml:trace contextRef="#ctx0" brushRef="#br0" timeOffset="129721.68">3861 14459 35 0,'-6'-28'239'0,"6"-2"59"0,-6-3 38 16,6 7-17-16,0 4-18 0,0 0-27 15,0 4-31-15,0 0-37 0,6 3-42 0,0 0-41 16,1 4-36-16,6 0-26 0,0 4-21 16,7 4-15-16,0-5-40 0,-2 8-49 15,2-3-63-15,0 3-62 0,5 0-60 0,2 3-51 16,-7-3-24-16,6 0-4 0,0 0 18 15,-7 0 28-15,7-3 43 0,-6-2 58 0,-1-2 82 16,1 0 89-16,-8-4 78 0,2 0 68 16,6-4 54-16,-14 4 36 0,7-7 14 15,-7 3 7-15,8-3 15 0,-8 4 26 0,0-5 22 16,1 4 18-16,-7 5 7 0,7-5-3 16,-7 4-10-16,0 3-19 0,0 1-23 15,0 0-30-15,0 3-34 0,0 1-38 0,-7 3-43 16,0 3-43-16,1 1-38 0,-7 7-25 15,0 3-18-15,0 5-4 0,-7 2-1 0,8 1-2 16,-2 5-2-16,1-6-4 0,7 5-2 16,-1-4-2-16,1-4-2 0,6 0-7 0,0 1-10 15,0-4-12-15,6-1-10 0,1-3-8 16,-1-3-1-16,1-5 4 0,5-3 13 0,2-3 12 16,6-8 11-16,-8-4 10 0,8 0 3 15,-7-3 3-15,7-1 4 0,-8 1 2 16,-5 4 10-16,6-1 8 0,-6 0 13 0,-1 8 5 15,0 0 3-15,2-1-7 0,-8 5-12 16,0 3-12-16,6 3-14 0,-6 5-2 16,-6 3-4-16,6 7 6 0,0 4 2 0,-8 0 3 15,8 3-12-15,0 5-39 0,0-4-50 0,8-1-72 16,-8 1-90-16,6-8-105 0,7 4-84 16,0-7-47-16,0-4-28 0,13-4-20 15,-7-3 19-15,7-12 64 0,7-2 77 0,-7-5 73 16</inkml:trace>
  <inkml:trace contextRef="#ctx0" brushRef="#br0" timeOffset="130208.55">4773 14115 257 0,'13'-33'359'0,"-6"-1"75"16,0 6 42-16,-1-2-6 0,0 9 3 0,-6-1 9 15,6 3-4-15,-6 5-35 0,0 2-69 16,0 1-73-16,0 4-83 0,0 0-81 16,0 3-70-16,0 8-44 0,0-1-17 0,-6 8-11 15,6 4-2-15,0 4 1 0,6 6 3 16,-6 1 3-16,8-1-1 0,4 4-1 0,2 5 2 15,-1-1 0-15,-1 0 0 0,2 0 0 16,-2-1 3-16,2-2 0 0,-1-1 3 0,-7-3 1 16,0-1 2-16,2-3 3 0,-2-3 2 15,0-1 2-15,-6-3-3 0,0-4-2 0,0 0-10 16,0-4-20-16,-6 0-27 0,6-3-30 16,0 0-33-16,-6-4-33 0,6-4-29 15,0 0-12-15,6-7 5 0,-6-7 19 0,6 0 25 16,8-4 33-16,-2-4 33 0,1-3 25 15,1 0 18-15,4-1 9 0,-4-2 7 0,6 2 2 16,-7-7 1-16,-1 8 4 0,2-4 5 16,-2 0 8-16,2 4 8 0,-8 3 13 15,1 1 15-15,-1 3 14 0,0 0 10 0,-6 4 6 16,0-1 6-16,7 8 1 0,-7 0-6 16,-7 0-7-16,7 4-15 0,0 3-17 0,-6 0-17 15,0 8-10-15,-1 3-9 0,1 8-8 16,-8 3-1-16,8 5 1 0,0 2 3 0,-8 4-5 15,14 0 0-15,-6 5-1 0,6-1 2 16,6 0-1-16,1-1 7 0,0 2 2 16,-1-6-6-16,7 6-18 0,0-9-31 0,0-3-38 15,0-3-57-15,6-5-72 0,-5-3-85 0,5-4-72 16,1-7-54-16,6-3-39 0,-7-8-38 16,1-7 9-16,0-8 58 0,-1-3 74 15,-6-5 73-15</inkml:trace>
  <inkml:trace contextRef="#ctx0" brushRef="#br0" timeOffset="130430.59">5471 13643 315 0,'6'-48'394'0,"0"7"83"0,-6 5 12 16,0 3-54-16,7 10-62 0,-7 2-70 15,0 3-72-15,6 7-70 0,-6 3-48 16,0 8-14-16,7 4 7 0,-1 7 27 16,-6 7 44-16,7 7 33 0,-1 9 25 0,1 6 1 15,0 4-12-15,-1 4-22 0,0 3-41 16,1 4-38-16,0 0-37 0,-1 0-27 15,0 3-18-15,1-2-13 0,-1-1-19 16,1 0-36-16,0-4-70 0,-1-7-79 0,0 0-100 16,-6-8-124-16,8-3-131 0,-8-7-92 15,0-1-85-15,-8-10-5 0,8-4 56 0,-6-3 102 16,-7-8 124-16</inkml:trace>
  <inkml:trace contextRef="#ctx0" brushRef="#br0" timeOffset="130576.34">5483 14111 44 0,'-12'-29'462'0,"4"-1"103"15,2 5 69-15,0 3 41 0,-1 0-133 16,7 4-150-16,0 3-136 0,0 4-96 0,13 0-65 16,7 1-38-16,-1 2-25 0,14 0-10 15,6 4-59-15,-6 4-140 0,5 0-183 16,1 4-175-16,-6 4-95 0,-7 0-50 16,-12 2 27-16,-8-2 121 0</inkml:trace>
  <inkml:trace contextRef="#ctx0" brushRef="#br0" timeOffset="131302.41">3216 15405 203 0,'-19'11'462'0,"6"-1"70"0,-6 1 48 15,-1-3-33-15,0-1-107 0,8 0-106 0,-1-3-72 16,6 3-44-16,-6-7-23 0,13 4-28 0,-6-4-33 16,6 0-29-16,0 4-9 0,6-4 25 15,7-4 38-15,13 4 39 0,14-8 33 0,5-2 20 16,20-12-8-16,13-4-46 0,20-7-52 16,12-10-42-16,21-9-32 0,12-7-23 0,20-7-14 15,6-3-8-15,13-5-9 0,-12 5-6 16,-13 7-2-16,-9 7 1 0,-10 4-5 0,-21 7-14 15,-13 7-19-15,-19 8-17 0,-7 0-15 16,-20 7-23-16,-12 3-58 0,-7 1-101 0,-13 3-158 16,-6 0-194-16,-7 4-204 0,-13 0-93 15,0 4 1-15,-6-4 81 0,-1 0 161 16,-6 1 202-16</inkml:trace>
  <inkml:trace contextRef="#ctx0" brushRef="#br0" timeOffset="142360.1">20795 7022 163 0,'-39'-4'317'0,"6"-3"43"0,7 0 36 15,0 0-100-15,7-1-62 0,-1 2-45 16,14 2-37-16,6 0-19 0,6 0 5 15,20 1 26-15,13-1 33 0,20 0 39 0,20 4 44 16,18-3 34-16,13 3 9 0,14-4-6 16,13 8-19-16,13-4-35 0,13 7-42 15,19 0-47-15,13 8-44 0,0 0-41 16,-5 2-31-16,-8 6-19 0,-7-1-15 16,-5 4-39-16,-13 3-99 0,-15-7-138 0,-11 3-224 15,-27-6-245-15,-19-1-128 0,-14-3-38 16,-18-8 54-16,-8-7 116 0,-5-7 211 0</inkml:trace>
  <inkml:trace contextRef="#ctx0" brushRef="#br0" timeOffset="148322.01">30115 6631 158 0,'6'-15'223'16,"1"5"22"-16,-1-6-50 0,-6 1-38 16,7 5-7-16,-1-5 22 0,1 4 30 0,-7 0 31 15,6 0 30-15,-6 0 20 0,0 4 12 16,7-1-7-16,-7 1-30 0,0 4-35 0,0-5-44 15,0 5-42-15,0-1-43 0,0 4-34 16,0-4-29-16,0 4-20 0,0-3-9 0,0 3-7 16,0 0-3-16,-7 0 1 0,7 0 0 15,0 0-1-15,0 0 0 0,0 0 1 16,0 0 0-16,0 0-3 0,0 0 3 16,0 0 2-16,0 0 3 0,0 0-4 0,0 0 0 15,-6 3 3-15,6-3 3 0,0 4 0 16,0 3-2-16,0-3 2 0,-7 7 0 15,7 0-1-15,-6 0 0 0,-1 3 1 0,7 1 0 16,-6 0 0-16,-1 3 5 0,7 0 0 16,-6 1-4-16,0-1 1 0,-2 4 1 15,2-4-2-15,6 4-1 0,-6-4 0 0,-1 4 0 16,1-3-1-16,6 3 1 0,-7-4 0 16,7 0-1-16,-6 1 3 0,-1 3-2 0,7-4 3 15,-6 1-2-15,6-1-4 0,-6 0 1 16,6 4 0-16,-8 0 3 0,2-3 0 0,6 2-1 15,-6 1 4-15,6 4-1 0,-7-4-2 16,7 0-2-16,-7 0-1 16,1 3 2-16,6-3-3 0,-6 1 1 0,-1-2 4 0,7 1 1 15,-6-3-3-15,6 3 0 0,-7-1 2 16,0 1-2-16,7 1 1 0,-6-2-2 0,6 5 1 16,-6 0 2-16,6-1 1 0,-7 1 2 15,7 3-3-15,-7 4 0 0,7 0 3 16,0 0-4-16,-6 1 3 0,6 2-4 0,0-3 0 15,-7 0 1-15,7 0-3 0,0 4-1 16,-6-8-3-16,0 4 4 0,6-5 0 0,-7 6-1 16,7-5 2-16,-7 1 2 0,1-1 4 15,0-4-2-15,6 5-2 0,-8-4 2 16,2-1-1-16,0 1 3 0,-1-1-2 16,1 5-1-16,6-4 1 0,-7 3 1 0,1-4 1 15,-1 4-1-15,1 1 3 0,6-1 6 16,-6-3 0-16,-2 4 2 0,2-2 3 15,6 2-2-15,-6-4 0 0,6 3 1 0,-7-4 1 16,7 5 0-16,-7-1 1 0,7 0 12 0,-6 1 11 16,6-1 4-16,0 0 6 0,0 5-1 15,0-2-1-15,0 5-9 0,0-4-14 16,0 0-6-16,0 0-2 0,0 0-2 0,0 0-3 16,0 0 1-16,6 0 5 0,-6-4-2 15,0 4-1-15,0-4 2 0,0 1 2 16,0-1-2-16,0 0-1 0,0-3 1 0,0-1-1 15,0 6-3-15,0-6-2 0,-6-3 1 16,6 3 1-16,0 1-4 0,0-1 2 0,-6-2 2 16,6 2 1-16,-7-3 3 0,1 4 2 15,6-4 4-15,-7 3 4 0,0-2 1 16,1-2-1-16,0 1 0 0,6 4-3 0,-7-4-2 16,0 0-1-16,1 0 0 0,0 0 2 15,6-1-3-15,-7 2 1 0,1-1 2 0,-1 0-4 16,7 0-3-16,-7 0 0 0,1 0 0 15,0 3-1-15,6-3-1 0,-8 4 1 16,2-1 1-16,6 1 0 0,-6 0-2 0,0 0-1 16,-1-1-1-16,7 1-2 0,-7 0-3 15,1-1 0-15,6-3-1 0,-7 0-1 0,1 0-3 16,0 0 1-16,-2 0-1 0,8 0-1 16,-6-4-1-16,0 1-1 0,0 3-1 15,-2-4 2-15,2 0-1 0,0 0 1 0,6 5-1 16,-7-5 2-16,1 0 1 0,-1 1 1 15,0-1-1-15,7 0 2 0,-6 0 0 0,0 1 1 16,0-1-1-16,6 4-2 0,-8-4 0 16,2 4 1-16,0-3-1 0,-1-1 1 15,7 4-1-15,-6-3 0 0,-1-1-1 0,0 0-3 16,1 0 3-16,0 4-3 0,-2-4 3 16,2 1-3-16,0-1 3 0,0 1 3 0,-1-1-3 15,0 0 2-15,1 0-2 0,-1 1 2 16,1-5-4-16,0 5 0 0,-2-5 2 15,8 5-1-15,-6-4-2 0,-6-1 0 0,12 4 0 16,-7-3 0-16,0 3 0 0,1-3 0 16,-1 3 1-16,1 0 0 0,-1 1 0 15,0-1 3-15,1 1-4 0,0-1 0 0,0 0 0 16,-2 1 3-16,2-5-3 0,0 1 1 16,6 0 2-16,-7-1 2 0,1-3 1 15,6-3 1-15,0-1 3 0,-7 0 0 0,7-3 3 16,0-1 5-16,-7 1 4 0,7 0 5 15,0-4 6-15,0 3 1 0,0-3-1 0,0 4-5 16,0-4-5-16,-6 0-6 0,6 0-8 16,0 0-24-16,0-4-58 0,0 1-104 15,0-5-112-15,0 1-157 0,0-7-159 0,-6-1-135 16,0 0-73-16,-8-3 30 0,1-4 75 16,-7-4 140-16,8 4 148 0</inkml:trace>
  <inkml:trace contextRef="#ctx0" brushRef="#br0" timeOffset="149168.46">29020 10983 105 0,'8'-4'337'0,"-2"-3"57"0,-6-4 55 16,6 4-29-16,-6-1-66 0,0 1-55 0,7-1-52 15,-7 5-49-15,0-1-54 0,0 1-49 16,6 3-39-16,-6-4-11 0,7 4-2 15,-7 0 10-15,0 4 13 0,6-4 11 0,-6 3 8 16,0 1 1-16,0-1 0 0,0 5-5 16,7 2-2-16,-7-2-1 0,0 3-2 0,0 4-3 15,-7-1 7-15,7 5 2 0,0-1 4 16,0 4 1-16,-6 0 4 0,6 4 4 16,-7-1-1-16,1 4 9 0,6 1 4 0,-7 3 5 15,1 0-1-15,6 0-7 0,-6 0-9 16,6 0-17-16,-8 0-16 0,8 0-15 0,0 0-11 15,0 0-8-15,-6-4-6 0,6 4-3 16,0-4-5-16,0 0-3 0,6 1-2 16,-6-4-1-16,0-1-2 0,0-2-2 0,8-2 1 15,-8 1 4-15,6-3-1 0,-6-1 2 16,6 0 4-16,1-7 0 0,-7 4 1 0,6-4-1 16,1 0 3-16,-7 0 1 0,6-4 2 15,-6 0 5-15,13 0 0 0,-7-3 2 0,8-4-3 16,5-4-4-16,1 1-3 0,6-5-8 15,6 1-6-15,1-7-3 0,6-1-1 16,7-3-2-16,-1-1 0 0,1-2 0 0,5-1 1 16,-4-1 2-16,5 1 1 0,-1-3 3 15,-4 3 1-15,-2 0 7 0,1 0 1 16,-7 3 2-16,-1 1 1 0,2 3 3 0,-7 1-1 16,-7-1-4-16,-1 4-1 0,-5 4-6 15,0-4-2-15,-1 4-4 0,-6-1-1 16,0 5-2-16,1-1-2 0,-8 1-6 0,0-1-17 15,1 0-31-15,-1 4-54 0,1-3-88 16,-7 3-95-16,6 0-132 0,1 0-140 16,-7 0-123-16,6 0-102 0,0 3 8 0,2 1 52 15,-2 0 115-15,7-1 148 0</inkml:trace>
  <inkml:trace contextRef="#ctx0" brushRef="#br0" timeOffset="151144.49">31867 14668 196 0,'6'0'356'0,"1"0"58"16,-1-3 55-16,7-1-71 0,-6-3-51 15,-7 3-43-15,6 0-49 0,0 1-49 0,-6 3-54 16,0-4-51-16,8 4-43 0,-8-3-29 15,0 3-19-15,0 0-8 0,0 3-1 0,0-3 5 16,-8 7 11-16,8-3 10 0,-6 7 19 16,-7-1 13-16,7 9 13 0,-7-1 9 0,0 8 5 15,-7 0 1-15,0 3-4 0,1 0-4 16,-1 8-1-16,1-4-1 0,0 4-2 0,-8-1 7 16,7 1 10-16,2 3 15 0,-9 1 8 15,7-1 5-15,-6 4 2 0,7 4-5 16,-1-5-9-16,-6 9-13 0,7-4-13 0,-1 3-10 15,-6 0-9-15,7-3-12 0,-7 3-9 0,6 0-8 16,-6 0-11-16,0 1-3 0,7-5 1 16,-7 4 3-16,-1-3 2 0,1 1 1 15,0-2 1-15,7-4-1 0,-7 1-5 0,0 0-2 16,6-3-6-16,1-5-1 0,-7-3-3 0,6 0 1 16,1 0-4-16,-1-4-1 0,7-3-1 15,-6-5-2-15,6 6-2 0,-7-9 1 0,0 4 1 16,7-4-2-16,0 1 1 0,-6-1 0 15,-1-4 3-15,7 2-2 0,-6-2 1 0,0 4-2 16,-1-7 2-16,0 4-2 0,1 0-1 16,-1-1-1-16,0 1 0 0,1-1 2 0,-7 1-1 15,6 0 1-15,-6 0 0 0,1-5-1 0,-9 5 1 16,9 0 0-16,-7-4-1 0,-1 3 1 16,-1-3-1-16,2-3 1 0,-1 3 0 0,-5-1-2 15,5-2 1-15,-6 0 0 0,1 3 1 16,-2-4 0-16,1-3-2 0,-7 3 4 0,7 0-3 15,-6 0-1-15,5 1 2 0,1-1 1 0,0-3 1 16,1 3-4-16,-8-3 4 0,7 3-1 0,0-3-1 16,6 3 1-16,-6-3-3 0,0 0 2 15,6-4-2-15,1 3 2 0,6 1 1 0,-1-4-3 16,9 0 1-16,-2 3 0 0,7-3-1 16,6 0-6-16,-6 0-10 0,7 0-15 0,-2 0-19 15,2 0-27-15,0 0-38 0,6 0-44 0,0 0-48 16,0 0-53-16,0 0-56 0,0 0-73 15,0-3-76-15,0 3-65 0,0-4-55 0,0 1-48 16,0-9 16-16,-6 5 68 0,-8-4 97 16,8-4 104-16</inkml:trace>
  <inkml:trace contextRef="#ctx0" brushRef="#br0" timeOffset="151594.07">29346 16624 57 0,'13'0'308'0,"1"0"56"15,-8-2 53-15,6 2-36 0,-4-5-53 16,-8 5-60-16,6-4-50 0,0 4-52 0,-6 0-47 16,0 0-39-16,0 0-16 0,0 4 2 0,0 1 17 15,-6-3 22-15,0 6 23 0,-8 3 17 16,2-4 2-16,-8 4-6 0,0 3-10 0,-5-2-16 16,5 2-13-16,-7 2-10 0,1-2-7 15,7 4-7-15,-7-4-6 0,6 5-1 0,-6-1-6 16,13 1-2-16,-6-1 0 0,6-3 2 0,7 3 9 15,-2 0 8-15,8 0 11 0,8-4 10 0,-2 6 2 16,7-6-2-16,0 1-13 0,6 3-17 16,7-7-18-16,7 4-17 0,-1-1-20 0,1-3-35 15,7 0-53-15,-2 1-69 0,1-5-68 0,0 0-74 16,1 1-85-16,-8-5-74 0,1-3-51 16,-7 4-28-16,-1-8-29 0,-11 4-33 0,6-7 33 15,-20 0 70-15,0-4 84 0,0-4 84 16</inkml:trace>
  <inkml:trace contextRef="#ctx0" brushRef="#br0" timeOffset="155052.23">27574 17460 231 0,'0'-4'412'0,"0"4"64"16,8-3 54-16,-8-1-68 0,0 0-69 15,0 0-75-15,6 1-57 0,-6 3-52 0,6 0-46 16,7 0-38-16,1 0-24 0,-2 0-16 15,8 0 0-15,0 3 14 0,5-3 23 0,1 0 21 16,7 4 22-16,7 0 20 0,-2 0 10 16,8 3-4-16,0 0-7 0,5 0-20 0,8 5-19 15,0-6-27-15,6 6-18 0,1-1-15 16,-1-1-9-16,6 2-6 0,0-5-6 0,-6 4-3 16,8 0-8-16,-8-4-6 0,0 5-7 0,0-5-5 15,0 0-6-15,-7 0-5 0,-5-3-1 16,-2 3-3-16,-11-4-2 0,5 1-2 0,-12-4-1 15,-1 5-3-15,-6-2-2 0,-6-3-3 16,-1 0-14-16,1 0-27 0,-6 0-52 0,-2 0-105 16,-6-3-146-16,1 3-224 0,0 0-232 15,-7 0-129-15,0 0-34 0,-7 0 62 0,-6-5 120 16,7-2 215-16</inkml:trace>
  <inkml:trace contextRef="#ctx0" brushRef="#br0" timeOffset="-93917.17">16666 12869 49 0,'-7'0'193'0,"7"-3"16"0,0 3-33 15,0 0-44-15,0-4-18 0,0 4-7 16,-6 0-2-16,6-4-4 0,0 4-2 0,0 0-3 15,0 0-3-15,0-3 1 0,0 3 4 16,0 0 12-16,0 0 7 0,0-4 8 16,0 4 3-16,0 0-5 0,-6 0-7 15,6-4-9-15,0 4-6 0,0 0-9 16,0 0-4-16,0 0-3 0,0 0-3 0,-8 0-5 16,8 0-5-16,0-3-6 0,0 3-8 15,0 0-9-15,0 0-7 0,-6-4-8 16,6 4-6-16,0 0-5 0,0-4-5 15,0 4-3-15,0 0-1 0,-6 0 1 0,6 0 2 16,0 0-3-16,0 0 1 0,0 0 0 16,0 0-5-16,0 0-3 0,0 0-1 15,0-3 0-15,0 3-1 0,0 0-3 0,0 0-1 16,0 0 0-16,0 0 1 0,0 0-2 16,0 0 0-16,0 0 4 0,0 0-3 15,0 0-2-15,0 0-1 0,0 0-1 16,0 0-2-16,0 0 0 0,0 0 5 0,0 0 1 15,0 0-1-15,0 0 0 16,0 0 4-16,0 0-2 0,0 0-4 0,0 0 2 0,0 0 2 16,0 0-1-16,0 0-1 15,0 0 0-15,0 0 0 0,0 0-2 0,0 0-1 16,0 0 1-16,0 0-2 0,0 0 3 16,0 0-1-16,0 0 0 0,0 0-1 15,0 0 0-15,0 0-3 0,0 0-4 0,0 0-4 16,0 0-8-16,0 0-11 0,0 0-9 15,0 0-12-15,0 0-14 0,0 0-11 16,0 0-5-16,0 0-2 0,0 0 0 16,0 0 9-16,0 0 10 0,-6 0 8 0,6 0-1 15,0 0-15-15,0 0-34 0,0 0-56 16,0-4-68-16,0 4-95 0,0 0-70 16,-8-3-17-16,8-5 20 0,0 1 50 15</inkml:trace>
  <inkml:trace contextRef="#ctx0" brushRef="#br0" timeOffset="-92568.11">18268 14518 10 0,'0'-4'223'0,"0"-3"21"0,-13 3 4 15,7-3-58-15,-1 0-41 0,0 0-18 0,-5-1-2 16,4-3 13-16,-4 4 17 0,5-4 19 15,-6 3 10-15,0-3 4 0,1 0-5 16,-2 0-3-16,1-3-16 0,0 3-20 0,-6 0-16 16,-1 0-18-16,0 0-13 0,1 1-21 15,-1-6-11-15,0 9-5 0,-5-4-8 0,-1 0-3 16,0 3 0-16,0 1 9 0,-1 0 5 16,-5 0 2-16,-1-1 5 0,1 5 4 15,-1-1 5-15,-5 0-3 0,5 1 0 0,-7-1 9 16,1 4 10-16,1-4 9 0,-8 4 12 15,7 0 14-15,-6-3 6 0,-2 3 1 16,2 0-7-16,-1 0-8 0,-5 0-19 16,5 3-19-16,-7-3-15 0,2 0-20 0,-1 4-10 15,5-4-12-15,-4 4-7 0,-1-4-7 16,-1 3-8-16,2 1-2 0,-2 3 0 16,-5-3 0-16,5 3 5 0,-4 1 5 15,-2 2 3-15,6-2 3 0,-5 3 1 0,5 0-3 16,2 3-3-16,-8-2-5 0,13 2-1 15,-5 1-3-15,-2 0-2 0,1-1 1 0,7 4-1 16,-8 1 0-16,1 3 1 0,0 4 1 16,0-1-1-16,0 4 0 0,0 1-1 15,6 2 1-15,-6 6-1 0,7-3-2 0,-2 2 1 16,9 3 0-16,-1 1 0 0,6 3-2 16,1 0 0-16,6 0-1 0,-1 0 1 15,1 0-3-15,7 1-1 0,-1 2 0 0,8-4-2 16,-2 1-2-16,2-3-2 0,4 3-1 15,2-1 1-15,0-2-4 0,6-1-2 0,0-3-1 16,6 3-4-16,0-3-2 0,8-1-4 16,-1-2-2-16,0 1 0 0,6-1-2 0,7-1-2 15,0-4-5-15,7 4-6 0,-1-3-4 16,7-1-5-16,7 4-8 0,7-8-15 16,-8 5-14-16,14 0-8 0,-7-5-11 0,7 0-8 15,6-3 3-15,0 1 18 0,6-6 18 16,1 1 21-16,6 2 16 0,-7-6-2 0,8 1-20 15,-1-4-27-15,0 0-37 0,7-4-45 16,-7 0-51-16,7-3-42 0,-7-4-44 0,0-4-48 16,0-3-40-16,-6-4-40 0,-1-4-64 15,-6-7-5-15,-12-4 36 0,-1 1 62 16,-13-4 73-16</inkml:trace>
  <inkml:trace contextRef="#ctx0" brushRef="#br0" timeOffset="-90328.47">15565 16815 80 0,'0'-8'336'0,"0"-2"44"0,0 3 34 0,-7-4-26 16,1 2-88-16,0 7-41 0,0-6-17 15,6 4-9-15,-8 0-8 0,2 1-15 0,6-1-29 16,-6 4-43-16,-1 0-41 0,1 4-27 16,-1 7-13-16,-6-1 1 0,-7 13 13 0,1 10 21 15,-7 4 21-15,0 6 15 0,0 5 7 16,-7 7 3-16,1 4-2 0,5-1-5 0,1-3-10 16,0 4-12-16,1-4-16 0,-1-4-18 15,12-4-22-15,-5-2-17 0,12-9-15 0,-6-2-8 16,13-5-6-16,0-7-1 0,7-8 3 15,6-2 2-15,6-9-1 0,14-6 1 0,-1-9-3 16,8-6-3-16,5-12-5 0,1-3-7 16,5-10-2-16,-4-5-3 0,5-3 1 0,-7-4 4 15,8-4 2-15,-8 4 5 0,-7 4 1 0,2 4 3 16,-7 6 10-16,-7 4 13 0,-7 5 10 16,1 10 5-16,-8 0 4 0,2 7 0 0,-8 7-8 15,-6 8-10-15,-6 8-4 0,0 7-4 16,-8 7-2-16,1 11-2 0,0 0-3 15,-6 8-3-15,5-2-5 0,-5 5-2 0,6 0-1 16,0 0-3-16,6-4 2 0,1 0-1 0,-1-7-2 16,7 4 0-16,0-8-2 0,0-2-4 15,7-6-5-15,-1 1-7 0,8-8-3 16,-8-2-3-16,7-5-2 0,0-3 1 0,0-8 0 16,-6-3-2-16,-1 0-11 0,-6-12-11 0,0 1-12 15,-6-7-9-15,-1-5-1 0,-6 0 8 16,0-3 12-16,-6-3 14 0,5-1 14 0,1 4 12 15,-7 1 6-15,8-2 2 16,6 5 1-16,-8 3 2 0,14 1-3 0,-6 3 2 0,12 3-2 16,1 1 0-16,6 4-1 0,-1-1 1 15,8 4 1-15,7 0 3 0,-1 4-1 0,0-1-2 16,-1 5 4-16,9-1 0 0,-9 0-1 16,1 4-1-16,0 4 0 0,0 0-1 15,-6-1 3-15,-1 5 10 0,1-1 21 0,-7 0 24 16,-7 4 24-16,8 0 18 0,-14 4 9 0,6 3-1 15,-6 1-11-15,-6 3-17 0,-1 3-20 16,0-3-14-16,1 7-11 0,-7-3-7 0,7 4-8 16,-8-2-5-16,8 2-2 0,-7-1-5 15,6-3-2-15,1 4-3 0,6-9 0 0,0 5-2 16,0-4-3-16,0-4-3 0,6 0-7 16,1-3-4-16,6-1-5 0,0-6-2 0,0 0-1 15,13-5-4-15,-7-6 4 0,14-5-4 16,-7-2-3-16,7-6-6 0,-7-2-5 0,6 0-5 15,1-8-4-15,-7-3-2 0,6-4-2 16,-5 0 7-16,-1-4 6 0,0 0 9 0,-7 2 8 16,-5-3 8-16,4 2 8 0,-10 3 3 15,4 4 3-15,-12 3 2 0,7 0 1 0,-7 4 2 16,-7 0 1-16,1 4 0 0,0 3 0 0,-8 1 0 16,2 3 1-16,-2 4-2 0,-5-2 0 15,-1 2-3-15,8 4 2 0,-8 3-1 0,7 3-2 16,-7 4 3-16,0 2-2 0,8 5 1 15,-2 4-1-15,1 4 1 0,7 4 0 16,-7 3 1-16,13 3 0 0,-7 2-2 0,7 3 2 16,7-1-2-16,0 1 3 0,-1 0-2 15,7-4 2-15,0-4 2 0,6 0 1 0,1-3-1 16,0-1 1-16,-1-2 3 0,7-5 0 0,0-4 0 16,1-3-1-16,-1-3 5 0,6-4-4 15,-6-1-4-15,6-6 1 0,2-1 1 0,-2-4 0 16,-7-3-2-16,9 0 5 0,-9-3 7 15,1-1 9-15,0 0 13 0,-6 1 18 16,-7-1 17-16,0 0 14 0,0 1 8 0,0-1-6 0,-6 1-7 16,-1 3-13-16,1 3-14 0,-7-3-14 15,0 4-10-15,6-1-6 0,-6 1-4 16,0 4-6-16,-6-1-5 0,6 4-4 0,-7 0-2 16,1 4-2-16,-8 3-4 0,2 4 1 15,-2 4 1-15,-5 3 1 0,-1 4-1 0,8 3 3 16,-8 2 4-16,7-2 3 0,0 4 0 15,0-3 0-15,7 3-2 0,-2 1-4 0,8-5 0 16,0 4-1-16,0-7 0 0,14 0 1 16,-1 0 2-16,0-3 1 0,12-8-2 15,2 0 3-15,-1-8 2 0,6-6-3 0,1-5 3 0,-1-4 1 16,1-2 0-16,-13-7-1 0,0-5-1 16,-8-7-1-16,-5-7-3 0,-14-1 0 15,-5-6-2-15,-15-8 0 0,1 3 0 0,-13 1-1 16,0 1-1-16,0 1 0 0,-6 9-1 15,-1 4-21-15,7 5-49 0,0 6-90 0,-1 3-97 16,8 8-129-16,6 3-138 0,0 7-109 16,6 4-60-16,14 0-31 0,0 4 34 0,6 3 94 15,0-7 123-15,6 7 118 0</inkml:trace>
  <inkml:trace contextRef="#ctx0" brushRef="#br0" timeOffset="-88448.14">15943 11053 259 0,'6'-7'348'0,"-6"-5"30"16,0 4 17-16,0 1-137 0,0 0-95 15,0 3-65-15,0 4-41 0,0 0-19 16,0 8 11-16,0 6 26 0,0 12 25 0,-6 7 25 16,-1 7 18-16,7 7 5 0,-6 5-16 15,-1-1-24-15,-78 16-19 0</inkml:trace>
  <inkml:trace contextRef="#ctx0" brushRef="#br0" timeOffset="-87407.85">16015 10884 40 0,'6'-11'207'0,"0"0"28"15,-6 0-18-15,0 0-26 0,0-4-7 16,7 4 4-16,-7 0 8 0,-7 4 6 0,7 0-5 16,0-1-17-16,0 1-30 0,-6 3-35 15,0 4-37-15,6 0-29 0,-7 4-22 16,1 3-9-16,-1 8 5 0,0 0 10 16,1 10 14-16,0 4 14 0,-1 5 9 0,0 6 7 15,1 7 4-15,-1 9 3 0,7-2 0 16,-6 8-3-16,-1 1-4 0,1-1-4 15,-1 1-9-15,1-1-6 0,0-3-8 16,-2-5-4-16,-4 1-4 0,5-3-4 0,1-8-3 16,-7-1-7-16,6-2-6 0,1-8-5 15,0-4-4-15,-8-3-18 0,8-4-54 16,6-8-96-16,-14 0-114 0,8-5-114 16,0-9-115-16,-1-5-75 0,1-9 2 0,-1-4 69 15,0-12 101-15</inkml:trace>
  <inkml:trace contextRef="#ctx0" brushRef="#br0" timeOffset="-85976.84">15773 11225 32 0,'0'-33'241'0,"7"3"26"0,-7 1 23 16,7 0-78-16,6 3-43 0,-1-3-24 0,8 3-13 16,6-3-8-16,7 3-7 0,-7 4-11 15,13 0-11-15,0 4-14 0,0 3-19 16,0 8-17-16,0-1-13 0,0 12-7 15,-13 0-1-15,7 8 5 0,-14 6 11 0,1 3 12 16,-7 5 13-16,-13 4 7 0,0 2 7 16,-6 5 0-16,-14-1-2 0,1 5-3 15,-7-2-5-15,-7 2-4 0,1-4-5 0,-1-4-5 16,0 0-4-16,7-4-4 0,-6-3-5 16,12-8-6-16,0 0-3 0,7-3-6 15,0-4-8-15,7 0-4 0,6-7-3 16,0-1-3-16,6-6-6 0,7-1-3 0,7-7 2 15,-1 4-2-15,8-4-6 0,-1 0 2 16,0 0 2-16,0 3 0 0,7 1-1 16,-1 3 0-16,-7 8 4 0,9 0 2 0,-2 3-1 15,-6 8 5-15,0 3 4 16,-6 8 5-16,-8 0 6 0,2-1 9 0,-8 8 13 16,-6-4 10-16,-6 4 13 0,-8 1 13 0,-5-2 12 15,-1 1 7-15,-6 0 4 0,0-3 4 16,-6-1-4-16,-1-4-11 0,1-3-15 15,-1 1-11-15,1-6-19 0,5-6-14 16,1 5-15-16,7-9-44 0,-1-3-60 0,8-8-71 16,5 0-85-16,0-8-91 0,14-2-69 15,0-4-23-15,12-4 12 0,1-4 32 16,12-3 60-16,1 0 74 0,5-4 64 0,2 0 56 16,5-4 44-16,8 4 37 0,-8 0 31 15,7-3 26-15,7 3 28 0,0 0 27 16,-8-4 29-16,8 4 28 0,-7 4 25 0,-6 0 22 15,-7 3 26-15,0 4 31 0,-13 4 19 16,-6 3 1-16,-7 4-14 0,-7 0-22 16,-12 7-31-16,-7 4-39 0,-7 4-34 15,-6 7-19-15,-13 3-4 0,0 8 0 0,-1 3-5 16,2 2-6-16,-1 2-9 0,-1 0-9 16,8-3-13-16,6 4-10 0,6-5-9 15,8 1-6-15,-2-4-3 0,14 0 0 0,6-8-3 16,2 1-2-16,11-4 1 0,1-8-3 15,6-3 1-15,6-3-2 0,1-5-1 16,-1-6 0-16,-5-4-4 0,5-4 0 16,1-4-1-16,-15-3 0 0,9-4-2 0,-7 0 1 15,-8 0 4-15,-5 0 12 0,6 6 19 16,-13-1 14-16,6 6 5 0,-6 4 5 16,0 7-6-16,-6 7-11 0,0 4-19 15,-8 7-15-15,2 11-6 0,-2 5-1 0,1 2-1 16,1 8 3-16,-2-4-4 0,2 4 3 15,5 0 1-15,-6 1-6 0,13-5-17 16,-7-4-36-16,7 1-40 0,0-8-50 0,7 0-61 16,-1-7-78-16,1-2-55 0,6-9-30 15,7-5-8-15,-1-10 15 0,7-3 42 16,0-11 71-16,-6-4 70 0,5-8 63 16,1-2 45-16,1-9 31 0,-1-6 19 0,-6-1 13 15,5-6 14-15,1-2 20 0,0-2 30 16,-6 6 39-16,6 5 40 0,-7 3 38 15,1 11 26-15,-7 4 0 0,0 7-21 16,0 7-27-16,-7 8-16 0,2 7-9 0,-2 11-7 16,-6 3 6-16,6 15 14 0,-12 4 13 15,6 12-4-15,-6 2-11 0,-2 12-8 16,2 3-8-16,0 4-16 0,-1 3-17 16,-6 5-18-16,7-1-16 0,-1-3-15 0,-6-1-14 15,6-2-7-15,1-5-18 0,0-4-26 16,-1-7-38-16,7-3-34 0,-7-7-24 15,1-5-22-15,0-7-12 0,-1-3 6 16,1-8 18-16,-8-7 24 0,2-3 20 0,4-8 18 16,-4-4 23-16,-1-3 19 0,6-8 18 15,1 1 17-15,-1-4 13 0,1-1 9 16,12-3 5-16,1 4 6 0,-1 0-3 0,8-2-4 16,4 3-4-16,2 6 0 0,7-4 2 15,5 7 2-15,-6 2 2 0,7 2 2 16,-1 1 4-16,-6 5-1 0,7 6 4 15,-13 3 10-15,5 0 12 0,-5 7 16 0,-7 5 16 16,0 2 13-16,0 1 12 0,-6 7-1 16,-7-4 0-16,6 4-12 0,-6 0-15 15,0-1-18-15,0 2-15 0,7-4-16 16,-7-1-13-16,0-4-7 0,6-3-4 0,0 0-3 16,2-3 0-16,-2-1 3 0,0-7-1 15,7-4-2-15,0-7-2 0,6-3-2 16,-5-5-3-16,-1-6-3 0,0-1 3 0,0-7-1 15,0-4-4-15,-6-3 1 16,5 0 11-16,-5 3 22 0,0 1 14 0,-1 6 14 16,0 5 7-16,-6 2 1 0,0 9-12 15,0 3-26-15,0 7-18 0,0 4-15 0,-6 11-4 16,0 7-2-16,-1 5 0 0,0 6 3 16,1 4-1-16,0 3 0 0,6 2 0 15,0-3 1-15,0 6 5 0,0-4 1 16,6 3-21-16,0-3-66 0,8-4-82 0,-8 0-127 15,7 0-159-15,0-4-147 0,-6-7-137 16,5 4-20-16,2-8 37 0,-8 0 103 0,0-2 142 16</inkml:trace>
  <inkml:trace contextRef="#ctx0" brushRef="#br0" timeOffset="-80584.17">23062 13565 166 0,'-7'-3'226'16,"7"3"24"-16,0-4-52 0,0 0-37 0,-7 4-16 16,7-3-9-16,0-1-3 0,-6-3-9 15,6 3-14-15,0 1-11 0,-7-1-8 16,7 0 1-16,0 1 7 0,-6-5 14 15,6 1 12-15,-6 3 7 0,-2-3 2 0,-4 0-1 16,6-2-15-16,-14 3-11 0,7-6-8 16,-7 5-3-16,0 0-3 0,1-4 3 15,-7 1 9-15,0-2-3 0,0 5 3 0,-7-4 2 16,7 0-5-16,0 0-3 0,-7 0-2 16,1 0 3-16,-1 4-8 0,-6 0-7 15,7-4-5-15,-7 6-6 0,-1-2-10 16,2 3-11-16,-1-3-7 0,-7 4-4 0,7-1-2 15,0 1-2-15,-7 3-2 0,7-4-3 16,0 4 3-16,-7 0-3 0,7 0-2 16,1 0-3-16,-9 4-3 0,9-1 2 0,-7 1-4 15,5-1 2-15,-5 1-3 0,6 3 0 16,-1 0-2-16,-5 0-7 0,6 5-4 16,-1-1-3-16,1 4-4 0,1-1-1 0,-2 1-3 15,7 3 2-15,1 1 0 0,-1-1-1 16,1 1-1-16,-1 2 1 0,1-2 3 15,-1 3-1-15,1 3-1 0,6-3 4 16,-7 4-1-16,1 0 0 0,-1-5 0 0,1 5-3 16,-1 0 1-16,1-4 1 0,-7 3 0 15,13-2-1-15,-7-2 0 0,1 1 2 16,-1 0 0-16,1 1-1 0,5-2-2 0,1 1 0 16,0 0 0-16,0 3-2 0,-1-2 2 15,9 2 0-15,-9 1 0 0,7 4 2 16,-6-1 0-16,7 0 3 0,-1 1-1 0,8 5-1 15,-8-1 4-15,7-1-4 0,0 3 4 16,6 1-3-16,-5 4 0 0,5-5-2 16,-6 1-1-16,7 3 1 0,-2-3-2 0,2-1 3 15,0 4-3-15,-1-3 4 0,7 0 1 16,-6 3 1-16,6-3-1 0,0 3-1 16,0-3 2-16,0 3-2 0,0-4 5 0,0 1-1 15,0 0 3-15,0-4 1 0,6 0 3 16,-6 0 4-16,7 0 1 0,-1-4-5 15,0 4 2-15,8-4-3 0,-8-3 3 0,8 3-6 16,-2 1-2-16,1-4-1 0,1 2-1 16,-2-1 1-16,8 2-4 0,-7-4 0 0,7 4 1 15,0-3 2-15,-2 0 0 0,2 0-1 16,-1-1 0-16,1 1-1 0,6-1 0 16,-6 0-1-16,5-2 0 0,2 3 3 15,-7-1 0-15,6 1 1 0,0-1 3 16,-1 0 3-16,8 6 2 0,-7-6 3 0,6 4 3 0,-5 4 5 15,11-3-1-15,-4 3 1 0,-2-4-1 16,1 4-4-16,6 0-4 0,0-3-4 16,-7 2-3-16,8-2-3 0,-8-1-1 0,7 0 1 15,-6-3-2-15,6 3-1 0,-7-7-1 16,7 4 1-16,1-4 2 0,-8 1 0 0,7-2 4 16,0-3 2-16,1 4 4 0,5-4 2 15,-6 1 0-15,7-1 2 0,-1-4-4 0,7 6 0 16,-7-6-1-16,8 0 0 0,-1 1-1 15,7 0 0-15,-1-4 1 0,1 3 1 16,-1-3 0-16,1 0-3 0,-7 0-1 0,7 5-1 16,-1-10 0-16,1 6-1 0,-6-2-2 15,4-3 0-15,-4 1 1 0,5-1-2 0,-5 1-2 16,-2-5 0-16,2 4-1 0,-1-3 0 16,-1-4 2-16,-4 4 0 0,5-4 3 0,-1 0 1 15,8 0 2-15,-6 0-3 0,5 0 0 16,1 0-2-16,0-4-2 0,-1 4-3 0,0-4 0 15,1 1 0-15,0-1-2 0,-1 1 1 0,1-5 1 16,-7 1-1-16,0-4 3 0,0 0 1 16,1 0 3-16,-2-4 1 0,1 0 1 15,-5 1 3-15,-2-5-2 0,1 1-2 0,-7 0 0 16,-1-4-3-16,1 1-1 0,-5 1-2 16,-2-5 1-16,1 3-2 0,-8-7-3 0,7 3 0 15,-12-8 0-15,6 2 0 0,1-5-1 16,-8-3-4-16,-6-1 2 0,7-6 1 15,-7-1 0-15,-7 1 0 0,0-4-2 0,2-4 1 16,-8 3 1-16,0-2-2 0,0-1 1 16,-8 0 3-16,8 0 1 0,-6 3 0 15,6 1-1-15,0 0 0 0,-6 3 0 0,6 1 0 16,0-1 0-16,0 4-2 0,0-4 0 16,0 4 1-16,6 0 0 0,-6 0 0 15,6 1-3-15,-6-4 1 0,8 2-4 0,-2-3-1 16,-6 0-5-16,6 5-2 0,-6-5-4 15,0 4 0-15,0 0 1 0,-6 0 0 0,0 4 3 16,-2-1 1-16,-4-2 4 0,-1 2 0 16,-13 2 1-16,6-2 0 0,-6 0-1 15,0 5-1-15,-7-5-2 0,1 1-1 0,-1 4 1 16,-6-5-1-16,7 4 0 0,-7 1 2 16,-1 3 3-16,-5-3 1 0,6 2 2 15,-1 1 1-15,2-3 2 0,-8 7 0 0,0-5 1 16,8 1 1-16,-9 4-6 0,-4 0-1 15,5 0-5-15,-6 3-4 0,0 0-4 16,0 1-4-16,-7 3-1 0,7 0 3 0,-6 0 4 16,5 4 5-16,-5-1 3 0,5 1 5 15,-5 3 0-15,6 0 5 0,0 1-1 16,-1 3 2-16,2 0-2 0,-8 4 0 16,7-1 2-16,-1 1-1 0,-5 0-2 0,0 3 0 15,-1-1 2-15,1 5-2 0,-7 0 0 16,0 0 3-16,-1 0-1 0,1 5 0 15,0-1-2-15,-7 3 2 0,7 0 0 16,0 1-2-16,-1-1 1 0,8 4 2 0,-8 0 1 16,9 3 1-16,-2 1-2 0,0 3 0 15,7 1 0-15,-7-1-1 0,7 4 0 16,-6 4 1-16,6-1 2 0,-7 1-1 0,7 3-1 16,-7 1 0-16,0-1 0 0,8 4-2 15,-8 0-1-15,0 0 2 0,1 4 0 16,-1-1 1-16,6 1 1 0,2 0-1 15,-1 3 4-15,7 4-1 0,5-5 1 0,-5 6-1 16,6 3-2-16,-1-5 1 0,7 2-2 16,1 2 0-16,-1-3-2 0,15 4 1 0,-9-1-2 15,1 1 3-15,6 3-1 0,8 1 0 16,-8 2 2-16,7 2 1 0,0-1 1 16,6 0 1-16,1 3 0 0,0-3-1 0,6 0-1 15,0 3 0-15,6 2 2 0,0-6 1 16,8 8 1-16,-2-3 3 0,8-1 0 15,6 1 0-15,0 0-1 0,6-4-1 0,1 3-1 16,-1 1-1-16,8 0 0 0,5-1-1 16,1 2 1-16,-1-3 0 0,8-1 2 0,-1-5 2 15,6 4 1-15,1-4 1 0,-1-3 0 16,7-1 2-16,0 1 0 0,1-4 3 0,6-4 0 16,-1 0-1-16,1-3 3 0,6-4-4 15,-7 4-2-15,8-8-2 0,6 0-1 0,-8 1 2 16,8-5-1-16,0-3 1 0,-7 0 1 15,7 0-1-15,-7 0-3 0,0-3-1 16,1-5-1-16,-2 1-4 0,-4-1 1 0,-2-3 1 16,0 0 2-16,1-3 1 0,6-1-2 15,-7-3-1-15,2-1-2 0,4-3-1 0,2 0-2 16,-1-3-1-16,0-5 0 0,7 1 2 0,-7-4 0 16,0 0 0-16,0-4 0 0,1 1-1 15,-8-4 2-15,0-1 2 0,-6-3 1 0,1 0 0 16,-1-3 0-16,0-5 2 0,-6 2-2 15,0-3-5-15,-8-5-1 0,8 3 1 16,-13-8 1-16,5 1-3 0,2-4 0 0,-14-3 2 16,7-1 0-16,-7-3-2 0,-1 0 0 15,-5-8 1-15,-1 4 0 0,2-4-2 0,-9 1 0 16,1-1 1-16,0-7-2 0,1 4 1 16,-7-4-2-16,-2 4-2 0,2-4-5 0,-7 0-5 15,1 0-2-15,-8-1-3 0,0 2 1 16,-6-1-3-16,0-4 3 0,0 1-1 15,-6-2-4-15,0 3-7 0,-8-5-6 0,-5 3-6 16,5 4-9-16,-12-4 2 0,1 1 1 16,-8 3 4-16,-6 0 6 0,0 3 12 15,-7 5 6-15,-6-5 4 0,0 9 7 0,-7-1 6 16,1 0 2-16,-1 3 0 0,-6 4 3 16,6-3 2-16,-6 8-2 0,0-5-2 15,0 4 0-15,0 4 0 0,0-1-2 0,-7 4 3 16,0 5 1-16,1-5-2 0,-1 8 3 15,0 0-1-15,1 3 0 0,-1 0 1 16,1 8 0-16,-1-4 3 0,-6 4 1 16,0 3-2-16,-1-1 2 0,-6 2-2 0,2 3 1 15,-9-3-3-15,7 7-2 0,-6-4 3 16,-6 0-1-16,12 3 0 0,-6 1 1 16,6 0 0-16,1-1 0 0,-1 1-1 0,6 3 1 15,-5 1 2-15,6-1-1 0,0 4-1 16,-1 0 1-16,8 4 0 0,-14-1 0 15,7 1-4-15,0 3 1 0,-7 4-2 0,7 0-1 16,-7 4 0-16,7 3-1 0,7 0 0 16,-1 4 2-16,0 8 2 0,7-1 1 15,6 4 1-15,0 7 0 0,1 4 0 0,6 0 0 16,0 4 0-16,7 3 3 0,-1 1 1 16,7 2-4-16,0 5 5 0,7 0 1 15,-8 3-1-15,7 4 0 0,7-4-2 0,-6 8 4 16,5-4-2-16,2 3 1 0,-1 2 3 15,0-2 3-15,6 4 2 0,1-3 5 16,5 3 3-16,2-7 2 0,5 4 2 0,7-5 4 16,0 1 1-16,7 0 3 0,5 0 2 15,8 0 1-15,6 0-2 0,1 0-1 0,5 0-3 16,7 0-5-16,6-4-8 0,1 4-5 16,7 4-3-16,-2-5-4 0,8 5-4 0,-1-4-2 15,1 0 1-15,6-4 1 0,0 0 2 16,0 1 0-16,0-8 4 0,1 3 1 15,-1-3 1-15,0-3 1 0,0-1 1 0,0-7-2 16,7 0 3-16,-7-4 0 0,7 0 0 16,6-7 1-16,-6 0-3 0,5-3 0 0,8-8-4 15,0 0 0-15,-1-1 1 0,7-5-1 16,1 2 2-16,-1-7 1 0,0-1 2 0,-6 2 1 16,13-1-1-16,-7-4 2 0,0-3 1 15,0 3 0-15,0-3-1 0,1-1-2 0,-1-3-2 16,0 0-3-16,0 0-4 0,1-3-2 0,-1-5-2 15,6 1-1-15,1 0 2 0,-7-4-1 16,7-4 2-16,-7-3 1 0,0-5 2 16,0 2 1-16,0-9-2 0,-6 1-1 0,7-4-1 15,-8 0-1-15,-6-7-2 0,1 0-3 16,-8-1 1-16,0-3 1 0,-6 0-1 0,-6-7-1 16,-7 0-1-16,-13-4-1 0,1 0-5 15,-7-4-3-15,-15-3-6 0,-4 0-5 16,-8 0-1-16,-6-5-3 0,0-2 2 0,-6-1 2 15,-8 1 6-15,2-5 2 0,-2 1 3 16,-5 0 2-16,-1-4 0 0,1 0 4 0,-7-4 0 16,6-3 0-16,-6 4 1 0,0-5 1 15,-6 4 1-15,-1 1-3 0,7 0 0 16,-13-1-4-16,6 4-8 0,-5 0-11 0,-8 7-11 16,7-3-11-16,-14 7-12 0,2-3-5 15,-1 6 0-15,-7 1 3 0,-6-4 6 0,-7 8 10 16,0-1 11-16,-5 0 9 0,-8 4 9 15,6 4 7-15,-5 0 4 16,-1 7 6-16,0 0 1 0,0 3 1 0,8 5 0 16,-8 3 2-16,7 3 2 0,0 5 0 0,-7 3-5 15,7 4-1-15,-7 3-7 0,-6 0-4 16,0 5-5-16,-7 2 1 0,7 5 0 16,-7-1 1-16,7 4 5 0,0 0 7 0,-7 4 2 15,14-1-1-15,-8 5 4 0,1 2 3 16,6 5 0-16,1 0 0 0,-7 7 0 15,0 0 3-15,6 4-3 0,-6 6-1 16,-7 1 1-16,7 7 0 0,0 2-4 0,6 1 1 16,-6 4-2-16,13 1 5 0,6 7 0 15,0-3 2-15,7 6 1 0,0 0 2 16,13 9 4-16,7-5-3 0,-1 10-1 0,13-1-2 16,1 2-2-16,-1 7 0 0,7 2 1 15,0-2 2-15,7 4 1 0,-1 0 0 0,0-3 2 16,7-1-3-16,-6-3 0 0,12-1-1 15,-5 2 2-15,12-4 3 0,0-1 0 0,0-3 5 16,6-1 2-16,0-3 5 0,14 0 4 16,-7-4 7-16,13 4 6 0,0-7 3 15,13 3 3-15,0-4 0 0,7-3-3 0,5 0-6 16,15-3-7-16,-1-4-3 0,7-5-4 16,6-2 0-16,6-2 1 0,7-1 3 0,1-2 6 15,5-3 3-15,2-4 5 0,11 1 0 16,-5-1-2-16,5 0-3 0,7-3-5 0,1-4-5 15,5 0-7-15,7 0-4 0,-6 0-5 16,0-4-3-16,6 1 1 0,-6-5 0 16,7-3 0-16,-8 0-3 0,7-4-1 0,0-3 3 15,0-4-2-15,0 0-2 0,-6-7 0 16,0-1 1-16,7-6 3 0,-7-4-1 16,-7-1-1-16,-1-3 0 0,2-3-2 0,-7-5 1 15,-1 5-4-15,-5-5-1 0,-8-3 2 16,1 4-1-16,-13-4 2 0,6-4-1 0,-13 1 1 15,0-4 1-15,0-5-3 0,-6 2 1 16,0-5-4-16,-7-3-7 0,0-5-10 16,-7 3-18-16,-5-7-20 0,-1-6-13 0,0-3-12 15,-14-4-9-15,2-5 3 0,-1-6 10 16,-13-1 18-16,-6 2 11 0,-14-9 15 0,-6 4 18 16,-6 4 6-16,-14-4 6 0,0 7 1 15,-12 1 4-15,-7 3 2 0,-7 0-1 0,-6 4 2 16,-6 3-1-16,-1 0-3 0,-6 5 0 15,-6 2-2-15,5 1-2 0,-6 3 1 16,1 1 1-16,-1 3-2 0,-6 4-14 16,7-1-7-16,-8 1-11 0,8 7-18 0,-14 0-23 15,0 4-20-15,0 3-16 0,-6 0-18 16,-13 8-10-16,0 0-2 0,-1 3 11 16,-5 0 20-16,-7 4 25 0,6 4 30 0,1 4 21 15,-1-1 18-15,7 4 13 0,-1 4 5 16,-5 3 4-16,5 0-2 0,1 8-3 15,0 0 1-15,-7 3-4 0,7 8 0 16,-7-1-1-16,7 8 1 0,-7 0 1 16,14 5 5-16,-7 1 4 0,5 5-1 0,2 4 2 15,6-1-1-15,-1 5 0 0,1 3-3 16,7 3 0-16,-1 5 0 0,7-1 2 0,0 8 0 16,6-1 0-16,1 8 1 0,12 0-2 15,0 3-2-15,8 5-2 0,-2 3 1 16,7 3 2-16,7 4 2 0,7 1 2 0,-1-4-1 15,7 6-1-15,7-2-1 0,-1-1 6 16,14 0-1-16,6 1 4 0,0-1 5 16,13 0 5-16,13 0 6 0,0 0 2 0,13-3 3 15,7 3 3-15,12-3 7 0,0-1-1 16,7-2-2-16,1-2-2 0,6-6-6 0,-1-4-4 16,8-7-4-16,-2-1 4 0,2-7 6 15,6-7 12-15,6 0 16 0,0-4 16 0,0-6 13 16,7-5 9-16,6-3 6 0,-7-5 3 15,8-2-1-15,-1-5-3 0,0 1-4 16,1-8-7-16,-2-3-5 0,9 0-14 0,-9-8-8 16,9 0-12-16,-2-3-13 0,1-4-6 15,-1-4-9-15,1-3-4 0,-7 0-7 0,1-4-1 16,-1-4-3-16,-7-3-1 0,2-8-1 16,-8 1-4-16,-1-4-3 0,-5-8-1 0,0-4-4 15,-7-2-3-15,0-5-4 0,-13 0-6 16,0-7-6-16,-6 4-9 0,0-4-4 15,-13 0-6-15,-1-4-7 0,-13-3-4 0,1 3-6 16,-7-3-7-16,-6 0-13 0,-8-4-8 16,-5 0-5-16,-14 0-4 0,1-3 1 0,-14-1 3 15,-12 1 7-15,-1 3 9 0,-12-4 7 16,-14 8 13-16,1-4 18 0,-7 3 14 16,-8 5 6-16,2 4 9 0,-14-2 5 0,1 5 5 15,-7-1-6-15,-8 9-3 0,-4-2 3 16,-1 9-1-16,-1-1 0 0,-5 7-5 15,5 2 2-15,-5 2 0 0,-1 4 3 16,1 8-5-16,-8-1-4 0,1 7-2 0,-7 1 3 16,0 7 0-16,1 4-3 0,-7 7 6 15,6 0 5-15,-7 7 6 0,1 4 1 16,0 4 0-16,0 3 4 0,-1 4-2 0,1 4 0 16,6 3-2-16,0 5-1 0,14 1-1 15,-1 6-4-15,14 7 5 0,5 3 4 16,7 4-3-16,8 7 0 0,4 4 2 0,8 4 1 15,13 3-2-15,1 4-6 0,12 0 0 16,13 7 3-16,-1 0 2 0,14-4 1 0,7 5 2 16,6 0 9-16,6 2 1 0,14 1-4 15,12 1 1-15,1-2-3 0,19 1-3 16,7 0-4-16,12 4-3 0,8-4 0 0,12-4 1 16,0-4-4-16,7 1 0 0,-7-8-2 15,13-7-6-15,-7-7-1 0,1-4-11 0,-7-8-7 16,0-6-9-16,-6-5-10 0,0-10-12 15,-14-4-31-15,1-8-51 0,-6-6-67 0,-15-5-77 16,2-3-71-16,-15-7-69 0,-11-7-79 16,-8-1 0-16,-6-7 46 0,-19-7 71 15,-8-4 73-15</inkml:trace>
  <inkml:trace contextRef="#ctx0" brushRef="#br0" timeOffset="-77402.65">33619 13719 48 0,'6'-11'177'0,"1"-3"18"15,-1 3-41-15,0-4-35 0,2 4-12 16,-2-3 3-16,-6-1 2 0,6-4 3 0,-6 5-4 15,6-5-5-15,-6 5-4 0,0-4-4 0,0-1-5 16,0 1-1-16,0 0 0 0,-6-5 2 16,6 5 2-16,0-3 0 0,-6-2 0 0,0 1-4 15,-2 1-3-15,2-1-11 0,0-1-10 0,-1-2-11 16,1-1-11-16,-8 1-5 0,2-1-2 0,-2 0 1 16,2 0 2-16,-1 1-1 0,-1-1 4 15,-5 0-3-15,0 1-2 0,-8-1-8 16,8 1-2-16,-8-1-1 0,2 0-5 0,-1 1-2 15,-7-1-2-15,1-3-1 0,-1 3-4 16,1-3-1-16,-2 3 1 0,-4-3-2 0,5-1-3 16,-6 1 5-16,0 0 4 0,7 0 4 0,-8 0 3 15,1 2 4-15,7-2 1 0,-7 4-1 0,-1-1-2 16,8 4-6-16,-7 0-2 0,-6 0-1 16,5 1 0-16,-5-2-3 0,-1 5-2 0,-6-1 7 15,0 2 1-15,0-1 4 0,0 2-1 16,0 1 1-16,-7 1 1 0,0-1-3 15,1 4-5-15,-1 0-3 0,-6 0-3 0,6 4 1 16,0 3 0-16,-6 1-1 0,7 3 0 16,6 0-1-16,-6 0 4 0,5 7 4 0,-6 0 3 15,8 4 7-15,-1 0 8 0,-1 4 6 16,1 0 5-16,7 3 3 0,-8 1 1 16,8 3 3-16,-7-1 0 0,7 5 3 15,-1-1 3-15,0 5 2 0,0 3 1 0,1-1-5 16,-1 2-3-16,7-1-6 0,-7 4-1 15,1-1 1-15,6 1 1 0,-7 3 4 0,1 0 4 16,5-3 1-16,-5 7-5 16,6-4-6-16,-7 4-2 0,7 0-4 0,1 0-5 0,-2 0-2 15,1 4-5-15,-6-1-6 0,12 1-3 16,-6-1-3-16,6 1-1 0,-6 4 1 0,13-1 1 16,-6-4 2-16,5 5-3 0,1-1-1 15,1-4-3-15,5 5-3 0,0-5 1 16,1-3-1-16,6 4 2 0,0-4 4 0,7 0 1 15,-2 0 1-15,8-4 2 0,0 4 2 16,8-3-1-16,-2 2 0 0,7-2-3 0,0-2-1 16,0 6-2-16,13-5-2 0,-6 0-2 15,5 1 2-15,1-1 1 0,7 0-2 16,-1-3 0-16,1 3 1 0,7 1-3 0,-2-1-2 16,9-4-1-16,-2 5-1 0,-7-4-2 15,9-4 0-15,4 0 1 0,-5 0 0 0,-1-1 0 16,1-2-1-16,7-5 1 0,-2 4 0 0,-5-3-1 15,6-4 0-15,0 0-3 0,7 0 1 16,-7-4-1-16,7 4 0 0,6-3-1 16,-6-4-1-16,-1-1-1 0,7 1-2 0,0-1-1 15,0-3 2-15,-6 0-1 0,6-3 1 0,0-1 0 16,-6-3 0-16,6-1 0 0,0-3-3 16,-6-3 1-16,6 3 1 0,0-8 0 15,-7 2 1-15,7-2-1 0,-6-3-1 0,6-4 2 16,-6 1 2-16,-1-1-2 0,1-3 0 0,0-5 0 15,-7 1 0-15,0 1-2 0,-6-5-2 0,5-3 3 16,-11 0-2-16,5-5-2 0,-6 1 0 0,-6 0-2 16,0-3 3-16,-1-5-1 0,-5 1 0 15,-2 0 1-15,1-5 1 0,-6 2-1 0,-1-5 2 16,1 0 0-16,0 2 0 0,-1-2 0 0,-6-5 1 16,6 3 0-16,1 2-2 0,0 0-1 15,-1-3-1-15,1 7 2 0,0-3-1 0,-1 3 0 16,0 4 1-16,0 0 1 0,-5 2 1 0,6 2-1 15,-8 3-1-15,1-3 2 0,1 6-3 0,-2-3 1 16,2 4 0-16,-8-4-1 0,0 4 3 16,1 3-1-16,0-4 3 0,-1 1-3 0,1 0 1 15,-7-1 0-15,6 1 0 0,-6 0 0 16,0 0-5-16,-6 0 1 0,6-4-3 0,-7 3 2 16,1-3-1-16,-8 0-1 0,2 1 2 0,-2-2 2 15,-5 5 0-15,-1-4-2 0,-6 0 2 0,0 0-1 16,-6 0 0-16,-1 4 0 0,1-4 1 15,-1-1 3-15,1 5-1 0,-1 0 3 0,-6 0 1 16,7 0-2-16,-8-2 0 0,7 6 0 16,-5-4-1-16,-1 4-3 0,-7-5 2 0,-6 1 0 15,-6-1-4-15,-1 5-14 0,-20-4-36 16,-6 0-67-16,-19 0-107 0,-26-1-156 0,-13 5-176 16,-26-5-139-16,-33 4-117 0,-26 1-9 15,-46-1 65-15,-25 0 132 0,-40-3 169 16</inkml:trace>
  <inkml:trace contextRef="#ctx0" brushRef="#br0" timeOffset="-71834.65">16118 11459 238 0,'-12'0'349'0,"-1"-4"44"0,6-3 34 0,1 0-132 16,6-1-71-16,0-3-57 0,13-3-44 15,6-1-32-15,7 0-18 0,19-3-9 16,8-4-4-16,12 0-3 0,7 0-8 16,19-4-12-16,7 5-12 0,6-5-10 0,0 4-5 15,0-4-5-15,0 4-3 0,-13 4 0 16,-6 3 0-16,-13 1-3 0,-7-1-1 15,-13 7-1-15,-13 1 3 0,-19 4 0 16,-8 3 0-16,-18 3 4 0,-13 4-1 0,-13 5 4 16,-21-1-4-16,-6 3 3 0,-12 1 9 15,-7-1 12-15,6 5 13 0,-6-5 10 16,0 2 11-16,6 2 1 0,7-4-5 0,6 1-10 16,8 0-14-16,4-5-10 0,15 1-8 15,6 1-4-15,7-2-1 0,12 1-1 16,14-3 2-16,12-5-1 0,13 0-1 15,21-3 0-15,5 0-5 0,7-6-1 0,7 2-4 16,6-7 0-16,0 4 1 16,-6-4-1-16,0 3 1 0,-14 1-2 0,1 0 0 15,-20 3 2-15,-7 1-2 0,-18 3-1 16,-14 7 1-16,-14 4 4 0,-25 4-1 0,-13 3 1 16,-19 4 3-16,-8 4-2 0,-12-5 9 15,1 5 8-15,5-4 9 0,0 4 5 16,6-5 0-16,8-2 3 0,6-1-9 15,12 1-9-15,15-5-8 0,5 1-1 0,13-1-4 16,14-3 0-16,12-3 1 0,14-1 2 16,13 0-8-16,13-7-12 0,5 4-6 15,14-8-7-15,8 1-6 0,-2-1-3 0,7-3 4 16,-13-1 6-16,0 1 4 0,-19 3 5 16,-8 1 5-16,-11 3 3 0,-20 0 1 15,-21 3 2-15,-12 5 5 0,-19-1-1 16,-7 4-1-16,-13 5 0 0,-7-6 0 0,0 5-10 15,1-1-42-15,-8 5-65 0,8-5-78 16,6 1-75-16,6 3-77 0,0-3-79 16,14-1-44-16,-1 2 19 0,14-2 53 0,-1-3 65 15</inkml:trace>
  <inkml:trace contextRef="#ctx0" brushRef="#br0" timeOffset="-68245.15">18131 11576 9 0,'7'-7'200'0,"-1"0"23"16,0-4-2-16,2 0-50 0,-8 3-17 0,6-3 4 15,-6 0 15-15,6 0 16 0,-6 1 16 16,0-1 13-16,0 3 3 0,0 0-11 16,-6 1-18-16,0 4-25 0,-2-5-26 15,-4 5-27-15,-1 3-24 0,-7 3-13 0,-6 1-4 16,0 3 3-16,-7 5 3 0,1 2 6 15,-7 4 4-15,-7 4 2 0,7 4-6 16,-6 3-5-16,-1 4-7 0,13 0-12 0,-5 0-12 16,5 1-14-16,7 1-8 0,6 3-8 15,14-6-7-15,-1 1-1 0,7-4 2 16,7 1 2-16,13-8 0 0,6-1 1 16,-1-2 1-16,15-8-1 0,-1 0-3 15,6-7 0-15,1-4 0 0,-7-4-3 0,7-3-5 16,-7-4 3-16,-1 0 2 0,-5-4 4 15,-13-3 7-15,-1 4 10 0,-6-6 8 0,-6 2-1 16,-7 4 0-16,-7-1-7 0,1 4-8 16,-8 4-9-16,-5 0-5 0,0 3-5 15,-1 0-4-15,1 8 1 0,-7-4-3 16,12 4 2-16,1 3-2 0,1-3-1 0,4 3 1 16,8-3 2-16,8 3 5 0,-2-3 2 15,13-4 5-15,7 4 1 0,7-8-1 16,-1 4-2-16,8-8-6 0,-1 5-2 0,0-8-4 15,-1 0 3-15,-4 0 0 16,-2-1 2-16,-6 2 2 0,0-1 1 0,-13 0-3 16,6 4-3-16,-11 3-1 0,-2-4-5 15,0 4-3-15,-6 1-3 0,-6 3 4 0,0 3 0 16,-2 1 1-16,2 0 3 0,-7 4 3 16,6-4 1-16,1 3 0 15,6-4 0-15,-7 5 3 0,7-5-2 0,7 5 2 16,-1-5 4-16,8-3 3 0,-2 0-3 0,8 0 0 15,0 0 1-15,-7-3-3 0,13-1-4 16,-13 0 1-16,6-3 2 0,-6 0 1 16,1 3-3-16,-8 1 3 0,0-1-2 15,1 0-6-15,-7 4-2 0,0-4-3 0,0 4 2 16,-7 4-3-16,7-4-2 0,-6 8 4 0,0-5-1 16,-1 1 0-16,0-1 0 15,1 1 2-15,6 0-1 0,0-1 7 0,0 1 3 16,0 0 3-16,6-1 0 0,1-3 1 15,0 0 4-15,5 0-9 0,2-3 0 16,-2 3-2-16,1-4-1 0,1 0 1 16,6 1-1-16,-14-5 1 0,6 5-4 0,-5 3 0 15,0-4-5-15,-1 4-6 0,1 0-1 16,-7 0 5-16,6 4 5 0,-6-1-1 0,0 1 5 16,0 3 4-16,0-3-1 0,6 0-1 15,-6-1-2-15,0 4 3 0,8-3 0 16,-8 0-1-16,6-4 3 0,-6 3-2 15,6-3 5-15,0 0-4 0,2 0-7 0,-2-3-2 16,0 3-6-16,1-4-4 0,6-4-7 16,-6 2 1-16,5-2 3 0,2-3 4 15,-2 1-2-15,1-2 10 0,1 1 5 0,-2 0-2 16,-6-4 2-16,8 4 1 0,-8 0 0 16,1 4-7-16,0 0-4 0,-1 3-1 15,-6 4 1-15,0 0-1 0,0 4 5 16,-6 3 2-16,-1 0 5 0,0 4-2 0,1 0 4 15,0 0 0-15,-8 4-2 0,8-4 1 16,0 1-1-16,6-2 6 0,-7-2-4 16,7-1 2-16,0 0 2 0,0 0-2 15,0-3-1-15,7-4 3 0,-1 0-5 0,0 0-9 16,8-4-11-16,-2-3-5 0,2 0-6 16,5-4-6-16,-6 0 1 0,6 0 5 15,1-8 9-15,-7 5 5 0,7-8 5 16,0 3 4-16,-1 1 3 0,-6-4 0 0,6 0 2 15,-5 4 2-15,-2 3 0 0,-5 0-1 16,0 5-2-16,-1 2-1 0,1 5-3 16,-7-1 0-16,0 8 0 0,-7 3 0 0,1 4 4 15,-8 7 2-15,8-3 4 0,-8 3 3 16,8 4 1-16,-6 0 1 0,5 0-1 16,0 1 1-16,1-2-7 0,-1-3-22 15,1 1-33-15,6-1-43 0,-6-4-43 0,6-2-38 16,0-1-33-16,-8-4-13 0,8 0 3 15,-6-3 25-15,0-4 34 0,0-4 32 16,-8 1 33-16,8-5 35 0,-1-3 28 16,1 0 25-16,6-3 22 0,-7-1 17 0,7 5 12 15,0-6 6-15,0 5 2 0,0 4-6 16,0 0-13-16,7-1-11 0,-1 5-10 16,7 0-4-16,-6 3 0 0,6 3-7 0,-1 4-30 15,2-3-49-15,-1 7-55 0,0-1-55 16,6 2-58-16,-5-1-67 0,5 4-36 15,1-4 10-15,-1-1 36 0,0 1 48 0</inkml:trace>
  <inkml:trace contextRef="#ctx0" brushRef="#br0" timeOffset="-65067.24">24599 14336 51 0,'38'3'89'0,"-5"-3"13"0,6-3 10 15,-7 3-1-15,8-6-10 0,-7 3-16 16,-1 0-17-16,-6-1-16 0,0 0-16 16,0 1-13-16,-6-1-8 0,0 0-17 0,-8-3-19 15,1 3-24-15,-6-3-24 0,-7 0-22 16,0 0-15-16,0-4 3 0,-7-4 15 16,-6 4 32-16,1-7 37 0,-2 0 36 15,-5-2 30-15,-1-1 21 0,0-1 8 0,1 0-5 16,-1-4-8-16,-6 5-9 0,0-5-8 15,7 4-2-15,-7 0-1 0,6-4 2 16,1 4-3-16,-7 0 1 0,6 0-4 0,-6 0-8 16,7 4-9-16,-1-4-8 0,-6 0-7 15,0 3-4-15,-1-2-2 0,2 3 0 16,-7-5 0-16,5 5 2 0,-5 0 1 16,6 3-1-16,-7-3-2 0,1 3-2 0,-1 1 0 15,1-1-1-15,-8 0 0 0,7 0 0 16,-5 4 1-16,-1 0 2 0,-1-3-1 15,1 6-2-15,-6-2 0 0,-1-1 1 16,-6 3-1-16,6 1 0 0,0 0 0 0,-5-1 1 16,5 1 0-16,-6-4 0 0,6 6-1 15,1-1-1-15,-1-2-2 0,1 4-2 16,-1-3-5-16,7 4-6 0,-7-1-6 0,1 1-2 16,0-1-2-16,-8 4-5 0,7-4-3 15,-5 4-1-15,-2 0 1 0,1 0-2 16,1 0 3-16,-8 0 4 0,6 0 8 0,-5-3 7 15,-1 3 4-15,0 0 6 0,1 0 4 16,-1 0 2-16,1 0 1 0,-1 0 1 16,1 0-1-16,5 0-1 0,-5 3-1 15,5-3-2-15,2 4 2 0,-2 3 1 0,8-3 0 16,-7 3 0-16,6 0 3 0,7 1 0 16,-6 3-2-16,-1 0 1 0,7 0 2 15,0 4 0-15,-1-4 1 0,1 3 2 0,7 1 3 16,-7 3 3-16,7 0 3 0,-8 5 3 15,7-5 3-15,1 4 3 0,-1 0 2 16,1 0-1-16,6 3-2 0,-7-3-2 16,8 4-3-16,-1-1-3 0,-1-2-2 0,1 2 0 15,0 4-1-15,0-3 4 0,0 0 0 16,7 3 0-16,-1-3 3 0,1 3 4 16,-1 1 4-16,6 3 5 0,8-1 9 15,0 5 9-15,0-1 5 0,-1 5 4 0,0 3 2 16,7 0 0-16,0 4-6 0,0 3-2 15,0 0-2-15,7 4-2 0,0 4-2 16,5 0-4-16,2-1-3 0,-2 4-3 0,2 0-6 16,5-3-6-16,1 3-5 0,6-3 1 15,-1 3 0-15,1 0 4 0,7 2 4 0,-1-3 3 16,2 1-1-16,-2-3-2 0,7 4-2 16,0-5-2-16,7 0-5 0,-7-3-1 15,6-3 5-15,1-1 1 0,7 0 2 0,-2-7 2 16,1 0 4-16,7-4 2 0,0-6 4 15,6-1 3-15,0-8 4 0,6 1 3 0,1-4 1 16,6-8 0-16,1 0-1 0,-2-2-3 16,8-4-3-16,0-1-2 0,-7-4 2 0,7 1 0 15,0-4-2-15,-1 0 0 0,0 0-4 16,1 3-6-16,0-3-10 0,6 0-8 16,-7 0-5-16,1 0-5 0,0 0-1 15,6-3-3-15,-6-1 0 0,-1-3-1 0,1 0 0 16,0 0-1-16,0-4 2 0,-7-1 6 15,7-2 1-15,0-1 10 0,-8 0 6 0,2 1 7 16,6-1 6-16,-8-3 1 0,2 0 1 16,-8-1-7-16,7-3-6 0,-6 1-5 15,-1-5-8-15,-6-4-6 0,-6 5-2 0,0-9-2 16,-7 2-1-16,-7-5-3 0,2 1 0 16,-15-9-6-16,-6 1-8 0,-13 1-6 0,-1-9-12 15,-4 1-8-15,-16-7-10 0,2-1-2 16,-13-4-4-16,-1-3-3 0,-12-3-3 15,-7-5-4-15,-1 1-1 0,-11 0-1 0,-2 0 2 16,-5 0 7-16,-1 3 11 0,-6 0 11 16,0 0 10-16,0 8 11 0,0 0 9 15,0 4 4-15,-1-1 2 0,1 8 0 0,-6-1 2 16,6 5-3-16,0 3-3 0,0 0-4 16,-8 7-9-16,2 1-16 0,0 3-20 15,-2 3-20-15,-4 1-17 0,-2 7-13 0,1 0-3 16,0 0 10-16,-7 4 14 0,7 3 15 15,0 1 12-15,-6-2 5 0,-1 6 0 16,0 2-9-16,-6 1-11 0,-1 0-7 16,1 7-4-16,-13 0 5 0,1 0 12 0,4 3 14 15,-5 5 18-15,0 3 14 0,6-1 11 16,0 6 6-16,1-2 1 0,-1 4 3 16,7 4 0-16,6 0 0 0,0 4 0 0,1-1-1 15,-1 5 0-15,7 2-2 0,0 2 1 16,0-1 0-16,13 7 0 0,-7 0 0 15,14 5 3-15,-7 2 2 0,12 4 0 0,1 0 1 16,7 8 3-16,0 3 1 0,5 0 1 16,1 8 6-16,6 3 6 0,7 1 6 15,0-2 4-15,7 6 7 0,-1-4 4 0,8-1 1 16,-2 0 3-16,14 4 2 0,-6-4 5 16,12 4 3-16,0-4 6 0,8 4 7 15,-2-3 6-15,15-1 6 0,-7 0 8 0,12-3 3 16,7 3 6-16,0-4-3 0,7-3 0 15,5 4-4-15,2-7-5 0,-1-1-8 0,7 0-8 16,6-3-8-16,0-5-9 0,0 2-6 16,6-2-5-16,1-3-3 0,0 1 1 15,13-8-1-15,0 0-1 0,-2-4 5 0,15-3-2 16,1-4 2-16,4-1-2 0,8-5 1 0,6-2 2 16,-6-7 1-16,6 1 2 0,7-5 1 15,-6-2 4-15,-2-5-1 0,1 0-4 0,7-3-5 16,-6-4-7-16,5 0-7 0,-5-4-8 15,-1 0-7-15,-7-3-3 0,1-4-2 0,-7-4 0 16,1 1 1-16,-7-9 2 0,-1 2 1 16,1-5 0-16,-7-3 0 0,0-4 0 0,0-4-1 15,-6-2 0-15,0-6 3 0,-7-3-2 16,-7 0 1-16,-5-3 1 0,-1-4-3 16,-14 0-4-16,-4-3-2 0,-9-4-3 0,-5 3-4 15,-13-3-9-15,-1 0-9 0,-12-1-4 16,-1 1-10-16,-6 0-6 0,-6-2-5 0,-8 3-4 15,-4-5 0-15,-2 4-4 0,-13 0 1 16,1-4-7-16,-1 3-3 0,-7-3 1 16,-5 0 3-16,0-2 4 0,-1 1 4 0,-6 2 7 15,-7-6 10-15,1 9 8 0,-1-4 4 16,1 8 3-16,-1-1 1 0,-6 4-2 16,0 4-7-16,-1 0-6 0,1 3-4 0,0 1-3 15,0 2-4-15,-6 5-3 0,6 3-2 16,-8 0 0-16,8 4-6 0,-6 1-9 15,6 2-9-15,-7 5-7 0,7-5-5 16,-7 5-3-16,1 3-1 0,-1-4 7 0,0 8 8 16,1-4 10-16,-8 4 10 0,2-1 11 15,-2 5 11-15,2-1 6 0,-8 0 7 16,6 4 4-16,-5 0 4 0,-1 3 3 0,0 2 0 16,8 2 3-16,-2 0-1 0,0 4 3 15,2 0-2-15,-2 4 3 0,2 0 1 16,-2 7 1-16,8-4-2 0,-1 7 0 15,0 5 1-15,7-1-2 0,0 4-1 16,6 8 1-16,1-1 0 0,-1 7 0 0,7 1 4 16,0 3 0-16,0 4-1 0,6 4 1 15,0 0 2-15,8 6-1 0,-8 1 0 0,7 4-1 16,0 4-1-16,6 2 1 0,-5 2 3 16,11-2 4-16,-5 1 5 0,12 0 4 0,-6 4 8 15,13-5 6-15,7 2 7 0,0 2 11 16,12 1 11-16,0-1 13 0,14 0 14 15,5 1 8-15,8 0 4 0,0 0 0 0,6-1-3 16,6 1-11-16,8-4-13 0,-1 0-12 16,-1 0-14-16,8-4-9 0,0-4-12 0,0-2-1 15,6-1 3-15,6-4 5 0,-5-4 10 16,11-3 7-16,2-3 9 0,5-5 3 16,1 1 0-16,6-8-3 0,7 0-7 0,6-3-5 15,-6-4-9-15,6 0-4 0,7-4-4 16,-7 1-3-16,1-5-2 0,-2 1-8 0,1-4 1 15,7 1-5-15,-7-5-5 0,7 0-4 16,0-4-3-16,-7-3 4 0,0 0 1 16,-6 0 0-16,0-7-1 0,0 0 2 0,-1-8 3 15,-6 0-1-15,1-7-3 0,-1 0-2 16,0-7-2-16,0 0-2 0,0-8 0 0,-7 1-4 16,1-5 2-16,0-2 1 0,0-5-1 15,-14 0 2-15,-6-3 2 0,0-1 4 0,-6 1-1 16,-6-3 2-16,-8-2 1 0,-5 5 1 15,-8-4-2-15,-6 0 0 0,-1 0 1 16,-5 0 0-16,-7 0-2 0,-6-3-5 0,0 3 2 16,-7-4-2-16,-7 4-2 0,-6-3-3 15,-6-1-3-15,-1 0-3 0,-6-2-11 16,-7 1-5-16,-6-2-5 0,-7 0-4 0,1-4 2 16,-7 3 4-16,-1 5 7 0,-4-4 5 15,-2 4 3-15,0 2 7 0,0 1 1 0,1 4 4 16,-1 0 1-16,-6 3 1 0,6 4 1 15,1 0 2-15,-1 4 1 0,7 3-4 16,-6 1-1-16,-1 3 1 0,7 4 1 16,-7-1 1-16,6 4-2 0,-4 1-2 0,4 3 3 15,1 4-2-15,0-2-4 0,0 6 0 16,6 0 2-16,1 3 2 0,-1 0-1 16,1 3 1-16,6 1 1 0,-7 3-1 0,7 1-2 15,-7 3 2-15,7-4 0 0,-6 4-2 16,-1 0 1-16,1 0 1 0,-1 4 2 15,0-4-2-15,-6 0 2 0,0 0 0 16,0 0 2-16,0 0-1 0,6 0-2 0,-6 3 1 16,0-3-1-16,0 0-2 0,0 4 2 15,6-4-1-15,-5 4-1 0,-2 4-1 16,1-5 2-16,-7 4 1 0,8 1-5 16,-2 2 4-16,1 1 0 0,-1 3 1 0,2 2-1 15,5 2-1-15,-6 4 0 0,6 0 2 16,-6 4-1-16,7 2 1 0,-1 6 2 0,1-1 1 15,-1 7 0-15,7 0 0 16,0 1-15-16,6 6-33 0,1 8-45 0,6 0-56 16,-1 4-69-16,9 3-69 0,4 8-52 0,8 0-32 15,-1-1-51-15,14 4 7 0,5 1 44 16,8-1 53-16</inkml:trace>
  <inkml:trace contextRef="#ctx0" brushRef="#br0" timeOffset="-64263.16">27588 14745 208 0,'-59'11'231'0,"13"-3"9"0,7-1-79 16,7 0-49-16,6 1-26 0,13-5-11 0,-1 5 0 16,14-5 5-16,8 1 8 0,4 0 4 15,8-1 2-15,5-3 2 0,2 4 2 0,12-4 1 16,-6 3 10-16,12-3 13 0,1 0 16 15,6 0 12-15,6 0 9 0,1 4 5 16,6-4-2-16,0 0-12 0,7 0-10 0,-7 0-11 16,13 0-8-16,-6-4-7 0,0 4-9 15,6-3-4-15,6-1-6 0,1-3-1 0,6 0 1 16,1-4 3-16,5 3 7 0,1-6 4 16,-1 2 1-16,8 1-5 0,-8 1-4 0,7-5-7 15,-5 0-5-15,5 4-10 0,-1-3-7 16,-4-1-6-16,5 0-9 0,0-3-8 0,0 4-10 15,0-5-8-15,-6 1-3 0,7-4-5 0,-14 3-2 16,6-6 0-16,-13 3-1 0,1-4 3 16,-6 4 3-16,-14-4 8 0,0 4 3 15,-13 0 5-15,-7 1 0 0,-12 1-2 0,-7 3-7 16,-6-2-8-16,-14 1-19 0,-6 0-33 16,-6 0-55-16,-14 3-90 0,0-3-123 0,-5 3-171 15,-8 0-166-15,-6 1-148 0,-7 3-41 16,-6-4 38-16,0-3 97 0,-13-4 156 15</inkml:trace>
  <inkml:trace contextRef="#ctx0" brushRef="#br0" timeOffset="-61928.56">18059 12137 3 0,'0'3'293'0,"-6"-3"54"0,0 0 46 0,-1 0 3 16,1 0-45-16,-1 0-13 0,7-3-7 15,-7 3-15-15,7-4-24 0,7 0-42 16,0 1-57-16,6-5-55 0,13-6-46 16,6 3-28-16,7-4-11 0,7-3 3 15,13-1 11-15,-1-3 16 0,8 4 11 0,-1-4 9 16,0 0 4-16,6 0 0 0,-6 4-10 15,0-1-14-15,-6 5-18 0,-7-1-19 16,-7 1-15-16,1 3-10 0,-13 0-8 0,-7 3-43 16,-7 1-68-16,1 3-109 0,-14 1-153 15,0-1-147-15,-6 0-142 0,-6 0-72 16,0 1 10-16,-7-4 77 0,6 3 135 0,-6-3 134 16</inkml:trace>
  <inkml:trace contextRef="#ctx0" brushRef="#br0" timeOffset="-58054.54">18014 10708 58 0,'0'-11'195'0,"0"0"22"0,0 0-46 16,0 0-32-16,6 0-20 0,-6 0-12 15,0 4-14-15,7 0-16 0,-7-1-12 0,0 0-13 16,7 1-15-16,-7 4-10 0,6 3-7 16,1 0 4-16,-7 3 15 0,0 4 23 15,0 9 29-15,-7 6 26 0,1 3 17 16,-1 8 7-16,-6 8-6 0,-1-1-20 0,2 4-20 15,-8 3-21-15,7-3-13 16,-7 0-14-16,8 0-10 0,-8-3-7 0,7-5-7 16,7-3-5-16,-8-4-4 0,8-4 1 15,0-2 11-15,-1-5 27 0,0-4 26 0,7-6 20 16,7 0 9-16,-7-8 0 0,13-8-10 16,0-3-25-16,0-7-28 0,7 0-16 15,-1-8-11-15,1 1-1 0,6-5-3 16,-1-3 0-16,2 1-4 0,-1-2-5 0,6 5-1 15,1-5-4-15,7 9-1 0,-8 0-2 16,7 2 2-16,-7 5 1 0,1 3 0 16,-1 5-14-16,-5-1-18 0,-7 3-27 15,-1 5-29-15,0-1-25 0,-6 4-18 0,-7 0-4 16,2 4 8-16,-16-1 14 0,2 5 21 16,-13-1 17-16,-1 7 16 0,-6-3 12 15,-7 4 10-15,7 0 10 0,-6 0 4 0,6 3 6 16,-1-4 4-16,2 4 2 0,5-3-1 15,8 0 3-15,-2 0 6 0,14-1 2 16,0-3 2-16,0 0 5 0,14-4 5 16,5 2 6-16,0-9 3 0,14 3 2 0,-7-6 5 15,7-1 6-15,-1-4 4 0,1 0 8 16,-1 1 10-16,-6 0 19 0,-7-4 16 16,1 4 11-16,0-1 8 0,-7 1-4 0,-7 3-12 15,1 1-21-15,0 3-23 0,-7 0-20 16,0 3-15-16,-7 5-10 0,-6 3-6 15,6 0-1-15,1 0 2 0,-7 3 0 16,6-2 0-16,7-1 0 0,-6 0 2 0,6-1 1 16,0 1 1-16,6-3 2 0,1-5 2 15,6 1 0-15,0 0 0 0,0-8-1 16,6 0 1-16,1 1-4 0,-1-9 0 16,1 2 3-16,0-1-1 0,-8 0 1 0,2-1-1 15,-1-2 1-15,-1 7 0 0,-4-1-6 16,-2 1-5-16,0 0-2 0,-6 4-2 15,6-2-3-15,-6 5 0 0,0 5 4 0,-6-2 2 16,6 0 3-16,0 5-2 0,0-1 1 16,0-3 3-16,0 3-2 0,6 0 3 15,2 0 3-15,4-2 2 0,8-1 0 16,-7-1 1-16,7-3-1 0,5 0 0 0,-5 0 0 16,0-3 0-16,-1 3-3 15,1-4 0-15,-8-1 0 0,2 5 1 0,-2-3-5 16,2 3-3-16,-8 0 2 0,1 0-4 15,-1 0-1-15,1 0-2 0,0 0 3 0,-7 3 2 16,6-3 4-16,0 5 1 0,0-1 2 16,8-1 0-16,-8-3-2 0,7 0 0 15,7 4-2-15,0-4 2 0,-1-4-3 16,1 1 1-16,-1-1-1 0,0-1 1 0,1 2-2 16,0-5 1-16,-1 1 2 0,-5 0 0 15,5 0 1-15,-6-1 1 0,0-3 0 16,-7 4 0-16,8-4-1 0,-8 0-1 0,7 0 1 15,-6 0 0-15,-1 0 0 0,0 4-1 16,1-8 1-16,-7 4 1 0,6 0-3 16,-6 0 2-16,7-4 0 0,0 4 1 15,-7-3-1-15,6-1 0 0,-6 1 1 0,6-1-1 16,1-3-2-16,0 3 1 0,-1 0 4 16,0 4 4-16,1-3-2 0,-7 3 7 15,6 3 6-15,-6-3 3 0,0 8-3 0,7-5-5 16,-7 5-3-16,-7 3-7 0,7 3-8 15,-6 5-4-15,-7 6 2 0,0 1 0 16,0 7 3-16,0 3 1 0,6 1 3 16,-6 0-1-16,1 3 1 0,5 0 5 0,7-3-3 15,0 0 4-15,0 0 1 0,0-1 2 16,13-2 0-16,-7-6 1 0,7-2 3 16,7-4-5-16,-7-3-2 0,6-1-9 15,1-7-10-15,-1 0-12 0,-5-7-12 0,-1-1-7 16,0-3-8-16,-7-4 2 0,1 1 0 15,-1-1 7-15,-6-3 4 0,0 3-3 16,0 0-13-16,0 1-31 0,-6-1-36 16,-1 9-35-16,1-3-34 0,-1 6-31 0,1 3-16 15,-1 3 1-15,-5 1 0 0,4 7-31 16,-4 1-25-16,-2-2 6 0,1 5 20 16,-6 3 28-16</inkml:trace>
  <inkml:trace contextRef="#ctx0" brushRef="#br0" timeOffset="-56871.32">17975 14551 73 0,'-13'-7'183'0,"0"-4"12"0,-7-1-61 0,8 2-40 16,-8 2-18-16,7-2-11 0,-7 3-3 16,7-5 1-16,0 4 3 0,0 1 3 0,0-4 4 15,0 4 6-15,7 0 7 0,-8-4 6 16,2 3 5-16,-2-3 6 0,8 0 4 15,-13 4 0-15,5-4 5 0,2 0 7 0,-8 0 5 16,-7 0 7-16,1-1 6 0,1-2 11 16,-1 3 6-16,-7-3 4 0,-6-1 3 0,0 4-1 15,0-3 0-15,-7-1-8 0,-6 0-10 16,6 4-12-16,-5 1-12 0,-2-1-17 16,1 2-20-16,-7 2-14 0,8 0-17 15,-8 7-16-15,0 0-12 0,1 0-9 0,-1 7 1 16,0 0-7-16,-12 8 0 0,6 4 4 15,-7 3 3-15,7 4 5 0,-7 3 3 16,7 0 6-16,0 8 10 0,-1-1 1 0,9 5 0 16,-2 7-1-16,0-1-2 0,7 8-6 15,-7 4-8-15,8 3-5 0,-2-1-4 0,1 6-3 16,7 2-3-16,-1 1-3 0,7 0-3 16,0 0 3-16,7 4 0 0,5-2 2 0,1 4 1 15,6 2 0-15,8-1 3 0,5 3-6 16,7-2-8-16,7 2-18 0,-1-3-22 15,14 0-22-15,6-4-21 0,13-3-21 0,0-1-11 16,7-7 1-16,5 1 8 0,8-5 8 16,6 0 11-16,7-6 15 0,-1-4 13 0,7-4 11 15,7-4 9-15,6-3 11 0,0-4 6 16,13-8 5-16,1-6 4 0,5-4 3 16,8-8 1-16,-1-7 5 0,1-4 4 0,-1-6 0 15,-1-6-26-15,-5-2-57 0,7 0-85 0,-8-1-98 16,-5-2-98-16,-8-2-103 0,1-2-60 15,-13-5 12-15,-14-6 64 0,-12-4 82 16</inkml:trace>
  <inkml:trace contextRef="#ctx0" brushRef="#br0" timeOffset="-55752.63">15631 12012 7 0,'-59'37'23'0,"7"7"-4"15,-1 0-6-15,2 7-4 0,11 4-1 16,1 3-3-16,7 1 2 0,5 0 3 16,8 4 3-16,0-2 6 0,12-2 4 0,7 3 4 15,7 1 5-15,12-1-1 0,0 0 3 16,14 4 2-16,6-4 5 0,7-3 4 15,13 0 1-15,-1-1-3 0,14-3-2 0,-1-4-6 16,8-3-8-16,5 0-6 0,0-4-6 16,1 0-2-16,0-4-4 0,6-3-2 15,1-1-1-15,-1-3 0 0,-6-3-3 16,5-1-2-16,-5-4 0 0,-6-3-6 0,-2 0-6 16,-5-7-5-16,6-4-8 0,-13 0-6 15,7-8-9-15,0-6-1 0,-7-1-2 16,6-7-7-16,1-3-11 0,0-5-21 15,-1 1-26-15,-6-7-13 0</inkml:trace>
  <inkml:trace contextRef="#ctx0" brushRef="#br0" timeOffset="-55232.89">16229 12155 21 0,'-52'18'21'0,"1"0"-1"15,5 8-3-15,0 0-3 0,7 7-2 16,0 3-2-16,0 9-5 0,13 2 0 16,-7 4 0-16,7 5 2 0,13 2 1 15,0 1 0-15,0 7 0 0,13-4 3 0,0 4 1 16,7 0 0-16,5 0-2 0,2-1 0 15,12 1-2-15,0 0-1 0,-1 1-4 16,8-2 1-16,7-2-4 0,-1 3 0 0,6-7 0 16,1-5-3-16,-1 1 1 0,7-7 0 15,1-4 0-15,5-4 0 0,1-4 2 16,6-6 4-16,0-1 2 0,6-3 3 0,2-4 5 16,4-4 4-16,2-7 0 15,-1 1-3-15,0-10 0 0,0 2-2 0,0-8-2 16,0-3-1-16,1 0-1 0,-2-4-1 15,-4 1-14-15,-2-5-21 0,-6 0-22 0,0-3-20 16,-6-4-20-16,-7 0-11 0</inkml:trace>
  <inkml:trace contextRef="#ctx0" brushRef="#br0" timeOffset="-54099.95">17590 15048 101 0,'-12'-36'180'0,"-8"4"-13"0,0-5-43 15,-5 1-24-15,-1 2-12 0,-7 1-8 16,7 4-8-16,-13-4-5 0,7 7-5 0,-8-3-6 16,1 4-4-16,-6 3-6 0,-1 3-4 15,1 1-5-15,-1 3-6 0,-7 7-5 0,2 1-5 16,-2 7-2-16,-5 0-7 0,5 7-1 15,-5 9-1-15,0-2 1 0,-7 11 4 16,6 2 7-16,-7 9 9 0,8 1 7 0,-8 10 9 16,9 1 4-16,-2 4 4 0,0 2 0 15,7 8-4-15,-1 1-4 0,8 3-3 16,-1 3-4-16,7 1-7 0,7 3-7 0,6 1-6 16,-1-1-3-16,15 0-7 0,-8 4-3 15,14 0-2-15,-1-4-3 0,7 0 2 16,7 1-1-16,-1-5 1 0,1-3-1 15,6-3 1-15,-1-1 0 0,15-4-1 0,-8-2-2 16,8-5 2-16,5-4 2 0,7-2-3 0,0-6 2 16,7-5 2-16,5-5-1 0,8-4-1 15,0-6-4-15,6-1 4 0,13-11-3 0,0-3 0 16,7-4 0-16,6-7-1 0,0-7 3 16,1-2-1-16,-1-6-2 0,6 4 0 0,-5-7 1 15,5-5 0-15,2 5 0 0,-8-5 2 16,-1 1 0-16,9 0-1 0,-8-4-1 15,0 4 1-15,0-5-2 0,-7 1 0 0,1-3 0 16,-6-1 0-16,-2-3 1 0,-5 0-1 16,-6-5 2-16,-1-2-1 0,-7-4-1 15,-6-1 0-15,0-3-1 0,-7-3 1 0,-5-5 2 16,-7-2 1-16,-7-8 0 0,-1-1-1 16,-11-3 1-16,-8-3-2 0,-12-5-2 15,-1 1-2-15,-13 3 0 0,0 1 0 0,-12 7-2 16,-7 3 3-16,-13 8 2 0,0 7 2 15,-6-1 3-15,-15 9 1 0,8 7 1 16,-6-1-3-16,0 8-2 0,-8 1-2 0,-6 6 0 16,8 4 0-16,-8 4 2 0,0 6 0 0,-7 5 0 15,-5 3-1-15,-1 12-1 0,-13 7-2 16,1 3 0-16,-7 15 0 0,-1 4-1 16,1 10 1-16,0 12 0 0,6-1 0 15,8 9-2-15,11-2 0 0,7 5 2 0,14-1-1 16,12-2-9-16,7 3-19 0,13-8-21 15,19 3-29-15,0-7-26 0,20 2-26 0,8-9-9 16,4-3 5-16,14-8 19 0,7-7 22 16,6-4 24-16,13-4 26 0,1-6 17 15,5-4 11-15,7-8 4 0,7-3 7 0,-1-4 7 16,1-8 4-16,6 1 6 0,-6-7 5 0,0-6 5 16,-1 3 2-16,-6-1-2 0,-6-5-3 15,-7 5-6-15,0 0-4 0,-13 0-10 16,-13 3-14-16,1 4-14 0,-9-1-16 0,2 2-10 15,-13-1-12-15,-1 3-13 0,0 5-19 16,-6-5-33-16,8 5-33 0,-8-1-12 16,0 1 1-16</inkml:trace>
  <inkml:trace contextRef="#ctx0" brushRef="#br0" timeOffset="-50212.49">33384 13668 155 0,'0'-25'188'0,"7"-9"-32"16,-7 5-32-16,0-4-17 0,0 0-6 15,6-4-3-15,-6 5-3 0,0-5 0 0,0-3 1 16,0 2-1-16,0-1 2 0,-6-2-2 0,6 5 0 16,-7-5 0-16,7 1-6 0,-6 4-7 15,0-1-7-15,-2 4-10 0,2 0-7 0,-7 0-7 16,0 4-8-16,6 0-4 0,-5 3-5 0,-8-4-3 15,7 5-3-15,-13-1-5 0,6 1-1 16,-6 2-2-16,0-2 1 0,1-1 4 0,-8 4 1 16,7-3 2-16,-7 3 3 0,1-4 4 15,-8 4-1-15,8-4 1 0,-7 4 1 0,0-3-1 16,6 3-2-16,-6-1-1 0,0 5-1 0,0-4-2 16,7 4-3-16,-7 0 0 0,5-1 0 15,-5 5-3-15,7-1-2 0,-7 0-2 16,7 1-3-16,-1 3-2 0,-7 0-4 0,8 0 0 15,-1 0 1-15,-6 4-2 0,1-1 1 16,-1 1-3-16,-1 0-1 0,1 3-2 0,0 4-1 16,-7-4 2-16,1 4 0 0,-7 0 5 15,7 4 3-15,-8 0 1 0,7-1 2 16,-5 1 3-16,-2 0 0 0,8 3 1 0,-1 0 0 16,1 1 3-16,-1-1 0 0,7 0 0 15,-7 1 0-15,7-1 0 0,0 4 1 0,7-4-1 16,-7 5-1-16,7-5 1 0,-8 4 1 15,7 0 3-15,1-1 0 0,-1 5 0 16,-6-4 0-16,7 4-1 0,-8 4 0 16,8-5 0-16,-7 4-3 0,0 5-1 0,0-5 1 15,-7 4-3-15,1-1 0 0,-1 1-7 16,-7 0-1-16,2 0-4 0,5 1-3 0,-5 2 0 16,-2-3-3-16,7 0 1 0,1 0 2 15,-1 3-2-15,7-2 0 0,0 2 0 16,0 1 0-16,7-1-1 0,-1 5-3 0,0-1 2 15,0 0 5-15,1 1 1 0,7 3 1 16,-9-1 0-16,2 2 3 0,-1 2-1 0,1 1-3 16,-7-4-3-16,6 4 1 0,1-1-2 15,6 4-2-15,-7-3 0 0,7 4 0 0,0 2 0 16,7 1-1-16,-1-3 2 0,0 3 2 16,7-1 3-16,7 2-2 0,0-1-2 15,-2-4 0-15,8 3-1 0,0 2-2 0,0-5 0 16,8 4 0-16,4-3 1 0,-5 2 2 15,6-3-4-15,6 5 1 0,-5-2-1 0,5 1 0 16,1 0 0-16,6 0 0 0,-7 0 3 16,7 0-2-16,0-3 0 0,0 2 1 15,0-2 2-15,7-1 0 0,-7 0-3 0,7-3 0 16,-1 3 2-16,1-3-1 0,6 0-1 0,-1-1-1 16,2 1 3-16,5-4-1 0,1 0-2 15,-1 0 0-15,8-4-2 0,-1-4 3 16,-7 5 0-16,8-4 4 0,6-1 1 0,-8-3-3 15,1 0 0-15,1 0-1 0,5-3-1 16,0-5-1-16,-5 4 2 0,5-6 4 0,1 2 1 16,0-3 0-16,-1 0-1 0,1-4 0 0,0 1-6 15,-8-1-2-15,8-3 3 0,0-1-2 16,-7-3 2-16,7 4-2 0,0-4 1 0,-2 0 0 16,9-4 0-16,-1 1-1 0,0-1 0 15,0 0-1-15,0-2 0 0,0-2 1 16,0 0 2-16,0-6 1 0,1 3 1 0,-1-4-1 15,0-3 0-15,0 0-1 0,0-5-2 0,-6 1-3 16,6-3-3-16,-6-4-2 0,0 3-1 0,-1-4 0 16,1 1 0-16,0-4 1 0,-14 4 0 0,7-4 3 15,-7 0-1-15,1-4 0 0,0 5-1 16,-8-5 2-16,-5 0 2 0,7-3-4 0,-8-1-1 16,1 2-4-16,-7-2-4 0,6-3-7 15,-5 0-5-15,5-4 0 0,-7 5-1 0,2-5 0 0,-1-3 2 16,0-1 2-16,0 1 6 0,-6-4 7 15,-1 0 3-15,1-4 4 0,-1 5 2 0,-6-5 1 16,-6 4 1-16,-1 0-6 0,-6 5 2 16,0-3 3-16,0 2 1 0,-6 3 2 0,-1 1 0 15,-6 3 0-15,-6-1 2 0,5 2-6 16,-5 3-3-16,-1 0-8 0,-6-1-4 0,0 5-4 16,-6-5-5-16,5 5 0 0,-5-1 6 0,-1 4 3 15,-6-4 5-15,7 0 3 0,-7 5 5 16,-1-1 3-16,2 0 0 0,-1 0 1 0,0 3 0 15,-7-3-3-15,1 4 0 0,5 0-2 16,-5 0-5-16,0-1-5 0,-8 5-3 0,1-5-1 0,7 4-3 16,-14 1 3-16,7 3 3 0,-13-4 6 15,6 4 4-15,0 1 2 0,-6 2 4 16,0 1 0-16,0 4 0 0,0-4-1 16,6 6 3-16,-6 1 0 0,7 0-2 0,-7 4 0 15,12-1 1-15,-5 5 0 0,5-5-2 16,2 8 0-16,-2 0 1 0,7 0 0 15,-5 8-8-15,5-5-30 0,-6 5-53 0,6-1-65 16,1 0-76-16,5 0-78 0,-5 4-111 16,-1-2-32-16,-5 1 21 0,5-2 46 15,-6-5 67-15</inkml:trace>
  <inkml:trace contextRef="#ctx0" brushRef="#br0" timeOffset="-47892.1">25211 11180 65 0,'6'0'267'0,"-6"-4"31"0,0 1 35 16,0 3-52-16,0-4-34 0,0 1-16 16,0 3-9-16,-6 0-19 0,6-4-33 0,0 4-44 15,0 4-48-15,-7-1-41 0,0 4-25 16,1 9-12-16,-6 2 0 0,-8 8 4 16,0 3 7-16,-7 4 10 0,2 7 11 15,-1 0 4-15,-6 1 3 0,-1-1-1 0,7 4-3 16,-7-4-5-16,7 0-10 0,0-3-7 15,6 0 1-15,1-4-3 16,-1-4-3-16,8-4-1 0,-2-2 5 16,1-5 6-16,0-4 18 0,7-2 11 0,-1-5 5 0,7-3 4 15,-6-4-3-15,6-8-7 0,6-3-19 16,-6-7-12-16,0-3-5 0,7-2-9 16,-1-9-4-16,1-2-8 0,6-9-7 15,-1-6-4-15,8-2-3 0,0-3-1 0,-1-5 2 16,7 4 5-16,0 3 3 0,7 5 5 15,-7 7 0-15,0 7 1 0,-7-1 0 16,7 13-1-16,-6 2 0 0,7 8-6 0,-9 4 3 16,-4 11 2-16,5 3 4 0,-5 8 2 15,-8 3 4-15,0 11 2 0,-6 1 3 16,0 6 1-16,-6 1 3 0,0-1 0 16,-8 5 1-16,1-5 1 0,-7 1 1 0,8-4-2 15,-8 0-1-15,1-4-2 0,5-7 0 16,-4 0 2-16,4 0 3 0,1-7 0 15,7 0 4-15,-8-8 0 0,8 4 2 0,6-7-2 16,-6-1-9-16,6-6-9 16,6-1-13-16,0-3-9 0,8-7-9 0,-1-2-6 15,13-6 1-15,-6 0 0 0,5-3 6 16,1-1 7-16,7-4 5 0,-7 5 4 0,0 3 1 16,0 0 6-16,-7 4 0 0,1 0-2 15,-6 7-3-15,-2 0-1 0,1 3 0 16,-6 5 1-16,6 3 2 0,-7 3 6 15,0 5 9-15,-6 3 11 0,0 0 11 0,0 7 8 16,0 0 10-16,-6 0 2 0,0 4 2 16,-7 1-6-16,0-1-7 0,0-1-6 15,-1 1-4-15,-4-3-5 0,4-1-29 16,-5 0-46-16,-1-3-58 0,8 0-62 0,-2-4-59 16,8 0-52-16,-1-4-26 0,0 0-14 15,7-7-7-15,7 0 1 0,0-4 26 16,5-3 34-16,8 0 40 0</inkml:trace>
  <inkml:trace contextRef="#ctx0" brushRef="#br0" timeOffset="-47000.82">25347 11558 42 0,'27'-18'192'0,"-1"-1"14"16,6 1-5-16,-13 4-9 0,7-5-2 15,-6 4 10-15,0 4 17 0,-7 0 16 0,-1 0 12 16,2 4-11-16,-8 0-23 0,1 3-37 16,-7 4-42-16,6 0-28 0,-12 4-18 15,-1 3-1-15,-5 8 4 0,-2-1 10 0,-5 4 5 16,-1 1-8-16,-6 3-12 0,6 0-19 15,1 0-16-15,6 0-12 0,-6 0-9 16,5-4-9-16,8 5-5 0,0-6 0 16,6 2 1-16,6-5-2 0,0-3 0 0,8 5 0 15,-2-10 0-15,8-2-2 0,6 0 0 16,-7-4 1-16,8-8-2 0,-8 2 1 16,0-6-5-16,1-3-2 0,-7-3-3 15,-6-4-1-15,-1 0-2 0,1 0 2 0,-7-4 0 16,0 5-2-16,-7 2-1 0,7 1-6 15,-6 0-11-15,6 7-27 0,0-1-40 16,-7 1-50-16,7 4-34 0,7 0-18 16,-1 3-2-16,7 1 18 0,1 3 35 15,5 0 49-15,1-4 34 0,6 4 22 0,0 0 12 16,0 0 9-16,-1 0 4 0,2 0 2 16,-1 0 14-16,-6-4 24 0,-1 4 30 0,0 0 32 15,-6 0 30-15,-6 0 25 0,6 0 0 16,-7 0-14-16,-6 0-26 0,-6 4-30 15,-7 0-27-15,0 7-20 0,0-4-12 16,-13 7-6-16,6 2-4 0,-6-2-3 0,7 1-2 16,-1 3-2-16,7-3-2 0,-6-1-1 15,6 1 2-15,6-1 6 0,0 1-1 16,1-4-1-16,0-3 4 0,6 3 1 16,6-4 2-16,0-4-2 0,8-3 3 0,-1-3-4 15,6-1-1-15,-6-3-5 0,7-4-3 16,-1-4-1-16,1-3-3 0,-8-1 3 15,8-6-2-15,-6-1 0 0,5-6-1 16,1-5 0-16,-1-4-2 0,-6 1-1 0,6 4 4 16,-5-1 0-16,-2 4 3 0,2 4 3 15,-8 7 3-15,0 0-1 0,1 3-5 16,0 4-2-16,-7 8-3 0,0 3-3 16,-7 4-1-16,0 8 2 0,-5 3 2 0,-8 8 4 15,7 2 0-15,-7 4-2 0,1 2-1 16,0 6 1-16,5-1 1 0,1-2-2 15,7 3 3-15,0 0 4 0,6-4 0 0,0 1 1 16,0-5 1-16,6 1 2 0,0-4 1 16,7-4-2-16,7 0 5 0,0-7-2 15,-1 0 0-15,1-3-3 0,6-5 2 16,0 1 3-16,-1-8-6 0,1 1 0 0,-6-5 0 16,0-3-1-16,-7 0 0 0,0-7-4 15,0 0 0-15,-7-1 2 0,1-3-1 16,-1 4 1-16,-6-1 2 0,0 5-1 0,0 3 0 15,0 0 0-15,-6 7-5 16,-7 1-4-16,0 6 0 0,0 1-2 0,0 7 1 16,-7 0 3-16,0 3 1 0,8 2 2 15,-2 2 0-15,8 0 0 0,-7 0 2 0,7 4-2 16,6-4 4-16,-7 1-8 0,7-1-16 16,7-3-30-16,-7-4-44 0,6 0-62 15,1 0-77-15,5-7-75 0,8-1-56 16,0-3-34-16,-1 0-30 0,7-7-16 0,0-4 38 15,7-4 59-15,-7-3 62 0</inkml:trace>
  <inkml:trace contextRef="#ctx0" brushRef="#br0" timeOffset="-46659.63">26474 11279 7 0,'33'-54'217'0,"-7"-2"44"16,-1 9 10-16,2 3 3 0,-8 8 2 0,-6 6-14 16,1 1-30-16,-8 10-41 0,7 1-48 15,-6 7-51-15,-7 7-37 0,-7 4-15 16,7 8 2-16,-13 7 10 0,-1 3 11 15,2 11 16-15,-8 4 8 0,1 4 1 0,-1 3 1 16,1 4-4-16,-1 0-6 16,0 4-13-16,1-1-12 0,0-3-14 0,-1-4-9 15,7 1-10-15,-1-8-5 0,2 0-3 16,-1-4-2-16,0-7 0 0,6-4-3 0,1 0 0 16,0-3 3-16,-2-4-2 15,8-4-3-15,-6 2-6 0,6-6-12 0,6-6-4 16,2-2-7-16,-2-2-3 0,7-4 1 15,7-4 4-15,-8-7 7 0,14 0 0 0,1 0 1 16,-1-3-1-16,0-5 0 0,6 1 2 16,-5 3 2-16,5 4-4 0,-7-3-15 15,2 7-29-15,-1-1-40 0,0 4-49 16,-6 5-56-16,6-2-55 0,-13 5-46 16,7 3-54-16,-14 4-38 0,-6 4 7 0,0 3 35 15,-20 1 50-15</inkml:trace>
  <inkml:trace contextRef="#ctx0" brushRef="#br0" timeOffset="-46082.46">24494 12122 132 0,'13'-22'268'0,"-6"0"53"0,-1 0 12 16,0 4-23-16,8-4 0 0,-14 3 1 0,6 5-12 16,1-1-36-16,-1 4-52 0,-6 0-57 15,0 8-54-15,0 3-42 0,0 6-25 16,-6 6-1-16,-7 6 8 0,-1 4 12 16,2 7 11-16,-8 8 9 0,-5 0 3 15,-2 7-4-15,1-1-11 0,0 9-8 0,0-4-8 16,6 3-12-16,-5 0-9 0,5-3-16 15,7-7-32-15,0-1-58 0,6-3-75 16,1-9-80-16,0-3-89 0,12-2-77 16,0-5-76-16,7-7-32 0,1-7 27 0,-2-4 54 15,8-4 73-15</inkml:trace>
  <inkml:trace contextRef="#ctx0" brushRef="#br0" timeOffset="-45633.09">24631 12459 41 0,'26'-15'256'0,"0"1"38"0,-6-1 45 15,-1 1-44-15,0 3-11 0,-5 0 6 0,-1 3 6 16,0-3-12-16,-13 8-33 0,0-4-45 16,-7 3-56-16,-6 4-55 0,-7 0-36 15,-5 4-16-15,-8-1 0 0,-6 4 10 0,0 0 14 16,0 5 7-16,7-1 1 0,-8 0-7 16,7 3-12-16,7 1-14 0,1-1-14 15,5 1-11-15,7 0-7 0,6 0-2 16,1-1 2-16,12 0-1 0,8-2 0 0,-2-1 0 15,15-4 1-15,-1 0-3 0,6 1-21 16,1-5-40-16,-1-3-58 0,7-3-77 16,-6 0-79-16,6-2-68 0,-6-6-42 15,-1-3-9-15,-5-1 22 0,5-3 47 0,-7-4 57 16,2-4 60-16,-8 0 52 0,8-3 53 16,-8-7 52-16,7 2 48 0,-6 2 45 15,-8-1 43-15,8 3 43 0,-7 1 39 0,0 3 30 16,-6 4 21-16,-1 4 1 0,0 3-11 15,2 1-31-15,-8 7-35 0,0-1-31 16,0 8-21-16,-8 4-15 0,-4 3-3 16,-1 8 5-16,-1 3 0 0,2 0-7 0,-8 8-14 15,7 4-11-15,-7-1-11 0,8 4-8 16,-8-1-8-16,7 5-5 0,0 0-27 16,0-4-52-16,7 3-64 0,-1-6-74 15,0-1-72-15,7-3-69 0,0-4-59 0,14-8-37 16,-8 1 16-16,13-8 46 0,1-7 59 15</inkml:trace>
  <inkml:trace contextRef="#ctx0" brushRef="#br0" timeOffset="-44911.95">25139 12462 201 0,'20'-18'275'0,"-8"1"51"0,8-2-16 16,-14 1-9-16,8 3 1 0,-8 0-7 16,-6 5-16-16,0-2-36 0,0 6-48 0,-6-3-55 15,-8 9-49-15,2 0-32 0,-8 5-23 16,0 2-13-16,1 4-6 0,-1 0-3 15,8 3-4-15,-2 1-1 0,1 3-3 16,1 0 2-16,4 4-1 0,8-7 0 0,8 4 2 16,-2-1-1-16,0-7 1 0,7 4-2 15,7-8 1-15,0 0 1 0,-1-7-4 16,1 0-1-16,6-4 3 0,-7 1 0 16,-6-9-1-16,6 2-2 0,-5-5 4 0,-2 1 8 15,-4 2 8-15,-2-2 8 0,0 3 1 16,1 0 2-16,-7 3-2 0,0 5-7 15,-7-1-13-15,7 0-10 0,-6 4-2 0,0 0-3 16,-2 4-2-16,2 0 0 0,0-1-1 16,6 2 0-16,-6-2 1 0,6 0 3 15,6 1 2-15,-6-4-1 0,6 0 1 16,0 0 5-16,8-4 0 0,-1-2-4 0,-7-2-1 16,8-3 1-16,-2-4 1 0,2 4-3 15,-8-4 10-15,0 5 11 0,1-5 11 16,-1 5 6-16,1-2 8 0,0 4-1 15,-7 5-9-15,6-5-12 0,-6 8-9 0,-6 0-9 16,6 4-8-16,0 3-3 0,-7 4 4 16,0 1-1-16,7 6 3 0,-6 0 1 15,6 4-2-15,0 0 5 0,0-4-3 0,0 4 2 16,0 1-4-16,0-1 4 0,0-5 4 16,0 2 3-16,0-4 4 0,-7-4 5 15,7 4 2-15,-6-5 0 0,6-3 2 16,-6 1-6-16,6-1-1 0,0-4-3 0,-8 1-2 15,16 1-2-15,-8-5-2 16,6-5 1-16,0 1-3 0,7-6-3 0,7 2-1 16,0-2-1-16,-1-9-2 0,7 5-5 15,0-8 0-15,0 4 3 0,0-1-2 0,1 1 1 16,-2-1 3-16,-5 5 1 0,0 0 2 16,-1-2 2-16,-6 6 3 0,0 2 4 15,-7 1 0-15,-6 3 9 0,0 4 7 16,-6 0 2-16,0 4 2 0,-7 3 2 0,-7 1 6 15,6 2-6-15,-5 1-5 0,0 0-5 16,6 4-6-16,-7-1-5 0,7-2-6 16,0 3-3-16,7-4 2 0,-1 3-11 15,1-3-35-15,-1 0-45 0,7-4-74 0,-7 1-99 16,7 0-108-16,0-5-99 0,0 0-107 16,0-3-34-16,7-3 30 0,-7-5 75 15,0 1 94-15</inkml:trace>
  <inkml:trace contextRef="#ctx0" brushRef="#br0" timeOffset="-43960.26">25836 12214 156 0,'6'-11'320'0,"1"-4"57"0,0 4 61 16,-1 0-56-16,-6 0-21 0,6 4-22 16,-6-1-31-16,7 5-43 0,-7-1-60 15,0 0-65-15,0 4-57 0,0 8-37 0,0-1-14 16,-7 8-3-16,1 6 9 0,0 2 8 16,-1 6 14-16,0 4 4 0,-5 3 5 15,4 1 4-15,-4 4 1 0,-1 2 3 16,0 1 0-16,0-3 2 0,-1-1 2 0,8 4 1 15,-7-7-1-15,7 3-4 0,-7-3-8 16,6-8-11-16,1-1-10 0,-8 3-7 16,8-9-9-16,0-1-5 0,-8-6-1 0,8 0 2 15,0-4-8-15,-7-4-43 0,6-7-54 16,-6 0-65-16,7-7-67 0,-2-1-75 16,8-10-62-16,0 0-9 0,8-4 17 15,-2 0 37-15,7-5 51 0,7 2 59 0,-8 0 60 16,14-1 45-16,-6 1 34 0,6 3 20 15,1-1 14-15,-2 1 6 0,1 5 6 16,7-1 3-16,-1-1 3 0,-6 4 13 16,7 1 20-16,-1-1 24 0,1 1 29 0,-7 2 31 15,0-3 27-15,0 8 17 0,-6 0 9 16,-7-4 2-16,0 8-12 0,-6-5-19 16,-1 4-24-16,0 0-27 0,-6 4-25 15,-6-3-26-15,-7 3-17 0,6 3-12 0,-12-3 0 16,6 4-6-16,-6 0-4 0,5-1 0 0,-6 5 5 15,8-1-3-15,-1 0-4 16,6 1 2-16,-6-1 0 0,7 0 0 0,0 1-2 16,6 0 6-16,0-5 1 0,0 4-1 15,6-3 1-15,6-4-2 0,2 4-5 16,-1-8-5-16,7 4 0 0,-8-7 2 16,8 0-2-16,-7-1 3 0,0 0 2 0,0-3 2 15,0 0 0-15,0 0 7 0,-7 0 10 16,1 4 5-16,-1 0 5 0,-6 0-2 15,0 3 0-15,0 4-8 0,-6 4-9 16,-1-1-4-16,1 1-3 0,-7 3-1 0,6 5 1 16,-5-6-1-16,5 5-1 0,0 0 0 15,1 0 0-15,-1 1 1 0,7-5-1 16,0 0-2-16,-6 1-10 0,6-5-10 0,0 1-14 16,6 0-20-16,-6-1-27 0,7-6-27 15,-7 3-22-15,6-4-19 0,1 0-14 16,0-3-8-16,5 3 0 0,-5 1 8 15,-7-4 8-15,7 7 4 0,-1-8-2 0,-6 8-1 16,6-4-8-16,-6 0-11 0,0 0-28 16,7 1-60-16,-7 3-15 0,0-4 5 15,-7 1 19-15</inkml:trace>
  <inkml:trace contextRef="#ctx0" brushRef="#br0" timeOffset="-42521.53">26408 12382 155 0,'14'-3'262'0,"-1"3"42"0,-6-4-9 15,-1 0-7-15,1 4 9 0,-1-4 9 0,-6 1-7 16,0-1-22-16,0 1-42 0,-6-1-52 16,-7 1-51-16,6-1-46 0,-12 4-32 15,-1-4-14-15,0 8-10 0,-5-4 0 16,5 4-7-16,0-1-4 0,1 4-3 0,-1 0-6 15,8 5-3-15,-2-1-7 0,8 0 0 16,-7 3 1-16,6 1 1 0,7-1 2 16,0 4 2-16,0 2 1 0,0-2 1 15,0 4 2-15,0-4 6 0,7 4 5 0,-7-4 5 16,0 0 9-16,0-4 8 0,0 2 7 16,-7-2 6-16,0 1 2 0,1-4-1 15,-6-4-4-15,-2 1-7 0,1-1-11 0,0-7-9 16,0 4-7-16,0-8-6 0,0 4-16 15,7-7-28-15,-1-1-37 0,7-3-50 16,0-3-53-16,7-1-50 0,5-4-34 16,8 5-9-16,6-8 10 0,1 4 30 0,-2-1 42 15,15 1 43-15,-8-4 40 0,1 8 33 16,5-5 29-16,-5 1 28 0,-1-1 33 16,-5 5 39-16,-1-1 43 0,0 4 45 15,-7 0 48-15,1 4 34 0,-8-1 7 0,2 1-13 16,-8 4-30-16,1-1-38 0,-1 1-42 15,-6 3-30-15,0 3-21 0,0 4-8 16,-6 0-2-16,6 5 0 0,-13-1-4 16,7 3-8-16,-2 1-10 0,-4 3-11 0,5-3-4 15,-6 3-6-15,7 1-5 0,-1-5-35 16,-6 0-52-16,13-2-91 0,-7-1-111 16,1-4-106-16,6 0-106 0,-6-2-89 0,6-5-9 15,0-5 53-15,0 2 94 0,0-8 94 16</inkml:trace>
  <inkml:trace contextRef="#ctx0" brushRef="#br0" timeOffset="-42375.5">26604 12250 107 0,'13'-25'309'15,"-7"3"52"-15,2-1 53 0,-2 5-49 16,0 0-34-16,1 3-27 0,0 4-38 16,-1-3-42-16,1 7-47 0,-1-1-57 0,0 5-83 15,8-1-110-15,-2 4-122 0,8 0-130 16,0 4-128-16,-1-4-63 0,1 3-1 15,-1 1 56-15,1 0 91 0</inkml:trace>
  <inkml:trace contextRef="#ctx0" brushRef="#br0" timeOffset="-41814.29">27927 12137 124 0,'12'-15'294'0,"-5"0"47"0,6 1 54 0,-7-1-60 15,7 1-16-15,-13-1-6 0,7 0-18 0,-7 4-30 16,-7 0-48-16,1 4-52 0,-13-1-53 15,-1 5-39-15,-13-1-15 16,1 8-4-16,-7 3 7 0,-7 1 10 0,7 6 7 16,-7 1 4-16,7 7-4 0,1 0-6 0,5 3-8 15,0 1-13-15,7 0-14 0,6 3-8 16,8-3-7-16,-2-1-4 0,8 1-2 16,6 0 3-16,0-5 0 0,13-1-3 15,0-2 1-15,7-4 0 0,6-3 0 0,-1-4-2 16,2-3-1-16,5-4-3 0,1 0 1 15,-1-4-4-15,1-3-3 0,-7-1-1 16,0-2-3-16,7-1 12 0,-14-3 28 0,0 2 51 16,1-3 42-16,-6 8 30 0,-2-4 15 15,-5 4-2-15,-1-1-31 0,-6 8-48 16,0 0-43-16,-6 0-28 0,-7 8-15 16,0-1-7-16,0 4 0 0,-7 0 0 0,7 3-2 15,0 1-1-15,0 4-1 0,1-1 1 16,4 0 1-16,2 0 4 0,0 1 2 15,6-5-4-15,0 1-24 0,0 0-48 16,0-4-67-16,0 0-73 0,6-4-87 0,0 1-104 16,2-2-96-16,4-6-60 0,1 0-25 15,7 0-33-15,0-6 10 0,-1-5 71 16,0-4 98-16,1-4 97 0</inkml:trace>
  <inkml:trace contextRef="#ctx0" brushRef="#br0" timeOffset="-41604.25">28128 12166 117 0,'26'-40'258'0,"0"0"63"0,-6-2 20 15,-7 10 22-15,7-1 29 0,-8 8 20 16,-5 3-6-16,0 0-40 0,6 6-67 16,-13 6-79-16,6 2-71 0,-6 1-61 15,0 7-36-15,-6 7-8 0,-1 1 3 0,1 6 12 16,-1 5 11-16,-6 7 6 0,1-1 2 16,4 4-6-16,-4 4-10 0,-2 4-9 15,1 3-10-15,1 1-27 0,-2-1-57 0,8 4-89 16,-7-4-115-16,6 0-126 0,1 1-113 15,-1-4-96-15,7-5-57 0,-6-2 27 16,6-8 79-16,-6-4 106 0,6-3 101 16</inkml:trace>
  <inkml:trace contextRef="#ctx0" brushRef="#br0" timeOffset="-41422.57">28057 12364 213 0,'0'-14'354'0,"-7"2"59"16,7-3 61-16,0 4-72 0,0 4-41 15,-6-4-30-15,6 4-37 0,0 3-45 16,6 1-56-16,-6-5-58 0,7 8-49 0,-1 0-40 16,0 0-26-16,8 0-45 0,-1 4-70 15,6 0-93-15,-6-1-103 0,7 5-98 16,-7-5-103-16,0 4-51 0,0-3 20 16,0 0 69-16,0-4 88 0</inkml:trace>
  <inkml:trace contextRef="#ctx0" brushRef="#br0" timeOffset="-40812.39">28357 12272 17 0,'12'-7'245'0,"-6"0"50"0,-6-1 47 16,8 1-32-16,-8 0-14 0,6 3-14 15,-6 0-27-15,0 1-43 0,0 3-48 16,0 0-51-16,0 3-40 0,0 5-10 0,0-1 8 16,0 4 15-16,0 7 19 0,-6 1 17 15,6 2 12-15,-8 2-2 0,8 6-11 16,-6-3-10-16,6 3-18 0,-6-4-18 15,0 1-22-15,-1 0-15 0,7-8-12 0,-7 0-9 16,7-3-3-16,-6 0 3 0,6-4 4 16,0-4-5-16,-7-3 1 0,7-4-1 15,-6-4-1-15,6-3-6 0,-7-4-5 16,7-8-3-16,0 1-1 0,0-4-1 0,7-3-3 16,-1-5 1-16,1 4-1 0,-1-3 3 15,1 0-4-15,6 0 1 0,-7 6 4 16,8-2 0-16,-8 7 2 0,7-1-2 0,0 5 0 15,0 3-2-15,7 3-2 16,-1 1-2-16,1 4 2 0,6 3 4 0,-7 0 0 0,7 0 2 16,0 3-2-16,0 1 0 0,1-1 0 15,-1 1-5-15,-7 0 1 0,1-1-1 16,-8 1 7-16,2-4 15 0,-8 4 18 0,0-4 19 16,-6 3 18-16,0-3 10 0,-6 0 7 15,-7 0 2-15,0 4-4 0,-6 0-4 16,-7-4-3-16,6 7-2 0,-6 0-6 0,7 1-9 15,-7 3-12-15,12-4-12 0,-5 4-11 16,-1 0-7-16,7 3-3 0,6-2-5 0,-5 3-1 16,12-5 3-16,-7 1 2 0,7 0 4 15,7 0 0-15,5 0 1 0,2-4 0 16,-2 1-4-16,8-5-1 0,0-3-7 0,5 0-2 16,-5-3-1-16,7-1-3 0,-1-3-1 15,-7 0-5-15,1-1 0 0,-1-3 2 16,0 0-2-16,1 4-1 0,-7-4 2 0,0 4 1 15,0-1-3-15,-7 5-9 0,2 0-8 16,-8 3-19-16,-8 0-49 0,2 0-69 0,-7 3-95 16,-6 4-129-16,-14 1-124 0,1-1-113 15,-7 7-83-15,-7-3 0 0,-13 0 61 16,-6 4 115-16,-6-1 125 0</inkml:trace>
  <inkml:trace contextRef="#ctx0" brushRef="#br0" timeOffset="-40306.5">24031 12752 50 0,'-45'15'267'0,"-1"-4"33"0,7 0 29 16,7 0-66-16,6-4-34 0,0 1-1 15,13-1 20-15,13 0 22 0,6-3 21 0,14-1 11 16,6 1 1-16,13-4-13 0,20 0-10 16,6-4 2-16,12 4 14 0,15-3 5 15,19-4-3-15,25 3-16 0,20-3-36 0,27-1-39 16,19 1-50-16,19 3-40 0,21-3-32 16,18 0-25-16,7-1-10 0,0 5-18 15,-13-1-11-15,0-1-5 0,-19 2-3 0,-8 0-2 16,-18 3-4-16,-20 0-2 0,-20-4 0 15,-12 4-2-15,-21 0-5 0,-19 0-5 16,-13-4-15-16,-19 4-20 0,-14 0-30 0,-12 0-42 16,-6-4-82-16,-15 4-99 0,-11 0-145 15,-7-3-156-15,-8 3-154 0,-12 0-86 16,-6-4 17-16,-14 1 67 0,-13-1 138 0,1-7 166 16</inkml:trace>
  <inkml:trace contextRef="#ctx0" brushRef="#br0" timeOffset="-32952.79">21648 13705 45 0,'0'-8'176'0,"0"1"9"0,0 0-59 15,0-1-45-15,0 1-27 0,6-4-16 16,-6 7-13-16,0-3-7 0,0 4-7 15,0-5-2-15,7 5-3 0,-7-1-3 16,0 0-3-16,0 4 0 0,0-3 0 0,7 3 4 16,-7-3 6-16,0 3 12 0,0 0 7 15,0-5 4-15,-7 5 4 0,7-4 0 16,0 1-4-16,-7 3-6 0,7-4-2 16,-6 0-1-16,0 1 1 0,6 3-2 0,-6-4-2 15,-2 0-1-15,2 1-5 0,0-1-3 16,-1 4-3-16,-6-4-2 0,6 4 1 15,1-3 0-15,-7-1-1 0,6 4-1 16,-5-4 0-16,-2 1-1 0,8-1 1 0,-7 4-3 16,6-4 3-16,-6 4-2 0,7-3 0 15,-8 3 2-15,2-4-3 0,5 4 0 16,1 0-1-16,-7-3-2 0,6 3 0 0,-5 0-1 16,4 0 0-16,-4 0 1 0,-2 3-1 15,8-3 1-15,0 0 0 0,-7 4 2 16,6-4-1-16,0 0-1 0,1 3 0 15,0-3 0-15,-1 0-3 0,0 0-11 0,1 4-14 16,6-4-18-16,-6 0-23 0,-1 4-24 16,1-4-27-16,6 0-31 0,-7 0-41 15,0 3-12-15,1-3 7 0</inkml:trace>
  <inkml:trace contextRef="#ctx0" brushRef="#br0" timeOffset="-4078.41">19375 10891 131 0,'39'-15'295'15,"-7"-3"48"-15,2 0 48 0,-9 0-80 0,1-4-41 16,0 0-25-16,1-1-19 0,-7 5-27 16,-8-4-27-16,8 4-28 0,-14-4-23 0,1 4-17 15,-7-4-18-15,0 4-16 16,-7-5-18-16,1-2-9 0,-8 3-8 0,-4-4-5 15,-2 4-4-15,0 1 0 0,-6-6-5 16,-7 5-3-16,1 1-2 0,-7-1-3 16,-6 3-7-16,-2 1-1 0,2-1-1 0,-7 1 2 15,0 4 1-15,-7-1 3 0,-6 0 4 16,6 4 1-16,-12 0 6 0,6 4 5 16,-14 3 4-16,8 0 5 0,-8 1 7 0,2 6 2 15,-2 1-1-15,8 4-2 0,-8 3-3 16,1 0-2-16,7 7-2 0,-1 4 0 15,1 3 1-15,-1 5 0 0,7-1 0 0,6 5-5 16,1 1-6-16,5 3-1 0,8 2 0 16,5 4-4-16,8 0-2 0,13 0 1 15,-1 3 7-15,14 1-2 0,6 0 3 0,6-5 7 16,14 5 5-16,-1-1-1 0,13 1-3 16,15 1-3-16,-2-6-5 0,7 1-7 15,13-4-4-15,6 1 1 0,8-8-1 0,6-1-2 16,-1-6-1-16,14-5 0 0,-6 2-9 15,-1-8 3-15,6-4-2 0,1-4 1 16,-1-3 2-16,1-8-2 0,-1-7 3 16,8-7-1-16,5-9-3 0,-5-1-3 0,5-5-1 15,1-7-1-15,-7-5 3 0,-6-6 6 16,-7 0 34-16,-6-4 38 0,-13 0 27 16,-7 1 18-16,-13-6 10 0,-13 2-4 0,-13-1-30 15,-13 1-32-15,-6-4-26 0,-20 3-19 16,-7-3-16-16,-12-1-13 0,-15-3-33 15,-4 4-64-15,-8 3-74 0,-6 1-84 16,-7 3-111-16,1 7-118 0,-1 3-90 0,-6 10-58 16,6 5-41-16,-6 8 26 0,0 4 81 15,7 11 110-15,-1 7 110 0</inkml:trace>
  <inkml:trace contextRef="#ctx0" brushRef="#br0" timeOffset="-3318.53">19082 11976 86 0,'26'-8'346'0,"0"-3"65"0,-6-3 54 0,0-8-20 16,-8 4-110-16,1-5-64 0,-6 2-60 0,-7-2-52 15,0-2-39-15,0 3-22 0,-13-3-7 16,0-5-2-16,-13 5 3 0,0-5 0 16,-7 0-4-16,1 1-6 0,-7 3-8 0,-14-3-5 15,1 4-3-15,0 3 3 16,-14 0 4-16,-5 4 5 0,0-1 8 0,-8 4 6 15,-5 4 0-15,-1 4-2 0,-6 0-5 16,6 7-3-16,-6 3-4 0,0 5-4 16,-7-1 6-16,7 8 13 0,0 3 11 0,0 4 11 15,-1 4 0-15,8 3-4 0,6 4-12 16,-1 4-21-16,8-1-14 0,6 4-17 16,6 4-16-16,20 1-8 0,0 2-5 15,20 0-2-15,5 1-5 0,14 4-3 0,7-5-1 16,19 5 0-16,0-1-2 0,20-4-5 15,-1 1 1-15,14-4 1 0,6-4 2 0,13 1-1 16,0-8 0-16,7-4-2 0,12-4-2 16,8-6-5-16,-1-5-6 0,14-2-4 15,-1-8-5-15,-1-4-2 0,2-8 1 16,-7-4-2-16,6-6 1 0,-7-7 3 0,-5-8 1 16,-1-3 6-16,0-9 3 0,-13 1 10 15,-12-7 14-15,-14-8 12 0,-13 1 12 0,-13-5 7 16,-19-2 5-16,-20-2-4 15,-20-6-9-15,-19 0-10 0,-20-4-9 0,-19 4-5 16,-13 0-10-16,-13-1-21 0,-14 12-85 16,1 4-135-16,-7 6-224 0,8 8-261 0,-9 4-143 15,9 10-57-15,5-2 44 0,7-1 111 16,6-7 212-16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15T11:51:12.8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3256 12511 181 0,'-13'-4'268'15,"6"0"25"-15,-5 1-20 0,-2-5-70 16,8 5-37-16,-7-4-15 0,6 7-6 0,1-8-8 16,-1 8-12-16,1-4-17 0,6 4-27 15,-6-4-27-15,6 4-23 0,0 0-20 16,0 0-11-16,0 0-7 0,0 0-1 0,0 0 1 16,0 0 1-16,0 0 5 0,0 0 1 15,6 4 7-15,-6-4 9 0,6 0 15 16,1 0 12-16,6 0 9 0,-7 0 9 0,7 0 1 15,1 0-3-15,-8 0-10 0,7 0-9 16,0 0-10-16,0 0-7 0,0 0-6 0,0 0-5 16,0 0-3-16,0 0 0 0,6 0-3 15,-5 0-1-15,-2-4-2 0,8 4 1 0,-7 0-2 16,7 0-2-16,0-4 2 0,-8 4 2 16,8-3 1-16,-7 3 2 0,7-4 2 15,-8 4 6-15,2-3 4 0,5-1 3 0,-6 4 5 16,0-4 0-16,1 4 0 0,-2-3 0 15,-6-1 1-15,8 0-3 0,-1 1-2 16,-1 3-3-16,2-3-1 0,5-2-4 16,-6-2-4-16,0 3-3 0,7 1-3 0,-8-4-1 15,8 3 0-15,-7 0-4 0,1-3 3 16,4 3-2-16,-4 1-1 0,-1-1 3 0,7 0-2 16,-8 0 0-16,2 1-1 0,-2-1 0 15,2 1 0-15,5 3-1 0,-5-4-2 16,-2 4 3-16,2-3-1 0,-2 3 0 0,1 0 0 15,7 0 1-15,-8-4 1 0,2 4 1 16,6 0 0-16,-1 0 1 0,-6-4-1 0,6 0 0 16,1 4 1-16,-1-3-3 0,1 3 3 15,0-3-1-15,-1 3 0 0,1-4-2 0,6 4-2 16,-6-5 0-16,-1 2 1 0,-6 3 0 16,6 0-1-16,1 0 0 0,-1-4-1 15,-5 4 0-15,-2 0-1 0,8 0 3 0,-7 0 3 16,7-4 1-16,-8 4 1 0,8 0 1 15,0 0-3-15,-7-3 1 0,7 3-2 16,-1 0-2-16,7-4-1 0,-6 4 2 0,6-4 0 16,0 1 0-16,-7 3-1 0,7-4-1 15,0 1 4-15,1 3-4 0,-9-4 0 0,9 4-2 16,-1-4 3-16,0 4 1 0,0-3-2 16,-7 3 2-16,7 0 0 0,1 0 2 15,-7 0 0-15,6 0-2 0,-1 0-2 16,1 0 4-16,0 0-2 0,-6 0 0 0,6 0 0 15,0 0 0-15,0 0 4 0,0 0-7 16,-6 0 5-16,6 0-1 0,-1 0 0 0,2-4 0 16,-1 4 0-16,6 0 2 0,-5-4-2 15,-1 4-3-15,6 0-1 0,-6 0 2 16,7 0 1-16,-1-3 0 0,-5 3-1 0,5 0 2 16,1-4 2-16,-1 4 1 0,1 0-4 15,-1 0 1-15,1-4 0 0,-1 4-1 16,1 0 1-16,-1 0-2 0,1-3-1 0,-1 3-2 15,1 0 4-15,-7 0 0 0,6 0-2 16,-5 0 3-16,-1 0 4 0,0 0 0 16,7 0-1-16,-14 0 0 0,14 0 0 15,-8 0 1-15,1 0-3 0,1 0-2 0,-1 0 0 16,6 0 2-16,-5 0-2 0,-1 0-2 16,6-4 4-16,1 4 3 0,-1 0 0 15,1-4 2-15,-1 1 1 0,7 3-1 16,-6 0-3-16,-1-4 0 0,8 4-2 0,-8 0-2 15,-5 0 0-15,5 0 0 0,-7 0 3 16,2 4-1-16,-1-4 2 0,6 0 2 16,-12 0-4-16,6 0-1 0,1 0 0 15,-2 0 0-15,-5 0-1 0,6 0 0 0,-6 0 1 16,-1 0-2-16,7 0 2 0,-6 0 0 16,5 0 2-16,-5 0 4 0,12 0 5 15,-5 0 3-15,5-4 0 0,-6 4 0 0,7 0-2 16,6 0-5-16,-7 0-4 0,1 0-4 15,6 4 0-15,-6-4 0 0,-1 0-1 16,7 0 0-16,-6 0 1 0,-1 3 3 16,1-3-2-16,-7 0 3 0,6 4-3 0,1-4 3 15,-7 0-1-15,7 0 0 0,-1 0 1 16,1 0-2-16,-1 0 3 0,1 0 2 16,-1 0 0-16,1 0-1 0,-1 0 2 0,2 0-1 15,-2 0 0-15,1 0-5 0,-1 4 2 16,-6-4-3-16,7 0-1 0,-8 0 0 15,1 3 0-15,7-3 1 0,-7 0-1 16,0 4 2-16,-6-4 2 0,6 4-1 0,0-4 2 16,-6 3 0-16,6-3 1 0,0 0-3 15,0 4 0-15,-1-4-1 0,2 4 0 16,-1-4 4-16,0 0-3 0,6 3 2 16,-5-3 0-16,-1 4-2 0,0-4-2 0,-7 4-1 15,7-4 0-15,0 3 2 0,-7 1-1 16,1-4 1-16,0 3 2 0,-1-3-1 15,1 4 0-15,0-4-3 0,-1 4-2 0,1-4 2 16,-8 0-2-16,8 0-1 0,-7 3 1 16,7-3 2-16,0 0 4 0,-2 0-4 15,-4 4 1-15,5-4 2 0,-5 0 0 16,4 4-1-16,-4-4-3 0,-1 0 2 0,0 0-1 16,0 0 0-16,0 3 0 0,-6-3-2 15,5 0 3-15,2 5 1 0,-1-5-4 16,-1 0 1-16,2 0 0 0,-2 4-1 15,2-4-1-15,-1 3-3 0,0-3 6 0,0 3 0 16,7-3 2-16,-8 0 3 0,1 4 1 16,7-4 0-16,-8 0-4 0,2 4 2 15,-1-4-4-15,0 0-1 0,0 4 1 16,-7-4 0-16,8 0 1 0,-2 0 0 0,-5 3 0 16,6-3-1-16,0 0 2 0,0 4 0 15,0-4-2-15,1 0 5 0,-2 3-3 16,1-3 1-16,7 4-3 0,-8-4 2 0,2 3 3 15,-1-3-5-15,0 4 0 16,0-4 0-16,0 4 0 0,0-4-1 0,0 4-2 16,-6-4 1-16,-1 0 1 0,7 3 1 15,-6-3 0-15,-1 4 0 0,7-4 0 0,-7 4 3 16,8-1 1-16,-1-3 0 0,-7 4-1 16,7 0-1-16,0-1 0 0,1 1-3 15,-2-1-1-15,2 1 1 0,5 3 1 16,-6-2 0-16,6-2 1 0,-5 4-1 0,5-3 0 15,1 3 0-15,-8 0-1 0,8 0 1 16,-7 1 0-16,7 0 2 0,0-1-1 16,-8 0-1-16,8 4-1 0,-7-3-3 0,7-2-1 15,-2 6 3-15,-4-5-1 0,5 4 3 16,-5-4 1-16,-2 4 0 0,8 1 1 16,0-5-1-16,-7 3 0 0,-1-2-1 15,8 2 1-15,-7 2-1 0,7-4 1 0,-7 2 1 16,0 1-2-16,-1 0-3 0,2 0 1 15,-1-3 2-15,0 3-3 0,0 0 1 16,-1-4 1-16,-4 4 5 0,4-4-3 16,-5 4 1-16,0-4 2 0,6 4-2 0,-7 1 0 15,0-5 0-15,8 4 1 0,-8 0 0 16,0 0 0-16,1 0-3 0,0 0 1 16,-1 0 1-16,7 0-4 0,-6 0-1 0,-1 0 1 15,1 3 2-15,-1-2-1 0,0-1-1 16,2 0 3-16,-2-1 2 0,0 1-3 15,1 0-3-15,-1 0-1 0,1 0 2 16,-1 0 1-16,1 4-1 0,-1-4 3 0,-6 0 0 16,6 0 3-16,2 1-1 0,-8-2-3 15,6 1 1-15,0 3-2 0,1-2 3 16,-7-1 0-16,7 3 0 0,-1 1 1 0,-6-4-2 16,7 3 2-16,-1 1-2 0,0 0-1 15,1 0-1-15,0-1 1 0,-7-3 1 16,6 4 1-16,0-1-1 0,-6 2 2 15,7-6-1-15,0 5-2 0,-7-1-1 16,6 4-1-16,-6-2 2 0,0-2 0 0,7 4 2 16,-7-3-2-16,6 3 1 0,-6 1 5 15,0 2-2-15,0-2-1 0,0 3 2 16,0-4 4-16,0 4 3 0,0 0 0 0,0 0 6 16,0 0 4-16,0 0-2 0,0 4-2 15,0-4-5-15,0 0-2 0,0 0-4 16,0 0-3-16,0-1-3 0,0 2-2 15,0-2 2-15,0-2-1 0,0 3-1 0,0 0 3 16,0-4 1-16,0 4 3 0,0-3-2 16,-6-1 2-16,6 4-1 0,0-4-2 15,-7 0 0-15,7-3 3 0,0 3 1 0,-6-4-5 16,6 6 2-16,0-6-1 0,-7 1-2 16,7-1-1-16,0 1 2 0,-7 0 0 15,7-1 0-15,-6 1-1 0,6-5 1 16,-6 5-2-16,6 4-3 0,-7-8 1 0,0 4 0 15,7-1 1-15,-6 1 2 0,6-1 1 16,-6-3 0-16,-1 4-1 0,7 0 1 0,-6-3-1 16,-1 2-3-16,-6-3 1 0,7 3 1 15,-2-3 4-15,2 4 1 0,0-1-4 16,-7-3 1-16,6 4-2 0,-6-4 2 0,1 3-6 16,-2 2-1-16,1-5 6 0,0 3 1 15,-6 0 1-15,5 1 1 0,2-4-1 0,-8 4 2 16,1 0-4-16,-1-5-1 0,6 5 1 15,-4-3-1-15,-2-2 1 0,7 5 1 16,-7-8 1-16,8 4-1 0,-8-3 3 0,7 3 0 16,-7-4 5-16,0 0 5 0,8 1 7 15,-8-1 10-15,-5 1 6 0,5-2 5 16,-7 2 1-16,7-1-2 0,-5-3-2 16,-1 3-7-16,0-4-4 0,0 5-8 0,-1-4-2 15,1 2 0-15,0-1-5 0,7 2 0 16,-7 1 0-16,0-5 8 0,7 5 1 0,-7-5 2 15,6 5 8-15,0-5 1 0,-5 4 1 16,5 1-2-16,0-5-2 0,1 5 0 16,-1-1-5-16,0 0-1 0,1-3-2 0,-1 4-4 15,0-1 0-15,8 0-4 0,-8 0-2 16,7 0 0-16,-7-3-3 0,1 3 0 0,6 1-2 16,-6 3-1-16,-1-4 0 0,0 1-2 15,8-1 1-15,-8-3 5 0,1 3-1 16,5 0 2-16,-5-3 2 0,6 3 5 0,-6 1 3 15,-1-5-2-15,7 5 0 0,0-5 0 16,-7 5-3-16,7-5-6 0,1 1-2 0,-8 3-1 16,7-3-1-16,-1-1-4 0,-5 1-3 15,6 3 3-15,0-3-4 0,-7 0 1 0,8 2 2 16,-8 0 0-16,0 0 2 0,7-2-2 16,-7 0 3-16,8-1-3 0,-8 5-2 15,1-5 2-15,5 1 1 0,-4-1-1 0,4 1 2 16,1 4-2-16,-7-8 2 0,8 7-1 15,-2-3 0-15,2-1-3 0,-8 1-2 16,7-1 1-16,-7 1-2 0,0 3 0 0,1-3 1 16,6 0 3-16,-6 4-1 0,-1-5 1 15,1 0 0-15,-1 5 3 0,7-5-2 0,-6 1-2 16,-1 0 5-16,1-1 1 0,5 1-2 16,-6 1-1-16,8-3 0 0,-8-2 3 0,1 4-5 15,5-1-4-15,-5 2 3 0,0-1-2 16,-1-4 1-16,1 3 1 0,-7 1 1 15,6-4 3-15,1 3 2 0,-1-3 3 0,-6 4-1 16,7-1-1-16,-1-3 3 0,-6 0-4 16,7 4 0-16,-1-4 0 0,-6 0 0 0,6 4 1 15,-6-4-5-15,7 3 5 0,-8-3-1 16,7 4 0-16,2-4-3 0,-9 3-3 16,7-3 3-16,-6 4-2 0,7-4-4 0,-1 4-2 15,-6-4 2-15,7 4 7 0,-7-4-4 16,0 3 3-16,6-3-1 0,-5 4-2 0,-1-4 2 15,-1 4-5-15,1-4 1 0,-6 3 1 16,-1 1 3-16,7-4 2 0,-7 4-2 0,1-4 2 16,-1 0 0-16,1 3 0 0,-1-3-4 15,1 0-1-15,-8 0 3 0,8 4-1 16,-1-4-1-16,1 0 0 0,-1 0 4 0,1 4-1 16,-1-4-4-16,7 0 0 0,-7 3 1 15,1-3 0-15,6 4 0 0,-7 0 0 16,7-4 3-16,-7 4 1 0,7-4 0 0,1 0-1 15,-1 0 1-15,0 3 4 0,-1-3-2 16,1 0-1-16,0 0 3 0,7 4 1 0,-7-4-3 16,0 0-3-16,6 0 1 0,-5 3 0 15,5-3-3-15,-7 0 1 0,1 0 1 16,0 4 2-16,7-4 1 0,-7 0 0 16,0 3 0-16,0-3 1 0,-7 0-1 0,7 0 3 15,1 4 1-15,5-4 2 0,-6 0 2 16,-1 0-4-16,1 4 1 0,0-4-2 0,7 0-3 15,-7 3-4-15,6-3 2 0,-5 0 1 16,5 5-1-16,-6-5-3 0,6 2 2 16,-6-2 0-16,7 0-3 0,-8 4 0 0,7-4 0 15,-5 5 0-15,5-5 0 0,-6 3-1 16,0-3 1-16,0 4 1 0,1-4 3 0,-2 4 3 16,1-4 0-16,0 3 4 0,0-3-4 15,-1 4 2-15,9-4-2 0,-9 3-2 16,7 1-2-16,-6-4 1 0,1 4 3 0,5-4-6 15,-6 3 2-15,6-3 1 0,-5 4 0 16,-1-4-2-16,-1 4-1 0,1-4 3 0,0 3-2 16,0-3 1-16,1 3 0 0,-2 2 1 0,1-5 0 15,0 3 1-15,0 1 0 0,0-4 3 16,-1 4 3-16,8-1 1 0,-7-3 2 16,0 0 1-16,6 4 0 0,-5 0-2 0,5-4 0 15,-6 3-4-15,7-3 3 0,-1 4 1 0,-6-4 3 16,6 3-2-16,1-3-1 0,-1 5 0 15,-6-5-3-15,7 3 0 0,-7-3-4 16,6 3 0-16,-6-3 1 0,7 4-2 0,-7-4-2 16,-1 0 0-16,1 0 0 0,7 4 0 15,-7-4-2-15,0 0 0 0,0 0 1 0,-1 0 3 16,1 0-2-16,0 0 2 0,1-4 0 0,-1 4 0 16,-1 0 1-16,1-4-1 0,0 4 1 15,0-3 1-15,1 0 0 0,-2-2 2 0,1 5 3 16,0-3 0-16,0-1 0 0,0 1 0 15,7-5 2-15,-8 8-1 0,8-7-3 0,-8 3 0 16,8 1-1-16,0-2 0 0,-1 2-3 16,1 0 0-16,-1-1-1 0,1-3-2 15,-7 3-3-15,6 0-1 0,0-3 0 0,1 4 1 16,-1-1-3-16,-6-3 1 0,7 2 1 0,-7-1 1 16,6 1 0-16,1-2 3 0,-7 3 0 15,6-3 0-15,-6 4 3 0,7-4 0 0,-7 3 0 16,-1-4-3-16,7 5 1 0,-6-1-3 15,7 0 0-15,-1-3 2 0,-6 3-1 16,7-3 1-16,-1 3 4 0,1-3 0 0,0 3-2 16,-8-3 1-16,8 3 1 0,0-3-1 0,-1 0-3 15,-6 0 2-15,7 0-2 0,-1-5-1 16,-7 6 0-16,8-6 0 0,-7 1 0 0,0 0-1 16,6 0 2-16,-6 0 1 0,7-4 0 15,-7 1 0-15,6 2 2 0,-6-2 1 0,7-1 1 16,-1 0 0-16,0 4 1 0,8-3-2 15,-8-1-1-15,1 1-1 0,5 3-3 0,2-4 0 16,-8 0 0-16,7-3 1 0,-1 4 1 16,2-2-2-16,-1-2-1 0,0 4 0 0,0-5 0 15,-1-3-1-15,-5 4 0 0,6 0 0 0,0-4-1 16,-7 3 1-16,8-2-2 0,-2-2-2 16,2 2 2-16,-8-1 1 0,7 0 1 0,-1-1-2 15,-4 5 3-15,4 0 0 0,1-4 0 16,0 4 0-16,6-1 0 0,-5 1 1 0,-2 4-1 15,8-5 0-15,-7 4-1 0,7 1 1 0,-8 0 0 16,8-2 0-16,0-2 0 0,0 4-3 0,-2-1 2 16,2 0 1-16,0-2-3 0,-1 1 0 15,0-2 0-15,1-1 1 0,-1 5-2 0,1-4 1 16,0-1 0-16,-1 1 1 0,0-1-1 0,1 1 2 16,0 0 0-16,-1 4 0 0,0-5-2 0,7 1 1 15,-6 3 0-15,-1-3-2 0,1 0 1 16,0 3 2-16,6 0 0 0,-7 1 0 15,0-4-1-15,7 2 2 0,0 2 0 0,-6 2 0 16,6-2-2-16,0 0 0 0,-6 3 1 0,6-5-2 16,-8 6-1-16,8-5-1 0,0 0 1 0,0 5 0 15,0-5-1-15,0 0 2 0,0 0 0 16,0 1 2-16,0 0-1 0,0 3 0 0,0-8 0 16,0 4 1-16,0 1 0 0,8-1-2 15,-8-3 0-15,0 3-1 0,6-3 2 0,-6 0-2 16,6 4 1-16,-6-6 1 0,7 6 0 0,0-5-2 15,-7 5 0-15,6-4 1 0,0-1-1 0,1 1 1 16,-1-1 1-16,1 1 1 0,0 0 1 16,-1 0 2-16,0-1-3 0,1 1 0 15,0 0 0-15,-1-4-2 0,0 4-1 0,7-1 1 16,-6 1 1-16,0-1 0 0,5 1 0 0,-4-1-2 16,-2 2 1-16,0-1 1 0,7-2-1 15,-6 6 3-15,-1-1-1 0,1 1 3 0,-1 3 1 16,0 4-2-16,2-4 1 0,-8 0-1 0,6-1-1 15,0 5 0-15,0 0-1 0,1 0-2 16,-7-1 1-16,7-2-2 0,-1 5 1 0,-6-2-1 16,7 0 0-16,-1-1 3 0,1 1 0 0,0-4-1 15,-1 4 0-15,0 0 3 0,0-4 0 16,-6 3 1-16,8-3-4 0,4 4 1 16,-12 0 1-16,7-4-1 0,-1 4-3 0,1-1 1 15,0 0 2-15,-1-1-1 0,0 0-2 16,0 2 2-16,2 0 1 0,-2-1 0 0,0-3-1 15,-6 4-1-15,7 3 3 0,0-3-1 16,-1 0-2-16,-6 0 2 0,7 3 0 16,-7-3 0-16,6 3 0 0,0-3 0 0,-6 3 1 15,7-3-2-15,-7 3 1 0,0 0 0 16,7 1-4-16,-7-1-1 0,6 0 1 0,0-3 1 16,-6 2-1-16,0 2 3 0,7-4 1 15,-7 3 0-15,7 0 0 0,-1-3 0 0,-6 4 0 16,7-4 0-16,-1 3-1 0,1-4-2 15,0 1 1-15,-1 0 0 0,0 0-1 16,0-1 0-16,2 5 3 0,-2-5-1 0,0 1 0 16,1 0 1-16,-1 3 0 0,1-3 0 15,0-1-2-15,-1 5 1 0,6-4-1 16,-4-1-2-16,-2 0 0 0,0 4-1 0,1-3 3 16,0 4 0-16,-1-5 1 0,1 5 1 15,-1-1 2-15,0 1 0 0,1-4-2 16,0 3 0-16,-7 0-1 0,6 0 2 0,0 1-1 15,1 0-2-15,0-2-1 0,-1 2 1 16,-6-1-2-16,7 0-2 0,-1 1 0 16,0-1 2-16,1 0-1 0,0 1-1 0,-1-1 0 15,0 1-1-15,2-2 0 0,-2-1 0 16,0 2 1-16,1 0 1 0,-1 1 0 16,1-1 1-16,-7 0-1 0,6 1 2 0,-6-1-1 15,7 1 2-15,-1 3 0 0,-6-4 2 0,0 4 1 16,6-4-2-16,-6 4 2 0,8-4-1 15,-8 0 1-15,6 4-2 0,-6-4 1 16,6 1 0-16,1-1-3 0,-7 1-1 0,7-1-1 16,-1 0 3-16,0-3-3 0,1 3 1 15,-1 1 2-15,8-5 1 0,-8 5 1 0,0-1-1 16,1-3 1-16,0 3-1 0,5-3 1 16,-5 3-2-16,6-3-15 0,-6 3-32 15,5-3-80-15,-4 3-100 0,-2 0-151 0,7 1-168 16,0-1-152-16,0 4-117 0,7 0 0 15,5 0 57-15,1-3 129 0,0-1 159 16</inkml:trace>
  <inkml:trace contextRef="#ctx0" brushRef="#br0" timeOffset="2436.17">6727 15620 55 0,'0'0'244'0,"-7"-4"25"15,7 4-11-15,0 0-53 0,0 0-46 0,0 0-26 16,0-3-14-16,0 3 2 0,0 0 13 15,-6 0 14-15,6 0 12 0,0 0 5 16,0 0 2-16,0 0 0 0,0 0-4 0,0 0-2 16,0 0-2-16,0 3-1 0,0-3 3 15,0 0 1-15,-6 0 2 0,6 0 5 0,0 0 6 16,0 0 9-16,0 0 5 0,-6 0 3 16,6 0-11-16,-8 0-24 0,8 0-30 0,-6-3-35 15,0 0-34-15,-7-1-32 0,-1 0-18 16,2-3-9-16,-8 3-5 0,0 1 0 0,7-4 1 15,-13 3 3-15,7-4 1 0,-7 5-1 16,0-1 1-16,0-3-2 0,-7 3 0 16,1 0-3-16,-7 1-1 0,-1-1 1 0,1 1 3 15,-6-5-1-15,-1 8 4 0,7-7 0 16,-7 3 2-16,1 1-3 0,-1-1 0 0,1 0 2 16,-1 1-3-16,1 3 0 0,6-8 0 15,-7 5 3-15,7 3-2 0,-7-4 1 16,7-1 2-16,0 3-1 0,0 2-1 0,0 0-1 15,6 0 0-15,-6 0-1 0,7 0-3 16,-1 2 0-16,1 3-2 0,-1-1 0 0,1-1 1 16,-1 1-1-16,7 0 2 0,0 3 1 15,-7-3 4-15,7 3 0 0,-6 0 1 0,-1 1-1 16,7-1 0-16,-7 4-1 16,1-4-2-16,-1 0 2 0,1 5-2 0,-1-5 3 0,1 0-2 15,-1 4 0-15,1-1 2 0,-1-1 0 16,1 2 0-16,-1-4-3 0,0 4 0 0,0 0 2 15,1 0-2-15,7 0-3 0,-9 0-1 16,9 0 4-16,-1 0-1 0,-1 3-1 0,1 1 1 16,0-1-2-16,7 5 1 0,-7-1 0 15,6 1 0-15,-6 3-1 0,7-1-1 0,-1 1 0 16,0 4 4-16,7-4-2 0,-6 3-1 16,6-2 1-16,-1 2 0 0,8-3 1 0,-7 3 1 15,7 2 1-15,6-2 0 0,-7-3 2 16,7 4 0-16,0-1 2 0,0 0-1 0,7 2 1 15,-1-1 0-15,1-1 3 0,5 1 0 0,2 2 0 16,6-1 4-16,-1-2 2 0,1 1 0 16,6 3 0-16,-1-3 2 0,1 0-4 15,7-1-2-15,-1 1-1 0,8-4 1 0,-1 3-1 16,0-3-2-16,1 1 2 0,5-5 1 16,-7 0-3-16,9 0 1 0,-2-3 2 0,1 0 4 15,-1-4 1-15,1 0 7 0,5-1 10 0,-4-2 4 16,-2 0 5-16,7-6 3 0,0 2 2 15,0-4 1-15,0 0-4 0,7-4-7 0,-7 2-7 16,7-3-8-16,-1-2-3 0,8 3-4 0,-7-6-4 16,-2 3-1-16,8-1-3 0,-6 1 2 15,-7-1-1-15,7-3-1 0,-6 4-1 16,-2-4-2-16,-5 3 3 0,-1-2 1 0,-5-1 0 16,-1 0 0-16,0-4 0 0,-7 4 3 15,1-4 2-15,-1 1 1 0,1-1-1 0,-7-3 2 16,0 0 3-16,0-1 1 0,7-3-3 15,-7 0 1-15,-7 0 0 0,7-3 0 0,-6-1-2 16,6 0-4-16,-13-6-1 0,7 2-2 16,-8-3-2-16,2-3-2 0,-8-1 1 15,-6 0-1-15,6-3 1 0,-12-1 1 0,6 2-1 16,-6-2-3-16,-8 1-1 0,2-4 2 16,-2 3-3-16,-5-2 2 0,-7-1 0 0,0-4-1 15,-7 4 1-15,1-4 2 0,-13 4-1 16,-1 0-2-16,0 1-1 0,-12-1 1 15,5 7-4-15,-5 0-4 0,-1 4-15 0,0 4-28 16,0 3-53-16,8 1-76 0,-1 6-79 16,6 1-90-16,7 3-104 0,0 1-99 0,13 6-58 15,-1-2-45-15,15 6-4 0,6 4 52 16,6 0 95-16,0 0 117 0</inkml:trace>
  <inkml:trace contextRef="#ctx0" brushRef="#br0" timeOffset="3440.4">8915 15456 111 0,'7'-4'253'0,"0"1"11"16,-7-1-16-16,0 0-88 0,-7 0-56 0,7 1-18 16,-7 0 6-16,1-2 24 0,-7 2 28 15,7-4 23-15,-8 3 5 0,2 0-12 0,-2-3-18 16,-5 0-19-16,-7-1-21 0,6 5-12 16,-6-5-6-16,-7 1-2 0,8 0-3 15,-15 3-12-15,8-3-9 0,-7 3-13 0,-7 4-5 16,1-3-10-16,-1 3-2 0,-6 3 10 15,6-3 12-15,-5 4 16 0,-2 3 16 0,1-3 14 16,0 7 8-16,0 0 1 0,0 3-4 16,-1 1-10-16,2 4-7 0,-2 2-14 15,1 5-8-15,1 3-5 0,-2 1-6 0,1 2-1 16,0 5-8-16,6 0 1 0,7 3 0 16,1 0-5-16,5 9 3 0,7 1-6 15,12 1-1-15,2 1-5 0,5 3-1 0,14-4 3 16,5 0 1-16,8 1 6 0,6-2 7 15,7-1 5-15,6-2-1 0,0 1-5 0,0-1-5 16,0 1-8-16,6-4-10 0,1-4-6 16,0 1 0-16,0-5 2 0,-1 2 8 0,1-6 10 15,5 1 15-15,-5-8 9 0,7 1 10 0,5-4-1 16,7-3-6-16,1-1-10 0,5-8-10 16,7 2-9-16,6-5-7 0,-5-3 4 15,12-4 2-15,-6-4 6 0,-1 0 5 0,1-3 7 16,-6-4 2-16,4 0 3 0,-10-3-1 0,4-5-2 15,-4 1-2-15,-2-4-3 0,-6 0-3 16,0-4-8-16,-6 1-3 0,-1 0-5 16,-5-6-3-16,6-1-4 0,-14 2-2 0,7-3 1 15,-13 0 0-15,6 0-1 0,-11 0-1 16,-2-3-3-16,-13-5-4 0,1 1-3 16,-14-7-3-16,-6-5-3 0,-12-3-4 0,-8 1-4 15,-13-5-2-15,-13-3-1 0,-12-1 1 0,-8 1 2 16,-5-1 3-16,-7 5 0 0,-13 3 2 15,0 0-4-15,0 7-11 0,-7 5-19 16,0 2-28-16,0 4-46 0,1 8-76 0,5 4-96 16,1 7-93-16,6-2-104 0,8 10-93 15,-2 2-63-15,14 5-19 0,6 6-3 0,8 1 25 16,5 8 79-16,7-1 102 0,7 3 97 16</inkml:trace>
  <inkml:trace contextRef="#ctx0" brushRef="#br0" timeOffset="7160.2">16692 15723 34 0,'0'-3'146'0,"0"3"-1"0,0-4-1 0,0 0-2 16,0 4-4-16,0-3-3 0,0 3-3 0,0 0 5 15,0 0 6-15,6-4 11 0,-6 4 15 16,0 0 17-16,0 0 20 0,0-4 13 0,0 4 8 16,6 0 4-16,-6 0-3 0,0-3-8 15,8 3-15-15,-8-4-17 0,6 4-18 16,0-4-22-16,1 1-19 0,6-1-20 0,6-3-17 16,-5 3-14-16,12-3-13 0,-7-1-10 15,13 1-8-15,-5 0-8 0,5 3 1 16,1-3-5-16,-1 0-3 0,8-2 0 0,-1 3 2 15,0 2 0-15,7-7 4 0,-1 4 9 16,1 0 9-16,-1-1 8 0,1 1 7 0,-1-1 5 16,0 1-5-16,1 0-5 0,0 0-7 15,0-4-9-15,6 0-9 0,-7 3-9 0,8-3-6 16,-2-1-7-16,-5 6-6 0,6-2-1 16,-6 1-6-16,6 0-5 0,-1 0-2 15,-4 3 1-15,5 0 1 0,-7 0-3 0,1 1-1 16,-1 0 3-16,1 3-2 0,-1 0-1 15,2 0 1-15,-2 0 1 0,-6 0 1 16,7 0 0-16,-1 0 1 0,-5 3-1 0,5-3 1 16,1 3 1-16,-7 1 1 0,6 0 4 15,-7 0-2-15,2-1-2 0,5 1-2 0,-5 3 0 16,-1-4-1-16,0 5-4 0,7 0 0 16,-7-1 0-16,0 0 2 0,-1 4 0 0,2-3 0 15,-1-1 0-15,0 4 0 0,-7-4 2 16,7 0 0-16,-5 1 0 0,4-1-1 15,-5 0 3-15,-1 1 3 0,7-1 2 0,-6 0 0 16,-1 4 1-16,-6-3 3 0,7-2-3 16,-1 6-1-16,-5-4 1 0,5 3 0 15,-6-1 1-15,1 5-2 0,5-4-1 0,-6 0-1 16,-7 4-3-16,7-4-1 0,-6 3-1 16,0 1 0-16,5-4 1 0,-5 4 2 0,-7-1-3 15,7 1 1-15,-8 0 0 0,8-1 1 16,-6 1 1-16,-1 4-2 0,-1-5 3 0,2 0-3 15,-2 5 0-15,2-1-1 16,-8-3 1-16,1 3-1 0,-1 0 3 0,0 1 0 16,1-1 3-16,-7 0-3 0,0 0 1 0,0 5-1 15,0-9-2-15,0 5 3 0,0-1-2 16,0 1 3-16,-7-1-4 0,1-1 1 16,0 1 0-16,-1 2-1 0,1-6-2 0,-8 5 1 15,2-1 0-15,5-4 1 0,-6 1 0 16,0 3 2-16,-7-4 1 0,8 2-2 15,-8-1 3-15,7-1-1 0,-7 1-2 0,0-1-1 16,-5 1 0-16,5-4 2 0,0 4 0 16,-6-5-2-16,1 5 4 0,-1 1-3 0,-7-6 1 15,7 5 1-15,-6-5-1 0,5 2 0 16,-5-1-2-16,-1 0 1 0,1-1 1 16,6 1-2-16,-7 0 0 0,1-3 1 0,5 3-2 15,1-4 2-15,-6 0-2 0,6 1 1 16,-1 3 0-16,1-4-1 0,1 0 4 0,-8 1-1 15,7-1 2-15,0 1-3 0,-7-1-2 0,1 0 3 16,6 4-1-16,-13-4 0 0,6 1-2 16,1-5 0-16,-2 5 3 0,2-1-3 15,-1 0-2-15,1 0 1 0,-1-3 1 0,1 0-2 16,-1-1 2-16,1 2 0 0,6-3 3 0,-7 2 0 16,1 1 0-16,5-5 1 0,-5 0 0 15,-7 0 1-15,7-5-2 0,-7 1-3 16,-1 2 0-16,1-3 1 0,-6 2-3 0,5-5 1 15,1 5 1-15,1-4 1 0,5 3 2 16,-7-3-3-16,8-1 0 0,-1 5 1 0,1 0-2 16,-1-5 2-16,1 4-1 0,-1-3 1 0,1 3 1 15,6-3-1-15,-1 0 1 0,-5 2-3 16,6-1 1-16,0 2 2 0,0-4 0 16,0 5 1-16,0-4 0 0,0 3 1 0,-1-3 1 15,9 3-1-15,-9-4-2 0,1 1-2 16,0 0 0-16,7-1 1 0,-7 1-2 0,6 0-2 15,0-4 2-15,1 3 2 0,-1-2-1 16,1 2 0-16,-1-3 0 0,8 4 3 16,-8-4-2-16,6 0 0 0,2 4 2 0,5-4-3 15,-6-1 0-15,6 1-3 0,-5-3 1 16,6 3-3-16,-2-4 0 0,8 1 1 0,-6-5 1 16,0 1-1-16,6 0-2 0,0-3 0 15,0-2 0-15,0-3-1 0,6 0-1 0,0 1 1 16,-6-8 0-16,8 3-10 0,-8 2-34 15,6-6-65-15,0 1-87 0,-6 3-120 16,0-2-161-16,0-1-152 0,-6 3-136 16,0-5-23-16,-8 1 40 0,1-3 96 0,0 5 149 15</inkml:trace>
  <inkml:trace contextRef="#ctx0" brushRef="#br0" timeOffset="9908.24">18880 15174 83 0,'6'0'184'0,"1"0"-13"0,0-4-22 0,-1 0-22 16,1 4-13-16,-1-3-7 0,-6-1-3 16,14-3-2-16,-8 4-4 0,0-2-1 15,-6-2-1-15,6 3 1 0,2-3-2 0,-2 0 3 16,0 3 1-16,1-3 1 0,-1 0-2 16,1 3-7-16,0-4-9 0,-1 5-8 0,6-4-11 15,-4-1-10-15,-2 5-6 0,0-5-3 16,8 2 5-16,-8 0 2 0,7 0 3 15,-7-2 5-15,8 5 0 0,-2-5 2 0,2 1-4 16,-1 0 0-16,0 0-2 0,0 3-5 16,-1-3 1-16,2-1-5 0,-1 1-4 0,6 0 0 15,-6-1 0-15,7 1 4 0,0-4 1 16,-1 4 8-16,1-1 2 0,-1-2-1 16,7-1-2-16,-6 2 1 0,6-1-6 0,0 3-6 15,-7-4-7-15,7 0 0 0,0 3-3 16,1-3-6-16,5 4-3 0,-6-4 2 0,1 0 8 15,-2 0-1-15,1 0-3 0,0 0-3 16,0-3 1-16,1-2-5 0,-1 2-7 16,-1-1-5-16,1-3 0 0,0 4-2 0,1-5-3 15,-1 5-3-15,0-4-1 0,0-2 0 16,-7 2-2-16,7 1 3 0,1-2-3 16,-9 1-1-16,2-1 1 0,0 1 0 15,-1-3-1-15,1 1-1 0,0-1 2 0,-7 2 0 16,6-3 4-16,-6 1-2 0,1-1 5 15,-2 0 3-15,1-4-1 0,-6 4 3 0,6-4-5 16,-1 4-5-16,-4-3-2 0,-2-1-4 16,7 0-1-16,-6 1-2 0,-7-5 2 15,6 5-1-15,-6-4 3 0,6 2 0 16,-6-2 1-16,-6 0 4 0,6 0 3 0,0 0 3 16,-6-1 4-16,-1 1 1 0,0 0 0 15,1-1 0-15,0 2-4 0,-2-2 1 16,-4 0-4-16,5 1 2 0,1 0-3 0,-7 3-2 15,6-3 3-15,-5 3-3 16,-2-3 0-16,1 3-3 0,0 1 4 0,0-2-1 16,0 2-1-16,-6 3-3 0,5-3 0 15,-5 3-1-15,6-4-3 0,0 4 3 0,-7 0-1 16,1 1 0-16,6-2 2 0,-6 1 1 16,5 0 2-16,-5 0-1 0,-1 0 0 15,7 4 2-15,-6-4-1 0,-1 4-4 0,7-1-2 16,-7 1 3-16,8 0 1 0,-8-1 0 15,0 1-1-15,1 0 2 0,-1-1-2 16,1 1-3-16,-7 0-3 0,6 0 4 0,-6 2 2 16,0-2-4-16,1 0-1 0,5 0-1 15,-7 3-1-15,1-3-8 0,0 3-2 16,1-3-1-16,-1 0 1 0,-1-1 1 16,1 1 2-16,-6-1 6 0,5 1 2 0,-5 0 2 15,6 0 2-15,-7-1-1 0,7 5 2 16,-6-5-1-16,-1 1-2 0,7 0 3 15,-7-1-4-15,1 5 1 0,-1-4 2 16,1-1 2-16,-1 5-1 0,1-1-2 16,-7-4 4-16,-1 5 0 0,1 0 0 0,1-5 0 15,-1 4 0-15,-1 4 0 0,-5-4-3 16,6 1-2-16,-7 3 3 0,1 1 1 0,5-2 0 16,-5-3 2-16,-1 8 1 0,7-4 2 15,-6 0-3-15,5 0-3 0,-5 4 2 16,6-4-2-16,-7 3-1 0,7 1 2 15,-7 0 1-15,1-1 1 0,-1 1-2 0,1 4-2 16,-1-5 0-16,1 0 2 0,-8 5-2 16,2 0 2-16,5-2 6 0,-7 2-2 15,2-1 2-15,-2 1-2 0,1-1-1 16,1 0-4-16,-8 1-1 0,6-5 4 0,-5 5-1 16,-1-1-1-16,0 4 1 0,1-4 1 15,0 1-2-15,-1-1-5 0,7 4 2 16,-7-4 0-16,0 1 1 0,1 3-2 0,6-4 1 15,-6 0 4-15,-1 1 3 0,0-1 1 16,0 4 2-16,1-7 3 0,-7 3-4 16,0 1-1-16,6-1-3 0,-6 0-1 15,0 1-5-15,6-1 3 0,-6 0-1 0,6 1 3 16,-6 3-2-16,7-4 3 0,-1 0 0 16,0 4-1-16,1-3 3 0,5-1-3 15,-6 4 3-15,2-4-5 0,-2 4 0 16,0-3-3-16,1 3 3 0,-7-4-3 0,0-1 4 15,0 2 4-15,-1 0 0 0,1 3-2 16,0-4-1-16,0 0 2 0,6 4-4 0,-6 0-1 16,6 0 4-16,0 0-4 0,1 0 1 15,-1 0 2-15,0 4-1 0,2 0-3 16,-2-4 1-16,0 3 3 0,0 5 0 16,7-1 0-16,-7 1 1 0,8-1-1 0,-8 4-2 15,0 0 3-15,7 3 2 0,-7 1-2 16,8 0-1-16,-1 3 4 0,-1 0-3 15,1 5-3-15,7 2-3 0,-2 1 3 0,2 3-2 16,-1 4 0-16,7 4 1 0,1-1 1 16,-1 1 2-16,-1 3-1 0,8 4-1 15,-1 0 2-15,-6 0-1 0,7 0-1 16,-1 4 1-16,1-1 1 0,-1 5 1 0,7-5 0 16,-7 8 3-16,14-4 0 0,-8 4 1 15,15 1 0-15,-1-2-3 0,0 5 2 16,6-4-2-16,7 3 0 0,0 4-1 15,7-3 2-15,6 0 4 0,0 0 1 0,7-1 4 16,5 5 3-16,8-5 0 0,0-3 2 16,-1 3-1-16,13 2 2 0,-6-5 4 15,14-1-2-15,-1 1 4 0,1 0 11 16,12-4 10-16,0 0 7 0,6 1 2 0,7-8 8 16,0 3 4-16,13-3-8 0,1 0-9 15,-1-3-4-15,6-1-4 0,-5 0-3 0,5-3-3 16,-6-1 7-16,-6-2 10 0,0-1 12 15,0-1 11-15,-7-2 8 0,7-2 3 16,-14 3-5-16,7-6-8 0,0 1-13 0,1-4-15 16,6 3-11-16,-1-2-9 0,0-2-7 15,8 1-4-15,-1 0-6 0,-6 0-1 0,6-4-1 16,-7 1-1-16,1-1-3 0,-7-3 2 0,0-1 0 16,1 1 3-16,-8-4-1 0,0 0-3 15,2 0 3-15,-2-4-1 0,0 1-3 16,-6-1-2-16,8 0-1 0,-8-3 6 0,6 0 1 15,1 3 3-15,-7-2 1 0,7 1 3 16,-1 2 1-16,1-4-2 0,0 3-1 16,-1-4-3-16,1 4-2 0,-1 1-1 0,-6-5 2 15,7 4-2-15,-6 1-1 0,5-1 1 0,-12 1 2 16,6-1 0-16,0-3 1 0,-6 3 3 16,-1 0 5-16,1 1 3 0,0-1 2 15,-2-3-1-15,-4 3 0 0,6 0-1 0,-1 0-5 16,1 0-1-16,0 2 0 0,-8-6-4 15,8 5-1-15,-7-5-2 0,1 1-1 16,-2-1-3-16,-5 1-2 0,7 0 3 0,-2-1 0 16,-5-3 2-16,-1 0 2 0,8-3-2 15,-8 3 2-15,1-8-1 0,-1 5-2 16,1-4-1-16,-7-4 0 0,0 2 2 0,-6-1-2 16,0-5 0-16,-8 5-1 0,1-5-1 15,-6 0-1-15,0-3-4 0,-1 3 1 16,-6-3 0-16,0 4-1 0,-7-4-18 0,8 2-30 15,-8 1-71-15,0-3-110 0,1 3-151 16,-7-3-182-16,6 0-178 0,-12 0-113 0,6-5-3 16,-13-2 68-16,7-4 130 0,-8-1 172 15</inkml:trace>
  <inkml:trace contextRef="#ctx0" brushRef="#br0" timeOffset="11648">2266 11756 195 0,'19'-26'341'0,"-12"0"49"0,0 4 47 0,-1-3-82 16,-6 7-59-16,6-1-30 0,-6 4-26 15,0 1-23-15,0 3-32 0,0 3-28 0,0 1-38 16,0 4-34-16,0-1-30 0,0 0-27 16,0 4-16-16,0 0-14 0,-6 8-5 0,6-1-2 15,0 4 0-15,0 7-1 0,-6 4 3 0,6 4 0 16,0 3 1-16,0 5 1 0,0 1 7 0,6 6 12 15,-6-1 3-15,6 4 6 0,1-3 6 16,-1 3 2-16,1-1-4 0,6-2-5 0,1-1-1 16,-8 0 2-16,6 1 3 0,8-9 2 15,-7 2 2-15,1-1 3 0,5-8 2 0,-6 1 12 16,6-3 5-16,1-2 1 0,0-3 1 0,-1-3-1 16,1-4-4-16,0 0-15 0,-8 0-14 15,1-3-3-15,0-5-6 0,6 0-8 0,-5 1-27 16,-2 0-38-16,2-4-64 0,-8 0-93 15,7-4-103-15,1-3-92 0,-8 4-67 0,6-9-74 16,-12 1 1-16,8 0 58 0,-8-3 84 16,0-1 87-16</inkml:trace>
  <inkml:trace contextRef="#ctx0" brushRef="#br0" timeOffset="11933.3">2630 12071 57 0,'0'-11'286'0,"8"4"45"0,-8-5 34 16,0 5-73-16,0-1-56 0,0 5-60 0,0-1-50 15,6 1-48-15,-6-1-37 0,0 4-22 16,6 0-17-16,0 4-8 0,1-1-1 0,0 1 2 16,-1 3 5-16,7 7 13 0,1 2 10 0,-2 2 12 15,-6 1 10-15,8 6 5 0,-8 1 9 16,1-1 1-16,-7 5 8 0,0-1 7 15,0-3 8-15,-7 3 8 0,1 0 2 0,0 1-7 16,-2-5-12-16,-4 1-17 0,-1-1-20 16,0 1-46-16,0 0-74 0,-1-4-91 0,-4-1-94 15,10-2-112-15,-4-4-87 0,5-1-16 16,1-2 37-16,-1-5 69 0</inkml:trace>
  <inkml:trace contextRef="#ctx0" brushRef="#br0" timeOffset="12956.35">11879 12056 44 0,'6'-12'292'0,"1"2"43"0,-1-1 51 0,1 0-22 15,0 0-13-15,-1 0-3 0,-6 4 6 16,6 0 13-16,-6 3-9 0,0-3-22 15,0 7-44-15,0-4-54 0,0 0-54 16,0 4-54-16,0 0-43 0,0 0-38 0,0 0-27 16,0 0-16-16,0 4-10 0,0 0 6 15,-6 3 20-15,6 4 40 0,-6 7 42 16,-1 4 32-16,0 4 24 0,7 3 7 0,-6 4-11 16,6 7-30-16,0 0-34 0,0 5-28 15,13-1-15-15,0 4-12 0,0-5-4 16,13 5 0-16,0-1-4 0,13-6 3 0,1-1-6 15,-2 0 1-15,8-6-1 0,6-2-8 16,0-6 0-16,0 0-4 0,-6-8-10 16,6-4-26-16,-13-3-45 0,0 0-82 15,-7-8-112-15,-5-3-153 0,-8 0-148 0,-6-6-109 16,1-2-69-16,-8-3-30 0,-12-3 39 16,6 3 114-16,-14-4 136 0,1 1 121 15</inkml:trace>
  <inkml:trace contextRef="#ctx0" brushRef="#br0" timeOffset="13170.88">12524 12602 91 0,'13'0'252'0,"-1"0"31"16,-5 0-1-16,0 0-38 0,-1 0-20 16,0 0-10-16,-6 0-3 0,8 3 1 15,-8 1 8-15,0 3 6 0,-8 1 12 0,2 7 5 16,-7-1 2-16,0 5-8 0,0 3-30 15,-7-1-36-15,-6 1-43 0,1 0-41 16,-1 1-71-16,-7-1-100 0,-7 0-148 0,-5-4-162 16,7 0-176-16,-15 0-88 0,1-7-12 15,0 1 51-15,-6-9 123 0</inkml:trace>
  <inkml:trace contextRef="#ctx0" brushRef="#br0" timeOffset="15528.3">318 9939 107 0,'8'-11'320'0,"-8"0"78"15,0 0 75-15,6-1-24 0,-6 5-30 16,-6 0-22-16,6 0-27 0,0-1-57 0,0 5-65 16,0-1-69-16,0 4-61 0,0 0-50 15,0 0-34-15,0 0-23 0,0 7-14 0,0 4-4 16,6 3 4-16,-6 9-1 0,6 3 2 15,-6 7 1-15,6 3 2 0,1 5 0 16,0 3 0-16,-1 3 3 0,1 5-3 0,-7-5 0 16,6 8 0-16,0-3 0 0,2 2-3 15,-2 1 3-15,0-3 2 0,-6 2 1 16,6-7 1-16,2 5 2 0,-8-8 2 0,6 1-4 16,0-5-5-16,-6-7 1 0,7-4 0 15,-7-4 0-15,0 1 1 0,0-7 4 0,6-1 4 16,-6-8 1-16,0 2-8 0,0-5-17 15,0 0-35-15,0-3-76 0,0 0-140 16,0-8-149-16,0 0-146 0,0-3-63 0,-6-7-10 16,6-5 50-16,-7-2 127 0</inkml:trace>
  <inkml:trace contextRef="#ctx0" brushRef="#br0" timeOffset="16367.09">214 9902 43 0,'-6'-12'230'15,"-7"2"36"-15,6 3-12 0,-5-1-20 16,4 1-19-16,2 0-13 0,6 3-16 0,-6 0-16 15,6 1-22-15,0 3-25 0,0-4-27 16,0 4-25-16,0-4-19 0,0 4 2 16,6 0 28-16,8 0 36 0,5 0 34 0,0-3 32 15,8-1 27-15,11 0 4 0,9-3-15 16,10 0-23-16,9-5-20 0,12 2-21 0,7-5-24 16,6 1-16-16,7-5-14 0,5-3-9 15,9 4-16-15,5-4-10 0,0 0-5 0,0 4-11 16,7-5-11-16,-7 1-7 0,-6 4-3 15,-1 0-4-15,-11 0-2 0,-15 3 2 0,-6 0 1 16,-13 1 1-16,-6 3 3 0,-14 4 11 0,-5-1 23 16,-8 2 24-16,1-3 24 0,-14 6 14 15,1-1 8-15,-8 0-3 0,8 1-19 0,-13 3-20 16,0-4-23-16,5 4-17 0,-12 0-13 16,7 0-11-16,-1 0-7 0,-6 0-7 0,7 0-2 15,-7 0-1-15,0 0-1 0,7 0-1 0,-7 0-1 16,0 0-4-16,0 0-2 0,0 4-3 0,0-1 3 15,0 5-2-15,0-1 5 0,0 4 6 16,0 8 5-16,0-1 4 0,0 7 2 0,0 5 2 16,0 2 1-16,0 9-3 0,-7 3-5 15,7 3-2-15,-7 9 1 0,1-2 0 0,-1 8-1 16,1 1-1-16,6-5 5 0,-6 5-1 0,-1-5-1 16,7 2 2-16,0-6 3 0,0 1 1 15,7 0-2-15,-7-7 0 0,6 2 2 0,0-5-2 16,-6-1-1-16,7-4 2 0,-1 1 0 0,1-9 2 15,0-2-1-15,-1-5-1 0,-6 1 1 16,6-4 0-16,-6-7 1 0,0-1 3 0,7-3 1 16,-7 0 5-16,0-3 3 0,0-1 1 0,0 0 4 15,0-3-1-15,0-1 1 0,0 1-3 16,0-4-3-16,0 0-4 0,-7 0-4 0,1-4-3 16,0 1-6-16,-1-1-5 0,-13 1 0 15,8-1 1-15,-14 0 1 0,-1 1-2 0,-11 3 2 16,-9-4 2-16,-11 8-3 0,-7-1-4 0,-14 1 0 15,2 7 1-15,-15 0-2 0,1 0 4 16,-6 3 1-16,-1 1 1 0,1 4-3 0,-2 2-1 16,8-3 1-16,0 1-3 0,7 4 0 15,-1-6 0-15,13 5 3 0,6-3 0 0,9-4 1 16,11-1-13-16,0 1-40 0,7-4-62 16,12 0-71-16,-5-4-87 0,13 0-108 15,5-3-101-15,2 0-63 0,-1 0-29 0,0-4-34 16,6 0 13-16,1-4 70 0,0 0 93 15,-8-3 95-15</inkml:trace>
  <inkml:trace contextRef="#ctx0" brushRef="#br0" timeOffset="19118.31">885 8927 42 0,'0'-17'270'0,"7"-5"51"0,-7-1 44 0,-7 5-54 16,7 3-28-16,0 1-19 0,0 3-25 15,0 3-35-15,0 1-38 0,0 0-43 16,0 3-50-16,0 4-39 0,0 0-27 0,-6 4-17 16,6 6-7-16,0 9 2 0,-7 7 8 15,7 3 3-15,0 4 3 0,-6 7 1 0,6-3 0 16,-7 3 2-16,7 1 0 0,-6-1-1 15,6-3-1-15,0-5 4 0,0 1 0 16,0 0 2-16,-7-7 1 0,7 0 1 0,0-5 4 16,0-7 1-16,0 2 15 0,0-1 31 15,0-8 38-15,-7 0 20 0,7-3 8 16,-6-4 4-16,6-4-13 0,-6-3-34 0,6-4-36 16,-7-7-24-16,0-5-14 0,1-2-8 15,0-8 0-15,-1-4-1 0,7-7-4 16,-6 0 1-16,6 1 1 0,0-1 2 0,0-1-1 15,6 5 2-15,1 4 0 0,-7-1-1 16,6 4-2-16,7 7-2 0,-6 0-4 0,5 5-4 16,2 3-2-16,-1 4 2 0,0-2 0 15,6 9 2-15,1 3 4 0,-1 4 1 16,1 0 3-16,0 7-1 0,-1 4 3 0,1 4 0 16,-1 7-1-16,-12 0 2 0,5 4 1 15,-5 3 1-15,-7 4 2 0,-7 0 2 0,-5 4 1 16,-8-5-1-16,-6 5-1 0,-1-4-2 15,-5 0-6-15,-1-4 1 0,-5 1-3 16,5-5 2-16,7-2-1 0,0-5-2 16,7-4-4-16,-1-3-8 0,7 0-4 0,0-3-15 15,13-5-25-15,0-3-21 0,0-3-9 16,13-5-3-16,0-3 2 0,7 0 10 0,-1 0 26 16,1 0 24-16,-1 1 14 0,7-1 5 15,-13-1 1-15,7 5 1 0,-7 3-1 16,7 1-4-16,-8-1-1 0,1 4 3 0,0 7 4 15,-6 0 4-15,5 0 2 0,-4 9 6 16,-2 2 2-16,-6 0 1 0,0 4-1 0,-6 4-1 16,-2-4 1-16,2 3 0 0,-7 1-2 15,0 0 2-15,-6-4 1 0,5 3 1 0,-5-6 1 16,6 4 0-16,0-5-1 0,0-4 1 16,0 0 1-16,7-3 1 0,-1-3 1 15,0-1 8-15,7-3 9 0,0-1 6 0,0-3 1 16,7-3 1-16,0-5-1 0,5 1-5 15,8-11-9-15,6 0-7 0,1-1-4 16,-2-7-2-16,7 1-3 0,2-1 0 0,-2-3 2 16,1-3 3-16,-7-2 5 0,7 1 15 15,-8 0 20-15,-5 4 16 0,0-1 11 0,-8 1 7 16,2 3 5-16,-14 1-9 0,6 7-15 16,-6-1-18-16,-6 1-14 0,-1 6-10 15,-6 2-11-15,-1 2-10 0,2 5-3 0,-8 3-3 16,7 3-1-16,-7 5-3 0,1 6-1 15,6 2 4-15,-6 2 0 0,5-1-1 0,8 6-1 16,0 2 2-16,-1-3 0 0,7 3-3 16,7-2-3-16,-7 3-3 0,6-4-4 0,0-4-2 15,8 0 0-15,-8-3 0 0,7-1 5 16,-6-3 11-16,6 1 7 0,-1-9 6 16,2 1 3-16,5-8 4 0,-6 1 0 0,6-9-1 15,-5 1-1-15,-1-3-2 0,0-1 1 16,0-3-2-16,0-4-2 0,-6 0-1 15,-1 0-1-15,0-4-1 0,1 4 3 0,0 0 7 16,-1 0 6-16,-6 4 2 0,6 4 1 16,-6-1-2-16,0 8-8 0,7-4-13 15,-7 7-15-15,0 0-5 0,0 4-3 0,0 4 0 16,0 7 4-16,0 4 8 0,0-1 7 16,0 8 0-16,-7 0 3 0,7 0 0 15,0 0 1-15,0 0-6 0,0 0-1 0,7-4-1 16,-7 1-7-16,0-5-7 0,0-3-6 15,0 0 3-15,6-3 1 0,-6-1 10 0,0-4 9 16,0 1 8-16,7-4 8 0,0-4-4 16,-1-3 2-16,8-4 0 0,-8-3-2 0,6-5-2 15,8 1-1-15,-7-4 2 0,1-3-3 0,-2-5-3 16,2 1 0-16,-2-4 0 0,1 0-1 16,1-1 1-16,-8 2 1 0,7 3 1 0,-6 3 4 15,-1 1 2-15,0 7 1 0,1 2-3 16,-7 1-6-16,6 5-4 0,-6 2-9 0,0 1-8 15,0 7 1-15,7 0 1 0,-7 7 3 0,0 4 4 16,-7 4 6-16,7 8 4 0,0 2 2 16,0 0 0-16,0 1 3 0,0 3-1 0,-6 0-2 15,6-3 0-15,0 4 1 0,0-5 0 16,6 1 1-16,-6-4 2 0,0-1-6 0,0-2-23 16,0-1-34-16,7-7-38 0,-7 0-28 0,0 0-23 15,7-3-8-15,-7-5 20 0,0 5 27 16,6-8 19-16,0-4 11 0,2-3 9 0,4-4 5 15,-6 0 2-15,1-8 0 0,6 1 9 16,-6-5 11-16,-1-2 10 0,-6-4 4 0,6 0 3 16,-6-4 9-16,0-1 27 0,0 2 29 0,-6 3 31 15,6 3 28-15,0 4 18 0,-6 1 6 0,6 5-10 16,-7 1-24-16,7 8-28 0,-6 0-24 16,-1 3-18-16,0 8-14 0,1 3-10 15,0 8 0-15,0 4-1 0,-2-1-1 0,2 7-2 16,0-3 2-16,6 4 2 0,6 3 0 0,-6-3 0 15,6 0 3-15,8-4 3 0,-8-1 2 16,7 1 2-16,7-3 1 0,-8-1 3 0,8-4 2 16,0 2 4-16,-1-9 7 0,1 0 6 0,6 0 9 15,0-7 9-15,-1 0 10 0,2-3 9 16,-1-5 5-16,0 1 5 0,0-4 7 0,-6-4 0 16,-1 4-5-16,1-7-7 0,-7 0-5 15,0-1-4-15,-6 5-4 0,5-4 4 0,-6 3 3 16,-6 4-1-16,8-4-4 0,-8 7-12 0,6 1-14 15,-6 0-17-15,0 3-11 0,6 4-9 16,-6 0-6-16,-6 4 2 0,6 3 2 0,0 4 0 16,0 1-1-16,0-1 1 0,0 3 1 0,0-3-1 15,6 0-3-15,-6 0 0 0,7-4-3 16,-7 4-5-16,7-3-3 0,-7-5-1 0,6 5 2 16,-6-4 1-16,7-4 10 0,-1 3 7 15,0-6 6-15,1 3 3 0,6-12 5 0,7 5-2 16,-7-8-2-16,-1 1-2 0,8-4 0 0,-6-4 0 15,-2-1 0-15,1 1 2 0,0-3 5 16,-6 3 8-16,5 0 14 0,-12 4 9 0,8 3 1 16,-2 5 2-16,-6-2-7 0,6 4-14 15,-6 1-16-15,0 7-11 0,-6 0-5 0,6 11-4 16,-6 1 2-16,-2 2 4 0,2 4-2 0,0 4 1 16,-1 0 1-16,1 4-1 0,6-4-2 15,-7-4-13-15,7 4-11 0,0-3-20 0,0-5-18 16,7 1-13-16,-7-4-7 0,6-4 9 15,1 0 14-15,-1 1 17 0,8-8 13 0,-2-4 3 16,2-3-3-16,5-4-3 0,1-8-4 0,6 1-2 16,-7-7 5-16,1-2 10 0,0-2 13 15,-2-3 5-15,2-2 3 0,-7-1 4 0,7-3 0 16,-7 5 6-16,0 0 14 0,-7 5 18 0,7 1 18 16,-6 5 9-16,-7 4 9 0,7 3-5 15,-1 1-16-15,-6 7-20 0,6-1-20 0,-6 4-11 16,0 8-7-16,-6 0 3 0,6 10 2 0,-6 1 2 15,-1 3 3-15,7 4 1 0,-7 4 0 16,1 0-1-16,-1 3-3 0,7-3 4 0,0 3 0 16,0-4 0-16,7 2-7 0,-1-2-13 15,1-3-13-15,6 0-16 0,0-4-12 0,0 0-15 16,6-7-10-16,1 1-8 0,0-5-8 0,-1 0-11 16,1-7-15-16,6 4-18 0,-7-8-16 15,1 4-17-15,0-3-19 0,-8-1-24 0,-6 1-38 16,2-1-54-16,-2 0-13 0,-12 4 11 15,-2 0 31-15</inkml:trace>
  <inkml:trace contextRef="#ctx0" brushRef="#br0" timeOffset="24620.2">22964 12320 31 0,'0'-11'210'0,"0"0"13"0,0 0-8 16,6 4-44-16,-6-1-27 0,0-3-5 15,7 8 9-15,-7-5 20 0,0 5 7 16,0-1 2-16,0 0-5 0,0 1-14 16,0-1-21-16,0 4-25 0,0 0-25 0,0-4-24 15,0 4-20-15,0 0-15 0,0 0-8 16,0 0-3-16,0 4-2 0,0-4-1 16,0 0-4-16,-7 0-1 0,7 4-5 0,0-4-5 15,0 0-5-15,0 0-2 0,0 3-3 16,0-3-1-16,0 4-1 0,-6 0 5 15,6-1 4-15,-7 5 31 0,7-1 52 16,-7 8 43-16,-5 3 31 0,6 0 26 0,-8 4 20 16,1 4-12-16,7 0-36 0,-8 3-28 15,2 0-18-15,5 1-14 0,-6-1-10 16,0 0-5-16,0 4-1 0,6-4-4 16,-5 5-3-16,-2-5-1 0,8 4-1 0,-7 0-2 15,6-4-3-15,-6 4 0 0,7-4-4 16,-8 4-6-16,8-4-9 0,0 0-4 15,-8 5-5-15,8-1-9 0,0-4-3 16,-7 4-4-16,6 0-3 0,0 0-3 0,-5 0-4 16,6-4 3-16,-8 5-2 0,8-2 0 15,-8-3 1-15,1 5 0 0,7-1-1 16,-7 0 2-16,6-1-2 0,-5-2 2 0,-2 2-3 16,8 2 0-16,-7-1 0 0,0-1-2 15,6 1 4-15,-5 1-1 0,4-2 2 16,-4 1 2-16,-1 0 1 0,6 0-3 15,-6 0-3-15,1 0 1 0,4 0-1 0,-4-4 0 16,-2 5-1-16,8-5 1 0,-7 4 0 16,7-4-1-16,-8 4-1 0,8-3-2 15,-7 2 3-15,6-2 0 0,1 3-1 0,0-4 0 16,-1 4-2-16,0-4 1 0,1 4-2 16,-1-4 1-16,1 1-1 0,0-1 2 15,6 0 0-15,-8-2 0 0,8 1 0 0,-6-1-1 16,6-2 2-16,0 0-3 0,0 1 3 0,0-4-3 15,0-4-1-15,0 4 1 0,0-3-2 16,0-1 1-16,0-3 0 0,0 3 1 16,0-4 0-16,0 1 0 0,0 0 1 0,0-1 2 15,0 0-2-15,0-2 1 0,0-1 0 16,0 0 3-16,6-3-1 0,-6 2 1 0,8-6 3 16,-8 3 5-16,6 1 2 0,0-5 0 15,1 1 1-15,6 3 2 0,-6-3-5 16,5 0-3-16,8 3-5 0,-7-3 0 0,7 3-2 15,-8-3-3-15,8 3 1 0,0 0 0 16,-1 0-1-16,7-2-1 0,-6 1 1 16,-1 2-2-16,7-1-3 0,-6-3 3 0,6 3 1 15,0 1 1-15,-7-5-2 0,7 5 0 16,1-1 0-16,-1 0 1 0,0 1-3 16,7-1 1-16,-1-3 0 0,1 3 3 0,-1-3-2 15,1 3-1-15,-1 0 3 0,7-3-1 16,-7 3 2-16,8-3-3 0,-7 3 3 0,6-3-3 15,-7 2-1-15,7 0 1 0,-7 0 0 16,8-2 0-16,-7 0 1 0,6-1 5 16,-7 1-1-16,1 0 1 0,5 3-1 0,-5-4-1 15,-1 1 0-15,1-4-2 0,0 4 2 16,0 0 1-16,-1-1 0 0,1 1 3 0,-1-4 2 16,1 4 2-16,-1-1-1 0,1 1 1 15,-1-4-1-15,1 3-3 0,-1 1-2 0,-5 0-2 16,11-1-1-16,-11-3-3 0,11 4 3 15,-5 0 0-15,-1 4-1 0,1-5 0 16,7 0-1-16,-8 1 3 0,1 0 0 16,6 3 0-16,-7-3 0 0,1-1 3 0,-1 6 3 15,1-7-2-15,-1 2-1 0,2-1 1 16,-2 2-1-16,1-1-2 0,-8-1-2 0,7 1-1 16,2-1 1-16,-2 4-2 0,1-3 1 15,6 0 0-15,-7-1-2 0,7 1 0 0,-6-1-2 16,6 1 2-16,0 0 0 0,0 0 0 15,0-1 1-15,1 1 2 0,-2 0-1 16,1-1 0-16,-6 1 2 0,7 0-2 0,-2-1-1 16,1 1 1-16,-6 0 2 0,5-4-2 15,-5 3 0-15,0-3-1 0,6 4 0 0,-6-4-1 16,-1 0 0-16,7 4-1 0,-6-4 1 16,-1 0 2-16,8 0-2 0,-8 0 2 0,7-4 1 15,-6 4-1-15,6 0-3 0,-1-4-1 16,-4 4 0-16,5-3 1 0,-7 3 0 15,7-4-2-15,-7 4 2 0,7-4 0 0,1 4 1 16,-7 0-1-16,5-3 0 0,1 3 1 16,1 0 0-16,-7 0 0 0,12 0 0 0,-7 0-1 15,2 0-1-15,-1 0 0 0,0 0 1 16,7 0 0-16,-7 0 0 0,6 0 0 16,-5 0 1-16,5 0 0 0,-6 0 0 0,0 0 1 15,0-4 0-15,6 4-1 0,-5 0 3 16,-7-4-1-16,5 1 0 0,1 3-2 15,-6-4 2-15,7 4 1 0,-8-4-1 0,7 1-2 16,-7-1 0-16,1 4 0 0,-1-4 0 16,1 0 0-16,-1 1-3 0,1-1 3 0,-1 1-1 15,1-1-1-15,-1 0 1 0,2-3 0 16,-2 4 0-16,1-4 1 0,-1-2 0 16,1 2 0-16,0 5 0 0,-1-7 0 0,1 2 0 15,-1 0-1-15,1-1 0 0,-7 5 0 16,6-5-1-16,-6 5 1 0,1-1 0 0,5 0 0 15,-6 1 1-15,0-1 0 0,0 0-1 16,0 4-1-16,0-3 1 0,-6 3 0 0,5-4-1 16,2 4 2-16,5 0 2 0,-6-3-1 15,0 3 0-15,7 0-2 0,-1-4-1 0,-5 4-2 16,5-4 0-16,1 1 0 0,-1 3 0 16,7 0 1-16,-7-4 0 0,8 0-1 15,-7 4-2-15,6 0 1 0,-1-4-1 0,2 4-1 16,-1 0 0-16,0 0 2 0,0-3-1 15,0 3-1-15,0-4 2 0,6 1 1 0,-5-1-1 16,5 0 0-16,-6 1 1 0,7-1 0 16,-7-3 2-16,7 4-4 0,-1-3 1 0,1 3 1 15,-1 0 1-15,2-1 1 0,4 0 0 16,-5 4 2-16,-1-3 1 0,1 3-1 0,-1-4 0 16,2 0 1-16,-9 1 1 0,7-1 0 0,-5 0 0 15,-1 1-1-15,0-1-1 0,1-3 0 16,-8 3-2-16,1-3 1 0,-1 0 0 15,1-1 0-15,-7 1 1 0,6 0 0 0,-5 3 0 16,-8-3-2-16,7-1 0 0,-6 1-1 0,5 3 0 16,-5-3-1-16,0 4 2 0,-8-5 1 15,8 5 0-15,-7-2 0 0,0 1 1 16,0 4 0-16,1-3 2 0,-2-1 0 0,-6 1 1 16,1-1 1-16,0 4 2 0,6-3-1 0,-7-1-3 15,-6 0-1-15,6-3 0 0,2 0-2 16,-2-1 0-16,-6 1-1 0,6-4-1 0,-6 0 0 15,6 0 1-15,-6 0 2 0,0-3-1 16,7-1 1-16,-7 0 0 0,7 0 2 16,-1-3-2-16,-6 0-2 0,7-4-3 0,-1 0-5 15,1-3-3-15,0-2-4 0,5 2-4 0,-6-4-4 16,8-1-1-16,-1 1-2 0,7-1 0 16,-8 1 0-16,8-4 0 0,0 4 4 0,-1-4 5 15,1 4 6-15,-1-1 2 0,1 1 4 16,0 0 3-16,-2-1-1 0,2 1-1 15,-7-4-1-15,7 4 3 0,-8-4 1 0,8 0 0 16,-6 4 1-16,-1-4 2 0,-1-4 0 16,2 4 0-16,-2 0-2 0,2-3 0 15,-1 2 0-15,-1-1 0 0,2-3 2 0,-2 2-1 16,2-1 1-16,5 4 1 0,-6-4-1 0,6 1-1 16,-5-1 1-16,5 0 0 0,-6 1 0 15,7 3-2-15,-7-4 1 0,0 0 1 16,7 1-1-16,-8-1 0 0,2 5 0 0,-2-5 1 15,2 4 1-15,-8 0 1 0,7 4-2 16,-6-1-1-16,-1 1-1 0,1 3 2 16,-1 1-1-16,0-1-3 0,2 4 1 0,-8 4 2 15,6-3 0-15,-6 5-1 0,0-2 2 16,6 3 2-16,-6 0-1 0,0 5-1 0,0-5 1 16,0 4-1-16,-6 0-2 0,6 4-2 15,0-4-2-15,-6 2 2 0,-2 3-3 16,2-6 2-16,-7 5-2 0,0-3 0 0,0 2 4 15,-13-3-2-15,6 4 1 0,-5-4 2 16,-1 4-3-16,-1-1 2 0,-5 1-1 0,6 3 2 16,-13-3 0-16,6 3-3 0,-6 1 2 15,6-1-1-15,-6 0 1 0,-6 4-1 16,5-3 1-16,-5 3 1 0,7 0 1 0,-9 0-1 16,2 0 1-16,-1 0 2 0,1 0 0 15,-1 3 0-15,-5-3 1 0,4 4 1 16,-5-4 1-16,7 4 0 0,-7-1 1 0,-1-3 0 15,2 4 0-15,-2-4 1 0,1 4-2 16,-7-4-3-16,1 0-1 0,0 0-1 16,-1 0-1-16,0-4 0 0,-6 4 0 0,7-4-1 15,-7 1 2-15,0-1 0 0,0 0 1 16,-1 4 0-16,-6-3 1 0,7-1 2 0,0 1-1 16,0-1-1-16,0 0 2 0,-1 1 0 15,-5-6-2-15,6 6 1 0,-6-4 3 16,-2-4-1-16,-4 0 2 0,-2-4-1 0,-5-3 1 15,-1 0-2-15,-6-4-1 0,0-3 0 16,-1 2-2-16,1-6-2 0,6 3-1 16,-6-3 1-16,7 4 0 0,-1-5 1 15,0 8 1-15,0-4 1 0,2 1 0 0,-2 3 0 16,-7 0-1-16,7-1-1 0,1 2 0 0,-8-1 0 16,1 0 0-16,7 4 0 15,-7-4 0-15,6 3 0 0,0 1 0 0,8-1 2 16,-8 1 1-16,13 4 0 0,-6-1 1 15,13 0 0-15,-7 1-3 0,14 3-1 16,-1 3 0-16,-6 1-1 0,13 4-1 0,-7-1-1 16,6 0 2-16,-5 4-1 0,0 0-1 15,6 0-1-15,-7 0 3 0,0 0 1 16,-6 4 1-16,6-4 4 0,7 4 0 16,-7-4-2-16,8 3 2 0,-8-3-4 0,7 0-2 15,7 4 0-15,-8-4-2 0,8 0 2 16,-1 3-1-16,1-3 1 0,5 0 1 15,1 4 0-15,-6-4 0 0,5 4 0 0,2-1 0 16,-1 1 1-16,-1 0-2 0,1-1 0 16,0 0 5-16,1 2-3 0,-9 2 2 15,2-3-1-15,-7-1 0 0,-1 5-1 16,2-5-2-16,-8 1 3 0,1 0-2 0,-1-1 0 16,0-3 2-16,7 4 0 0,-7-1 0 15,8 1-2-15,5-4-2 0,0 4 2 0,-6 0-1 16,7-1 1-16,5 1-1 15,-5 3 0-15,-1-4 4 0,1 1 0 0,-8 4 2 16,8-5 0-16,-1 0-2 0,-5 2 2 16,5-1-4-16,-7-1-1 0,8 5-1 0,-1-5 1 15,7 1 0-15,-6 0-1 0,5-1 1 16,1 5 0-16,7-5 0 0,-7 5 0 16,13-5 0-16,0 1 0 0,0 3 1 15,-1-3 1-15,2-1 0 0,5 5-2 0,0-8 0 16,1 7-2-16,0-3 0 0,6-1 2 15,-7 1-2-15,7 0 0 0,0-1 1 16,7 1-1-16,-8 0-2 0,8-4-3 0,-1 3 2 16,1 1 0-16,6-4 0 0,0 4 3 15,0-4 4-15,0 3 7 0,0-3 7 16,6 4 5-16,1-1 4 0,6 2 2 16,-6-2-1-16,5 0-2 0,2 2-6 0,-2-2-5 15,2 1-6-15,-1 0-2 0,-7-4-2 16,0 3-3-16,1-3 1 0,0 4 3 15,-7-4-1-15,6 0-3 0,-6 0 0 16,6 3-1-16,-6-3-6 0,0 0 0 0,0 0-1 16,0 4 1-16,0-4 2 0,0 4 4 15,0-1 2-15,-6 5 0 0,6-5 4 16,-6 8-2-16,-1-3-2 0,0 3-2 0,7 0 0 16,-6 3-29-16,0-3-79 0,-1 0-97 15,1 1-136-15,-1-2-167 0,-6-2-192 16,0-1-102-16,-6-7 6 0,-1-3 60 15,-7-9 115-15,2-3 157 0</inkml:trace>
  <inkml:trace contextRef="#ctx0" brushRef="#br0" timeOffset="26600.25">27243 16496 152 0,'-14'-3'338'0,"2"-4"49"0,-8-1 55 0,14 0-47 15,-8 1-16-15,1 0-8 0,7 3 7 16,0 1 19-16,-1-1 9 0,7 0-14 0,0 1-36 16,0-1-38-16,0 0-39 0,7-3-46 15,-7 3-40-15,6 1-29 0,0-5-20 0,7 5-16 16,1-1-13-16,-8-3-13 0,14 3-11 15,-8 0-13-15,8 1-11 0,7-1-8 16,-2 0-6-16,1 1-8 0,6-1-6 0,8 4-6 16,5 0-4-16,14 0-6 0,0 4-5 15,12-1-4-15,8 5-4 0,6-1-4 0,12 4-2 16,1 0 1-16,6 0-3 0,7 4 0 16,-1-4 0-16,1-1-1 0,0 1 0 15,-1 0-1-15,-5-2-1 0,-8-3 1 0,-5 2 0 16,-15-5 5-16,-4 5 6 0,-8-5 6 15,-7 1 6-15,-6-4 5 0,-12 0 4 16,-2 0-1-16,-11 0-3 0,5 0-2 0,-13 0-6 16,1-4-3-16,-8 4-5 0,2-3-4 0,-1 3-3 15,-6-4-2-15,-1 4-7 0,1-4-14 0,-1 4-27 16,0 0-39-16,-6-3-65 0,0 3-148 16,0-4-235-16,0 0-250 0,-6-2-173 15,0 2-67-15,-1-8 10 0,1-3 117 0,-1-3 223 16,0 0 257-16</inkml:trace>
  <inkml:trace contextRef="#ctx0" brushRef="#br0" timeOffset="30766.01">3868 4542 138 0,'0'-7'320'0,"0"0"60"16,0-1 58-16,0-3-66 0,0 4-38 0,0 4-26 15,0-5-33-15,0 4-39 0,0 1-38 16,0 3-40-16,0-4-38 0,0 4-35 0,0-3-28 16,0 3-23-16,0 0-23 0,0 0-11 15,7 3-7-15,-7 1-4 0,0-4 0 0,0 7 1 16,6 1 5-16,0 2 1 0,-6 5 0 15,7 3 2-15,-7 4 5 0,7 0 0 0,-1 4-1 16,1-1-1-16,-1 5 5 0,-6 3-1 16,6-1-1-16,2 2-1 0,-2-1 2 0,-6 0 2 15,0-4-4-15,6 1 3 0,-6-5 0 16,0 1 1-16,0-8-3 0,6 1 0 16,-6-1 0-16,0-8 3 0,0 6-2 0,0-10 0 15,0 2 2-15,0-1-4 0,0-3-12 16,0 0-41-16,0-1-62 0,0-3-95 0,8 4-104 15,-8-4-108-15,0 0-100 0,6 0-21 16,0 0 30-16,7-4 77 0,1-3 95 16</inkml:trace>
  <inkml:trace contextRef="#ctx0" brushRef="#br0" timeOffset="31684.16">13624 4535 128 0,'20'0'302'0,"-8"-4"30"0,2 1 17 0,-1-1-103 16,0 0-69-16,-6 4-43 0,-1-3-18 16,0 3 8-16,-6 0 25 0,7 0 20 0,0 0 14 15,-7 0-9-15,0 0-21 0,0 0-38 16,6 0-42-16,-6 0-36 0,0 0-30 0,0 0-9 15,0 3-7-15,0 1-1 0,6 3 5 16,-6 1 12-16,0 3 16 0,0 7 22 16,0 0 17-16,-6 8 10 0,6 3 6 15,-6 1 1-15,-1 6-11 0,7 1-19 0,-7 3-9 16,1 0-11-16,0-3-6 0,-1 4-4 16,7-5-3-16,-6 1 2 0,6-5-5 15,-7-2 0-15,7-4-5 0,0-1-4 0,0-6 4 16,0-1-1-16,0-4 1 0,0-3 2 15,0 0 6-15,0-2 2 0,0-6-4 16,0 4 0-16,0-3 0 0,0-4-10 0,0 0-30 16,0 0-66-16,0-4-105 0,7 0-131 15,-7-2-174-15,0-3-88 0,0-2-19 16,6 0 37-16,1-3 92 0</inkml:trace>
  <inkml:trace contextRef="#ctx0" brushRef="#br0" timeOffset="32668.15">23863 4762 162 0,'0'-10'208'0,"6"2"-13"0,-6 0-31 0,0 2-12 16,0 1-4-16,0-2 15 0,0 3 12 15,0 1 14-15,0-1 6 0,0 4-4 16,0-4-16-16,0 1-27 0,0 3-32 16,0 0-33-16,0 0-33 0,0 0-23 0,0 0-13 15,-6 3-7-15,6 5 3 0,-14 3 13 16,8 3 15-16,-13 9 12 0,-1 5 9 0,0 6 6 16,-6 2-1-16,1 5-11 0,5 3-11 15,-7 0-7-15,1-1-8 0,7 5-5 16,-1-4-5-16,-6-1-4 0,14-2-2 15,-8 0-3-15,7-5 0 0,0-2-2 0,0-2-30 16,-1-2-62-16,2-5-91 0,5 1-100 16,-6-5-115-16,0-1-95 0,1-2-22 15,-8-4 35-15,-6-6 76 0</inkml:trace>
  <inkml:trace contextRef="#ctx0" brushRef="#br0" timeOffset="39901.3">12230 15016 4 0,'0'7'39'16,"0"1"-8"-16,0-5-9 0,0 5-13 0,0-5-27 16,-6-3-33-16</inkml:trace>
  <inkml:trace contextRef="#ctx0" brushRef="#br0" timeOffset="40896.5">9658 16408 266 0,'0'-7'403'0,"-7"3"61"0,7-3 48 15,-6 0-93-15,6-1-89 0,-7 5-53 0,7-1-43 16,0 1-31-16,-6-1-17 0,6 4-3 16,0-4 6-16,0 4-3 0,0-3-4 15,-6-1-7-15,6 4-9 0,0 0-17 0,0 0-19 16,0 0-16-16,0 0-13 0,0 0-13 15,0 0-12-15,0 0-7 0,0 0-12 0,0 0-4 16,0 0-8-16,0 0-5 0,6 0-1 16,-6 0 1-16,6 4 2 0,-6-4 0 0,7 3 6 15,-7 1 2-15,6-4-2 0,-6 4-6 16,7-1-3-16,0 1-5 0,-1-1-3 16,0 5-4-16,1-5-1 0,0 5 0 0,-1-1-3 15,7 0 1-15,-6 1-3 0,6-1-1 16,-1 4-5-16,8-4-3 0,0 4-1 0,-1-4-4 15,14 4 0-15,-1-3 0 0,8 0-2 16,5-4 1-16,1-1-4 0,5 0-2 16,2-3 0-16,6 0 0 0,-7-3 0 0,6 0-1 15,-6 3 3-15,1-4 0 0,-8 4 1 16,1-5-3-16,-7 5 0 0,-1-3 1 16,-5 3 0-16,-7-4-1 0,0 4 4 0,-6 0-1 15,-1 0-3-15,1-4-6 0,-14 4-11 16,8 0-29-16,-8 0-67 0,7 0-105 15,-13 0-164-15,6-3-203 0,1 3-216 0,6-4-91 16,1-3 2-16,-2-4 73 0,14 0 146 16,1 0 200-16</inkml:trace>
  <inkml:trace contextRef="#ctx0" brushRef="#br0" timeOffset="41305.01">20801 16126 52 0,'14'8'63'0,"-2"-5"-58"16,-4 1-51-16</inkml:trace>
  <inkml:trace contextRef="#ctx0" brushRef="#br0" timeOffset="41967.09">19740 16240 121 0,'0'0'282'0,"0"-4"44"15,0 1 22-15,0-1-37 0,-6 0-11 16,6 1 2-16,0 3 6 0,0-4 5 0,0 4-1 15,0 0 3-15,0-4 9 0,0 4 10 16,0 0 0-16,0 0-13 0,0 0-28 16,6 0-41-16,-6 0-51 0,6 4-50 0,-6 0-34 15,14 3-22-15,-2 4-6 0,1 0-2 16,1 3-4-16,12 5-10 0,0 3-10 0,-1 0-9 16,8 4-10-16,7-1-8 0,5 4-2 15,1-3-6-15,5-1-7 0,2 2-3 16,5-2-4-16,7 1-2 0,0-4-5 0,0-1-3 15,8 1 0-15,-2-2-2 0,0-6-1 0,2 0-1 16,4 1 1-16,-12-5 1 0,0 2-3 16,-6-5 1-16,0 0 1 0,-13-3 0 0,-7 3 2 15,-7-2-3-15,1-5-18 0,-7 3-46 16,-6-6-100-16,-8 3-160 0,1-8-210 0,0 4-209 16,0-7-163-16,7 0-50 0,-7 0 49 15,7 0 133-15,6-3 193 0</inkml:trace>
  <inkml:trace contextRef="#ctx0" brushRef="#br0" timeOffset="42613.18">29066 16334 29 0,'27'-6'140'0,"5"2"-9"16,-6-3-14-16,0 3-12 0,-7 0-12 15,8-3-12-15,-7 4-11 0,-8-1-8 0,8 0-6 16,-7 0-2-16,-1 4-5 0,-4-3-3 0,4-1-8 16,-6 4-7-16,8-4-9 0,-8 4-13 15,7 0-22-15,-6 4-29 0,0-4-48 0,5 0-80 16,-6 0-46-16,2 0-19 0,-2 0 4 15</inkml:trace>
  <inkml:trace contextRef="#ctx0" brushRef="#br0" timeOffset="43638.03">29691 16309 160 0,'0'-10'273'0,"7"2"38"16,-7-3-3-16,0 0-44 0,0 0-17 16,0 0 0-16,0 0 5 0,0-3 2 0,0 3-3 15,0 0-13-15,0-5-15 0,0 2-20 16,-7-1-25-16,7 1-25 0,-6-8-20 0,0 4-13 16,-2-4-8-16,-4-1-2 0,6-2-3 15,-8-1 9-15,1 1 11 0,-7-4 6 0,2 0 0 16,-2-1-5-16,-7 0-2 0,1 1-13 15,-6-4-16-15,5 5-16 0,-5-6-15 0,-1 5-10 16,1-1-10-16,-1 1-8 0,-5-1-4 16,5 1-6-16,1 4-2 0,-7-4 0 0,-1 3 0 15,8-1-1-15,-1 2 1 0,-6 3 0 16,7-3 1-16,-7 2-2 0,6 6 1 0,-6-1 1 16,0-2-3-16,6 6 0 0,-6-4-1 15,-7 3-3-15,8 4 1 0,-9-3 0 0,2 3-1 16,0-1 0-16,-7 2 0 0,-1-1 0 15,8 4-2-15,-7-4-4 0,-1 3 0 0,8 2-1 16,-7 1-3-16,0-2-1 0,0 7-1 16,6-4 0-16,-5 4 0 0,-2 0 1 15,1 0 3-15,7 4-1 0,-8 3 1 0,7-2 0 16,1 4 1-16,0 0-1 0,-1 1 0 16,1 5 0-16,5-1 1 0,-5 5 1 15,6-1 1-15,-1 4 1 0,1 0 1 0,1 0 2 16,-2 4-1-16,7-1 1 0,-6 4-3 15,1 1 2-15,5-2-1 0,-6 3 0 0,7 1 1 16,-2 2-2-16,2 1 2 0,-1 3 2 16,7-2 0-16,-6 5 1 0,-1 0-1 15,8 2 0-15,-9 1 0 0,9 1 0 0,-7-2 1 16,5 4 0-16,1-3 0 0,6 4 2 16,-6-4 0-16,7 0-2 0,6-4-4 0,-6 4 1 15,5-3-2-15,1 0-3 0,7-6 0 16,-7 6 0-16,13-5 4 0,0 5-3 0,0-5 1 15,6 1-1-15,7-1-1 0,-6 2-1 16,13-6-3-16,-1 1-1 0,7 0-3 16,6-1 0-16,-5 2-1 0,11-5-1 0,2 1 1 15,-1-1-1-15,0-1 1 0,13-1-1 0,-7-5 1 16,8 3 2-16,5-2-3 0,1-5 1 16,6 5-2-16,-6-6-1 0,6-2 0 15,6-1-1-15,1-3-1 0,0 0 1 0,-1-3-1 16,8-1 1-16,-2-3-1 0,-4-4 0 15,4 0 0-15,2-4 1 0,-8 0 1 0,8-3-1 16,-8 0-1-16,0-8 0 0,2 4-2 0,-8-3-1 16,6-5-4-16,-6 1 1 0,0-1 1 0,0-3-2 15,0-3-1-15,1 3 1 0,-1-7 1 16,-6 2 0-16,6-1 0 0,-6-2 1 0,-1-3 2 16,7 1 0-16,-13 2 0 0,6-2-2 15,1-2 1-15,-6-2-1 0,-8 2-1 0,7-2 0 16,-13-1-4-16,1-3 1 0,-1 3 0 15,-13-3 1-15,0 0 1 0,-1-3 0 16,-11-2 1-16,-2 1-1 0,-5 0 2 0,0 0-1 16,-7 0 0-16,-7 0 0 0,0-4 1 0,-12 4 3 15,0 0-2-15,-8 0 0 0,1 0 1 16,-6 4 1-16,-7-5 1 0,0 6 0 0,-1 2-12 16,1 4-22-16,1 1-29 0,-1 2-38 15,-7 4-51-15,7 1-81 0,0 7-93 0,7 3-95 16,-2 0-100-16,2 8-86 0,-1 2-52 15,7 5-9-15,-7 5-4 0,14 2 39 0,0 4 87 16,0 0 102-16,5 4 92 0</inkml:trace>
  <inkml:trace contextRef="#ctx0" brushRef="#br0" timeOffset="44029.72">28838 16375 106 0,'-13'-7'321'0,"1"4"61"0,4-5 74 0,-4 5-28 15,5-1-18-15,7-3-13 0,-7 7-11 16,1-3 9-16,0-3 11 0,6 3-9 0,0 3-15 16,0-3-19-16,0 3-27 0,6 3-50 15,0 0-68-15,8 6-54 0,6-2-38 0,5 4-25 16,7 3-20-16,8 5-16 0,5 3-12 16,1 3-10-16,13 1-10 0,-1 3-9 0,8 4-6 15,-1 4-4-15,0-4-4 0,6 4-2 16,-6-4-5-16,0-1-17 0,-6-2-28 0,0-1-44 15,-7-3-80-15,0-5-128 0,-6-6-163 0,-8-4-176 16,-5-3-165-16,-1-5-98 0,-5-6 5 16,-14-8 85-16,-7-8 146 0,-6-2 180 0</inkml:trace>
  <inkml:trace contextRef="#ctx0" brushRef="#br0" timeOffset="52105.57">3940 4641 81 0,'0'-4'148'0,"0"1"-45"0,0 3-40 0,0-4-25 16,-6 4-18-16,6 0-12 0,0 0-14 0,0-3-9 15,0 3-19-15,0 0-22 0,0 0-21 16,0 0-19-16,0 0-15 0</inkml:trace>
  <inkml:trace contextRef="#ctx0" brushRef="#br0" timeOffset="68171.8">4291 4553 74 0,'7'-3'62'16,"-7"-1"-12"-16,0 0-11 0,7 1-5 16,-7-1 3-16,0 0 11 0,6 1 9 15,-6-1 5-15,0 0 8 0,0 4 8 0,6-3 10 16,-6 3 1-16,0-4 5 0,0 0-2 0,0 4 3 15,0-3 3-15,0 3-1 0,0 0 0 16,0 0-5-16,-6-4-3 0,6 4-5 0,0 0-12 16,0 0-13-16,-6 0-13 0,6 0-14 15,0 0-12-15,-7 0-14 0,0 4-9 16,1-1-3-16,-1 5-2 0,-5 3 0 0,-2 0 1 16,-6 3-2-16,1 5 3 0,6 2 1 0,-6 2 1 15,-1 2 1-15,7 1 0 0,0 4 4 16,0-2 2-16,0 2 0 0,6-1 0 0,1 0-2 15,6 1 2-15,-6-1 1 0,12-3-2 16,-6 0-1-16,6-5 0 0,1 1 5 16,6-3 1-16,0-5 6 0,0 0 9 0,6-2 13 15,1-1 10-15,6-7 6 0,7-1 7 16,-7-3 7-16,7-7 3 0,-7-1 2 16,6-3 8-16,1 0 10 0,-7-7 9 0,-7 0 3 15,7-4 6-15,-13 0 2 0,0-7-6 16,0 3-10-16,-6-3-13 0,-7-1-14 0,-7 1-13 15,1 0-13-15,-1 4-11 0,-6-2-7 16,7 6-7-16,-7-1-4 0,-1 3-4 0,2 5 1 16,-1-1-4-16,6 1-1 0,1 6-4 15,-1-3 0-15,1 4-7 0,6-1-18 0,-6 5-17 16,6-1-20-16,0-3-13 0,0 3-15 0,6 0 1 16,0 4 11-16,7-3 18 0,0-1 19 15,6 0 18-15,1 1 15 0,6-1 2 16,7-3 3-16,-1-1 2 0,1 1 1 0,-7 0 0 15,7-1 5-15,-7 1 4 0,-7 0 5 16,1 3 7-16,0-3 7 0,-8 3 5 0,-6 4 3 16,2-3-1-16,-2 0-7 0,-6 3-13 15,6 0-12-15,-6 0-10 0,-6 3-5 0,0 0-5 16,-2 5 2-16,-4 3 5 0,-1 3 5 16,-7 4 5-16,7 1 2 0,-6 3 1 0,-1 0 2 15,7 4-5-15,0-1 2 0,0 4-2 16,7 1 3-16,0 2 0 0,6-2 4 15,0-1 2-15,0 1-4 0,6-1 0 0,0-4-2 16,7-2 1-16,0-1-2 0,6 0 4 16,1-8 3-16,0 1 2 0,6-8 2 0,-7 4-1 15,7-7 2-15,1-4-2 0,-1 0-1 16,0-4-2-16,-7-3 2 0,1-4 4 16,-1 0 1-16,-6-7-1 0,0-1 0 0,1-4 2 15,-8-2-4-15,0 0-1 0,-6-4-6 16,-6-1-2-16,0-3-1 0,-8 4-2 0,1 0-3 15,-7-1-4-15,2 1 0 0,-2 4 3 0,-7-1 3 16,7 4-2-16,2 0 1 0,4 3 1 16,-5 5 0-16,13-1 2 0,-8 1-3 15,8 3-1-15,0 3 1 0,-1-3-7 0,7 7-5 16,0-3-17-16,0 0-11 0,7 3-4 16,5-3-1-16,8 3 3 0,-1-3 8 0,7 0 12 15,0 3 12-15,1 0 3 0,-1-3 3 16,0 3 3-16,-7 4 1 0,1-3 0 0,0-1-2 15,-8 4-1-15,1 0-4 0,-6 0-3 16,6 0-5-16,-7 0 0 0,0 4 1 0,-6-1-2 16,0 5 7-16,0 3 4 0,-6-1 3 15,0 9 3-15,0-1 0 0,-8 4 6 0,1 0-1 16,-7 4-1-16,8-1-1 0,-2 5-1 16,2-1-2-16,-1 0-1 0,6 4 2 15,0-3 1-15,1-1 0 0,6 0 3 0,0-3 2 16,0 3 1-16,6-3-6 0,1-4 0 0,6-1 0 15,-6 1 4-15,13-3 1 0,-8-4 5 16,8-4 13-16,-1 0 10 0,7-4 11 16,7-3 7-16,-1-4 7 0,8-8 4 0,-1 1 2 15,-7-4 2-15,7-3 3 0,-6-1 5 16,-1-7 8-16,1 0 0 0,-7-3-8 0,0-5-12 16,-12-3-13-16,-2-3-9 0,1-1-8 15,-13 0 0-15,-6 0 4 0,-7 0 4 16,-1 5 2-16,2 2-8 0,-8 1-8 0,-6 7-5 15,7 0-14-15,-8 0-18 0,1 7-43 16,0 4-64-16,0 4-89 0,1 4-93 0,-9 6-84 16,9 4-65-16,-1 4-48 0,6 4-5 15,1 3 52-15,5 1 70 0,2 3 77 0</inkml:trace>
  <inkml:trace contextRef="#ctx0" brushRef="#br0" timeOffset="76428.24">3960 4850 104 0,'6'-3'223'0,"-6"-5"21"15,0 4-42-15,0-2-35 0,0-2-20 16,0 0-7-16,0 5-2 0,-6-4 2 0,6 3-2 15,0 0-6-15,0-4-10 0,-8 5-14 16,8 0-20-16,-6-1-18 0,6 0-12 16,-6 1-11-16,6-1-12 0,-6 0-7 0,-8 1-7 15,8-1-7-15,-7 1-7 0,-1-1-4 16,2 0-3-16,-8 0-3 0,-6 0 1 0,-1 4 1 16,-5-4-3-16,-7 2 3 0,0-3 1 15,1 5 1-15,-9-3 2 0,-5-1-2 0,1 0 2 16,-2 1-3-16,-5 3-2 0,-8-4-3 15,8 4-1-15,-14 0 1 0,7-4-2 0,0 4 2 16,-7 0 4-16,-5 4-1 0,4-4 1 0,-11 4 2 16,-1-1 5-16,-6 5 2 0,-6 0 0 0,-8 2 7 15,1 2 2-15,0 2 1 0,6 1-1 16,0-1-1-16,7 1 2 0,7-1-3 0,5 1-1 16,1 3 0-16,13-3-4 0,13-5 0 15,0 2-2-15,13-4-5 0,7 3 1 16,5-8-4-16,7 5 0 0,2-5-4 0,4 1 0 15,8-1 3-15,-1 5 2 0,0-5 0 16,7 5 0-16,0-1 5 0,7 0 0 16,-7 1-2-16,7 3-4 0,-1 0 1 0,0-1-1 15,2 9 1-15,-8-4 2 0,6 7 2 16,-6-4-1-16,0 8 3 0,0-1 0 16,0 4-3-16,0 5 0 0,-6-1-1 0,6 4 3 15,0 0 0-15,-8-2 2 0,8 6 6 16,0-1 4-16,0 1 3 0,0-1 3 0,0 3-2 15,0 1 3-15,0 4-5 0,-6 0-5 16,6-1-1-16,0 1-2 0,6 3-1 0,-6 0-5 16,0 1-2-16,8 0 2 0,-8-5 0 15,6 4 1-15,-6 1 1 0,6-1 3 16,0 0 3-16,8 0 1 0,-8 1-3 0,1-1-1 16,-1-4-2-16,0 5-1 0,2-5-2 0,4 1-2 15,-6-4 6-15,2 4-2 0,-2-5 0 16,0 5 1-16,1-4-2 0,-1 4 2 0,-6 0 1 15,7-1 0-15,-7 1 3 0,7-4 1 0,-7 3 5 16,6 1-1-16,-6-4-4 0,0-4 0 16,0 4-1-16,6-4-2 0,-6 1-4 0,7-1-2 15,-7-4-1-15,7 1 1 0,-7-4-2 16,6-4 2-16,-6 1-1 0,6-5 0 0,-6 2-2 16,7-9 3-16,-7-4 1 0,6 1 10 0,-6-4 21 15,0 0 24-15,0-4 30 0,0-3 25 16,0 3 30-16,0-7 20 0,0 4-1 0,0-4-15 15,0 0-22-15,0-4-26 0,0 0-41 16,-6-3-62-16,6 0-62 0,0-4-68 0,0 0-87 16,-7-1-109-16,7 2-99 0,0-1-67 0,0-3-45 15,0 2-36-15,7-3 30 0,-1 5 80 0,-6-8 93 16</inkml:trace>
  <inkml:trace contextRef="#ctx0" brushRef="#br0" timeOffset="77534.57">1315 7286 36 0,'-7'-7'86'16,"7"-4"9"-16,-6 4 11 0,6-1 12 0,-7 1 15 15,7 0 18-15,0 3 19 0,-6-3 7 16,6 3 5-16,0 0 0 0,-6 1-10 16,6-1-20-16,0 4-29 0,0-4-29 0,0 4-28 15,-7 0-23-15,7 0-21 0,0 0-13 16,0 0-9-16,0 4-4 0,-7-4-3 0,7 0-3 15,0 0 3-15,0 4-2 0,0-1 2 16,0 1 1-16,-6 0 5 0,6 3 4 16,0 0-2-16,0 4 2 0,0 0 1 0,-6 8 0 15,6-5-1-15,0 4-4 0,0 5 2 16,0-5-1-16,0 8 0 0,0-4 1 0,0 3-2 16,6 4 3-16,-6 1 0 0,6-1 3 15,1 5-4-15,0-6 0 0,-7 6 3 16,6-6-3-16,0 2-1 0,1-4-2 0,-1-1 1 15,1 1 0-15,6-8 1 0,-7 4 1 16,2-3 2-16,-2-5 1 0,0 1 0 0,0 0 2 16,1-5 1-16,0 1 0 0,-7-3-1 15,6-2 0-15,1 3 3 0,-7-6 2 0,6 5-1 16,-6-5 3-16,6 1 3 0,-6-4 5 16,0 4 4-16,8-4 4 0,-8 3 7 0,0-3 6 15,6 0 7-15,-6 0 6 0,0 0 2 0,0 4-1 16,0-4-2-16,0 0-4 0,6 0-9 15,-6 0-8-15,0 0-8 0,0 0-5 0,0 0-9 16,0 0-5-16,0 0-1 0,0 0-5 16,0 0 0-16,0 0-1 0,0 0 1 0,0 0 0 15,0 0 0-15,0 0 2 0,0 0-1 0,0 0 0 16,0 0-1-16,6 0-2 0,-6 0 0 0,0 0-4 16,8 0 4-16,-8 0 1 0,6 0 1 15,-6 0 1-15,6 3 2 0,1-3 1 16,-1 0-3-16,1 0 0 0,0 4 2 0,-1-4 0 15,0 0-1-15,1 0 6 0,-7 0 1 0,7 0 7 16,-1 0 10-16,-6 0 10 0,6-4 3 0,1 1 1 16,6-4 1-16,-6-1-7 0,5-3-12 15,2-4-11-15,-8-3-3 0,14-4-1 0,-7-3-2 16,-1-5 0-16,8-4 8 0,-7-1 7 16,0-2 5-16,7-4 4 0,-7 2 3 0,-1-2 4 15,2 1 5-15,-1 3 5 0,-7 0-1 0,1 4 3 16,6 4-1-16,-7 0-1 0,0 7-6 15,2 0-10-15,-8 3-4 0,6 5-8 0,-6-1-3 16,6 4-6-16,-6 4-4 0,0 0-3 16,7-1-3-16,-7 1 0 0,0 3-3 0,0 1-1 15,0-1 2-15,0 4-1 0,0-4 1 0,0 4-4 16,0 0 4-16,0-3 3 0,0 3 2 16,0 0 0-16,0 0 0 0,0 0 2 0,0 0-3 15,0 0 0-15,0 0-1 0,0 0 1 0,0 0-2 16,-7 0 2-16,7 0 0 0,0 0-4 15,0 0 1-15,0 0-1 0,0 0 1 0,0 0-1 16,0 0 0-16,0 0 2 0,0 0 1 0,0 0-1 16,0 0 1-16,0 0 0 0,0 0-1 15,0 0-3-15,0 0-3 0,0 0 1 0,0 0-2 16,0 0-1-16,0 0-4 0,0 0-2 16,0 0-1-16,0 0-6 0,0 0-6 0,0 0-4 15,0 0-11-15,0 0-17 0,-6 3-26 0,6-3-39 16,0 0-46-16,0 0-45 0,0 4-39 15,0-4-22-15,0 0-2 0,0 4 14 0,0-4 25 16,0 7 26-16,0-7 24 0,0 7 18 16,0 1 0-16,-6-1-16 0,6 0-9 0,-8 1 7 15</inkml:trace>
  <inkml:trace contextRef="#ctx0" brushRef="#br0" timeOffset="78089.85">1342 8176 100 0,'0'-2'107'16,"0"2"-24"-16,6 0-19 0,-6-4-16 15,0 4-14-15,0 0-12 0,0 0-6 0,0 0-5 16,0 0-4-16,0 0-5 0,0 0-8 16,6 0-14-16,-6 0-19 0,0 4-26 15,0-2-41-15,6 2-23 0</inkml:trace>
  <inkml:trace contextRef="#ctx0" brushRef="#br0" timeOffset="79882.78">1693 11448 92 0,'6'-11'111'0,"0"4"8"0,-6-1 7 15,8 1 6-15,-8 0 4 0,0 3-1 0,6 0-9 16,-6 1-14-16,0-1-15 0,0 4-17 16,0-4-18-16,0 4-17 0,0 0-12 0,0 0-12 15,0 0-6-15,0 0-4 0,-6 0-3 0,6 0 0 16,0 0-1-16,0 4 3 0,0-4 9 15,0 7 15-15,-8-3 15 0,8 3 15 0,0 1 11 16,-6 3 5-16,6 3-3 0,0 1-6 0,-6 4-11 16,6-1-10-16,0 0-4 0,0 8 1 15,0-1 3-15,0 1-2 0,-6 3 1 16,6 4-3-16,0 0-3 0,0 4-5 0,0 0-5 16,0-1-2-16,0 4-1 0,6 0-1 0,-6 1 0 15,6-1-4-15,-6 0-2 0,6 1 0 0,2 3-1 16,4 0 1-16,-5 0 0 0,6 0 1 15,0 0-1-15,7-1-2 0,-8 2-5 16,15-1-1-16,-8-1-2 0,7 2 0 0,7-1-2 16,-8-4 1-16,8 0 5 0,7 4 2 0,-8-4 7 15,7-3 8-15,6 2 2 0,-5-1 0 0,5-2 0 16,1 5-3-16,-7-9-6 0,6 5-7 16,1 0-4-16,7-4-2 0,-8 4 0 0,1-8-3 15,5 4-1-15,-5 0 2 0,6-4 2 16,-6 1 2-16,6-2 0 0,0 2 2 0,6-4-2 15,-5-1 0-15,6-2 0 0,-1 2-3 16,1-3 0-16,6 0 0 0,0 0 2 0,0-4-2 16,0 5-2-16,0-5-1 0,7 0 2 15,0 0-2-15,-1-3 1 0,1-1 2 16,6 1 4-16,0-8 2 0,14 1-2 16,-8-1-1-16,13-3 0 0,2-1-4 0,-2-3-4 15,1 0-2-15,6 0-4 0,-6 0 2 16,-7 0-4-16,-7-3 0 0,1 3 0 0,-6 0 0 15,-2 0 2-15,-12 0-1 0,-6-4 2 16,-7 4-1-16,-6-4 1 0,-7 4 7 16,-6 0 20-16,-8-3 36 0,-5 3 61 0,0-4 62 15,-1 4 48-15,-6-4 24 0,0 4-6 16,-7-3-29-16,2 3-53 0,-2-4-62 16,0 4-50-16,1-4-40 0,-7 4-53 0,6-3-67 15,-6 3-79-15,7-4-111 0,-7 0-146 16,0 1-129-16,6-8-83 0,1 4-73 15,-1-8 5-15,1 0 71 0,6-8 127 16,0 2 130-16</inkml:trace>
  <inkml:trace contextRef="#ctx0" brushRef="#br0" timeOffset="80850.46">5041 13200 180 0,'0'0'237'0,"0"0"-5"15,6 0-33-15,-6 0-31 0,0 0-30 16,0 0-31-16,0 0-26 0,6 0-23 0,-6 0-18 15,0 0-12-15,0 0-12 16,0 0-6-16,0 0-5 0,7 0 0 0,-7 0 1 16,7 3 10-16,-1 1 13 0,1-1 13 0,5 1 13 15,8 3 10-15,0 1 7 0,5 3 1 16,9 3-7-16,-2 4-3 0,7 1-6 0,6 2-8 16,1 1-8-16,-1 5-9 0,14-2-7 15,-7 4-7-15,13 1-5 0,-6 2-5 16,6 2-2-16,-6-5-2 0,0 4-2 15,6-4-1-15,-13 1 1 0,-1-5-1 0,-4 1 3 16,-2-4-3-16,-13-4 2 0,1 0 0 16,-7-3 16-16,-6-3 40 0,0-2 50 15,-8-3 51-15,-5 1 44 0,6-1 36 16,-7-4 11-16,-6 1-23 0,0 0-41 0,-6-4-45 16,-1 0-43-16,1 0-35 0,-13 4-26 15,-1-4-15-15,-6 3-10 0,-7 5-6 16,1-1 0-16,-1 0 3 0,-6 4 2 0,-1 1 4 15,8-2 1-15,-1-3 3 0,1 4-1 16,6-4-2-16,7 1-4 0,-1 0-7 16,0-1-5-16,7-3-12 0,1 3-20 15,4-3-25-15,2-1-25 0,-6 1-27 0,12-4-28 16,-8 4-32-16,2-4-35 0,0 0-41 16,6 3-70-16,-7-3-67 0,1-3-63 15,-1-1-51-15,0 0 3 0,1 1 42 0,-6-5 80 16</inkml:trace>
  <inkml:trace contextRef="#ctx0" brushRef="#br0" timeOffset="83045.92">9704 15922 119 0,'0'-8'192'0,"0"0"8"0,-7 1-61 0,1 0-33 16,6-1-10-16,-7 1-5 0,7 3 0 15,-7-2 0-15,1-2-4 0,0 0-7 16,-1 1-9-16,0 4-3 0,1-5-1 0,-1 1-1 15,1 0-1-15,0-1 0 0,-8-3 0 16,2 4-1-16,4-4 1 0,-4 1 6 0,-1-6 9 16,0 5 5-16,-6 0 4 0,5-3 5 15,-5-1-5-15,6 4-5 0,-7-4-3 16,7 1-4-16,-7-1-2 0,1 4-2 0,-1-3 1 16,0-1-5-16,8 0-9 0,-14 4-8 15,7-4-9-15,-1 4-5 0,0-3-5 0,1 3-3 16,-1-4-1-16,0 4-2 0,1 0 1 15,-1-1-1-15,1 6-1 0,0-6-4 16,5 5-1-16,-5 0-4 0,5 0-3 0,-4-1-3 16,-2 2-6-16,1-2 6 0,-1 1 2 15,-6-1 6-15,6 5 0 0,-5-5 3 0,-2 0 6 16,-5 2-1-16,-1 2 0 0,1-3 0 16,6 3 1-16,-14-3 0 0,15 3-2 15,-8 1-2-15,0-1-1 0,0 0-2 16,8 1-1-16,-1-2 4 0,-1 1 1 0,1 4-3 15,0-2-4-15,0-3-4 0,0 5-3 16,7 0-6-16,-7 0-2 0,-1 0-1 0,8 0 0 16,-7 0 2-16,6 0 1 0,-6 5-2 15,0-3 1-15,1 2 0 0,-2 1 2 16,1 2-3-16,0 0-3 0,-6 0 0 0,5 1 0 16,-5-1 3-16,-1 3 5 0,7-2 9 15,-6 3 5-15,5-3 5 0,-5-1 1 0,6 4-3 16,0-4-4-16,0 4-4 0,0-4-3 15,0 4-5-15,6-3-2 0,1-2-1 16,-1 6-3-16,0-4-3 0,8 3-3 0,-8-4 3 16,7 4-1-16,0 3-1 0,0-3 4 15,-7 4-1-15,14 3 0 0,-7-3-5 0,0 4 2 16,6 3 2-16,1-4-3 0,0 7 2 16,-2-3 0-16,8 7 1 0,0 2 1 15,0-3 0-15,8 9-1 0,-2-4-1 0,7 3 0 16,0 1 0-16,0 3 0 0,0-3-1 15,6-1 2-15,1 5 2 0,0-4 0 16,-1-1 2-16,1 1-2 0,-1 0 1 0,7-5-3 16,-6 5-4-16,0-4-1 0,5 0 2 15,-5-4-1-15,0 4 0 0,6-4 0 16,-7-3 4-16,7 3 0 0,0 1 0 0,1-5-4 16,-1 1-1-16,-1 0 2 0,1-1-1 0,7-2 2 15,-1-2-2-15,1 1 0 0,-1 0 4 16,8-4 0-16,-1-2 0 0,0 2-2 0,7-8 2 15,5 2 1-15,2-1-1 0,-1-4-4 16,7-3 4-16,-1-1-4 0,7 1 2 16,-6-4 0-16,-7 0-3 0,6 0 0 0,-5 0-4 15,-1 0-1-15,-1-4-2 0,-4 1-4 0,4-1 2 16,-5 0 2-16,7-3 0 0,-8 0 6 16,1-1 2-16,-1-3 4 0,7 1 3 15,0-6-1-15,-6 2 1 0,6-1-6 0,-7 1-6 16,8 0-7-16,-8-5-2 0,1 4 2 15,-1 1-3-15,1-5 1 0,-7 5 7 0,0-5 4 16,1 1 2-16,-8-4 4 0,1 0 1 16,-1-4 1-16,-6 1-1 0,-7-5 4 0,1-3-2 15,-7 0-6-15,0-7 0 0,-13-4 1 16,0-7 3-16,-13 0 0 0,-6-8-3 16,-7 0 3-16,-13 0 0 0,-1-3 3 0,-11 4 1 15,-2 3 2-15,1 4 4 0,-13-2 4 16,6 7 10-16,0 5 2 0,1 5-2 0,-1 3 2 15,14 4-4-15,-8 6-11 0,8 5-44 16,5 7-72-16,2 0-106 0,-1 11-119 0,6 4-116 16,1 3-133-16,6 4-40 0,-1 4 28 15,8-1 85-15,0-2 102 0</inkml:trace>
  <inkml:trace contextRef="#ctx0" brushRef="#br0" timeOffset="84926.44">4650 3681 7 0,'0'-7'10'0,"6"-4"1"0,-6 0-1 16,0 0 5-16,6 0 9 0,2 0 4 16,-8-3 0-16,6-1 3 0,0 0 4 0,0 1 10 15,-6-1 8-15,7 0 14 0,0 1 10 16,-1 3 17-16,-6-4 8 0,7 4 12 0,-7 0 13 15,6 4 17-15,-6 0 20 0,0-2 2 16,7 2-1-16,-7 4-16 0,0-1-27 0,0 0-34 16,0 4-32-16,-7-3-30 0,7 3-21 15,0 0-17-15,0 3-6 0,-6 5 1 0,6-1-3 16,-7 8 4-16,1 3 6 0,-8 8 6 16,8 3 5-16,-6 1-1 0,-2 5 2 0,1-1 3 15,0 3-2-15,6-1 1 0,-5-2-3 0,6-2-2 16,-2 1 3-16,2-3 0 0,0-5 2 15,-1 2 1-15,0-6 1 0,7-7 2 16,-6 5 0-16,6-8 6 0,0 0 24 16,-7-4 42-16,7 0 48 0,0 1 27 0,-6-8 15 15,6 0-1-15,0-8-24 0,-6-2-42 0,6-5-50 16,0-3-28-16,0-4-18 0,6-7-7 16,0-1-6-16,1 1-1 0,-1-4 0 0,8-4 1 15,-2 4 0-15,2 0-1 0,-2 0 7 16,2 4-2-16,-1 2-1 0,7 2-2 0,-2 4 2 15,2 2 0-15,7 1-3 0,-9 0 2 0,9 7-1 16,-1 3-1-16,0 1-2 0,0 4 0 16,1 3-8-16,-9 3-1 0,2 4-3 15,-1 8-1-15,-5 0 2 0,-2 7 1 0,2 3 6 16,-8 0 3-16,-6 2 8 0,-6 2 2 16,0 0-1-16,-8 0 1 0,2 1 5 0,-8-1 5 15,-7-3-4-15,1 3 3 0,-6-7 3 0,-1 4-4 16,1-8-1-16,-1 1-1 0,7-5 0 15,0-3 0-15,1 0-1 0,5-4-12 16,0 1-32-16,1-5-45 0,5 1-62 0,2 0-66 16,5-4-70-16,7-4-54 0,0 0-30 15,19-7-24-15,1 0 22 0,13-3 46 0,5-4 61 16</inkml:trace>
  <inkml:trace contextRef="#ctx0" brushRef="#br0" timeOffset="85870.3">5223 3700 140 0,'33'-11'223'0,"-8"0"2"15,-5 0-2-15,0 4 6 0,-8-1 16 16,2 1 10-16,-8 0-1 0,1 3-19 0,-7-3-33 16,0 3-39-16,0 0-49 0,-13 1-41 15,-1-1-37-15,2 4-26 0,-8 4-10 0,0-1-8 16,-5 5 4-16,5-1-1 0,0 4-1 16,1 0-4-16,-1-4-11 0,7 4-12 0,0 0-24 15,7 0-21-15,-1 0-22 0,1-4-10 16,6 4 0-16,0-2 11 0,6-3 19 0,-6-3 22 15,13 2 23-15,0-2 18 0,0-3 12 16,7-8 3-16,-1 2 5 0,1-6 5 0,0 1 15 16,-1-3 24-16,0-1 37 0,-6 0 43 0,1 5 37 15,-2-1 26-15,-5 3 4 0,0 1-18 16,-1 3-33-16,-6 1-45 0,7-1-41 16,-7 4-37-16,0 0-20 0,-7 4-8 0,1 7-5 15,-1 0-1-15,-6 3-15 0,7 1-20 16,-1-1-32-16,-6 5-22 0,6-5-21 0,1 4-21 15,6-2-11-15,0-2 4 0,0-3 5 0,6 0-2 16,1-4-2-16,-1 1 0 0,8-8 2 16,5 0 3-16,1-8 12 0,-1-3 16 15,8-3 18-15,-2-4 22 0,-5-1 25 0,6-7 20 16,0-3 14-16,0 0 9 0,-7 0 5 16,7-2 5-16,-6-1 9 0,-1-1 22 15,-5 4 30-15,5 3 37 0,-6 0 35 0,-6 4 33 16,5 5 14-16,-4 2-11 0,-8 4-32 15,6 0-34-15,-6 7-37 0,0 0-37 0,0 4-19 16,-6 4-10-16,-2 7 0 0,2 4-3 16,-7 3 0-16,0 0 2 0,0 8-4 15,1 0 2-15,-2 3 0 0,1-3 3 0,6-1 2 16,1 1-3-16,-1 0-8 0,7-4-15 16,-6 0-16-16,6-4-15 0,0 0-13 15,0-7 0-15,-6 0 5 0,6 0 14 0,0-3 18 16,0-5 13-16,0 0 13 0,0-6 5 15,0 0 6-15,0-5 6 0,0 1 8 16,0-4 10-16,0 0 6 0,6-4 6 0,-6 4 4 16,0 0-4-16,0 0-9 0,6 4-8 15,-6 0-6-15,7-4-11 0,6 3-6 0,0 1-2 16,7 0 0-16,-1-2 0 0,7 3 0 16,0 3-1-16,0-2 1 0,1 1 1 0,-1 1-1 15,-7-1-2-15,1 4 0 0,-8-3-1 16,2 3 2-16,-2 0 0 0,-5 0-3 15,-7 0-2-15,7 0 1 0,-7 3 5 0,0 1 8 16,-7 3 12-16,-6 1 8 0,7 3 5 16,-8 4 0-16,-5-4-1 0,6 0-9 15,0 3-14-15,7-3-7 0,-8 0-5 0,8-4 0 16,6 1-3-16,-6-1-1 0,6-3 3 16,0 3 2-16,0-3 2 0,6-4 3 0,0 3 4 15,8-6 2-15,-2-1-3 0,1-3 1 16,1-1-1-16,5-3 3 0,-6-3 0 0,7 3 9 15,-7-4 24-15,-7 4 29 0,8 0 29 16,-8 0 17-16,0 4 5 0,0-1-9 0,-6 5-25 16,0 0-34-16,0 3-29 0,0 0-24 15,0 3-13-15,-6 8 5 0,0 0 2 16,0 4 5-16,-2 3 0 0,2 0 1 0,0 4-10 16,-1-4-32-16,1 1-37 0,-1 2-45 15,0-2-49-15,7-1-55 0,0-3-41 16,0 3-30-16,0 1-54 0,0-8-7 15,7 3 21-15,-7-7 42 0</inkml:trace>
  <inkml:trace contextRef="#ctx0" brushRef="#br0" timeOffset="88035.28">6272 3407 72 0,'6'-8'194'0,"0"2"16"0,-6-2-14 15,7 4 0-15,-7-3 6 0,0 3-3 0,6 4-15 16,-6-4-32-16,0 1-36 0,0 3-39 16,0 0-35-16,0 0-27 0,0 0-15 15,0 3-7-15,-6 5 0 0,6-1 3 0,-13 8 9 16,7 3 15-16,-14 4 6 0,7 4 4 16,-13-1 1-16,6 5-1 0,0-1-5 0,1 0-12 15,-1 1-4-15,1-5-4 0,0 5-2 16,6-5 0-16,-1-3-3 0,2-4 0 0,4 0 0 15,-4-2 0-15,6-2 0 0,6-3 0 16,-7-4 4-16,7 1 3 0,0-1 4 16,0-3 4-16,0-1 7 0,7-3 3 0,5 0 0 15,8-3 0-15,6-1-2 0,0-7-6 16,7 4-9-16,-1-1-23 0,-5-3-36 16,-2 4-49-16,1 0-44 0,7 0-40 0,-7 2-31 15,-6-1-13-15,6 3 8 0,-1-2 28 16,-5 1 30-16,6 1 32 0,-6-1 30 15,-1-3 28-15,1 7 24 0,-7-8 19 0,6 5 28 16,-6-5 27-16,1 1 28 0,-8 0 26 16,0-1 29-16,1 1 32 0,0 0 22 15,-1 0 14-15,-6-1 15 0,0 1 13 0,6 3 3 16,-6-3-11-16,-6 3-26 0,6 1-31 16,-6-1-40-16,-1 4-35 0,-6 0-32 15,0 4-23-15,0 3-8 0,0 0-6 0,-7 1-3 16,8 3 0-16,-8 3-9 0,7-3-8 15,6 0-13-15,-6 0-13 0,7 0-15 0,6-4-14 16,-6 4-1-16,6-2 6 0,0-3 9 16,0-3 15-16,6 2 20 0,0-5 16 0,7 0 9 15,0-5 7-15,0-1 0 0,7-2 2 16,-1-3 4-16,1-4 4 0,-7-3 8 16,6 3 15-16,-5 1 25 0,5-4 26 0,-13 7 26 15,8-4 14-15,-8 8 5 0,0-5-16 16,1 9-28-16,-7-5-39 0,7 4-35 0,-7 4-21 15,0 0-14-15,-7 9-1 0,0-3-1 16,1 6-1-16,0-1-7 0,-1 3-15 16,0 1-19-16,1-4-25 0,6 0-20 15,-7 0-4-15,7-4-2 0,0 0 9 0,7 1 18 16,-7-5 22-16,6 1 24 0,8-8 15 16,5-3 12-16,-6-4 8 0,13 0 2 0,-7-7 2 15,7-4 3-15,1-4 2 0,-1 0 2 16,-6 1 0-16,5-1 0 0,-5-3-1 15,6 0 0-15,-6 2 0 0,-7 2 12 0,7 3 8 16,-8 4 5-16,-6 3 3 0,1 0-2 16,6 5-2-16,-13 6-12 0,7 1-9 15,-7 3-4-15,-7 7-1 0,1 3 3 0,-1 9-1 16,-6-1 3-16,-7 8 3 0,8 3 0 16,-8 1-1-16,1-1 2 0,-1 4 2 0,0-4 0 15,1 0-3-15,6 1-1 0,-6-4 1 16,5-5-2-16,8 1-1 0,-7-7-1 0,6 0 6 15,0-3 5-15,7-3 9 16,-6-4 7-16,6 2 2 0,0-7 1 0,6-4-3 16,8 1-8-16,-1-5-9 0,-1-7-11 0,2 4-3 15,6 0-3-15,-1-3 0 0,1 3 1 16,-8 3-2-16,8 1 3 0,-7 0-1 0,7 0 0 16,-8 7-4-16,8-4-2 0,-7 8 0 15,0-1-2-15,0 1-3 0,-7 3-3 16,8 0 4-16,-14 1 2 0,6 3 1 0,-6 0 3 15,0-4 7-15,0 4 3 0,-6-4 3 16,0 5 1-16,-8-1 1 0,1-4 4 16,0 4 1-16,0-4 0 0,1-3 4 15,-2 3 3-15,8-3 3 0,-1-4 1 0,1 3-5 16,-1 1-1-16,7-4-12 0,0 0-11 16,0 4-8-16,7-8-2 0,-1 4-2 0,13-4-1 15,1-3 2-15,6 0 2 0,7-4-1 16,-1 0 4-16,7-4 1 0,0 0-1 0,1 1 4 15,-1-1 3-15,-7-3 4 0,1 3 1 16,-7-3 6-16,0 0 16 0,-7 3 13 16,-5-1 13-16,-2 2 2 0,-12 3 0 0,7 4-8 15,-7-4-14-15,-7 8-16 0,1-4-14 16,-7 7-5-16,-7 0-4 0,8 7 3 0,-8 0 0 16,7 0 0-16,0 7-9 0,0-2-14 15,-1-1-15-15,8 0-14 0,0 4-7 0,-1-4-5 16,7 0 6-16,7-4 11 0,-1 4 15 15,0-4 13-15,8-3 9 0,5-4 6 16,1 0 8-16,6-4 2 0,0-7 3 16,-7 4 5-16,1-4 5 0,0-4 14 0,-1 4 13 15,-6-3 19-15,-6-1 21 0,5 3 21 0,-12 2 11 16,7-1-6-16,-7 4-10 0,0 0-23 16,-7 3-21-16,1 0-30 0,0 4-15 15,-8 4-6-15,-5 3-12 0,6 4-16 0,-6 0-19 16,5 3-15-16,2 0-22 0,-2 2-23 15,8-1-21-15,-7 3-19 0,13-3-17 16,-6-1-14-16,6 1-15 0,0-1-24 16,6-3-43-16,0-3-7 0,7-5 12 0,1-3 22 15</inkml:trace>
  <inkml:trace contextRef="#ctx0" brushRef="#br0" timeOffset="88258.68">7750 3356 98 0,'13'-26'234'0,"-7"8"32"0,0 2-45 16,2 2-30-16,-2 3-32 0,-6 1-30 0,0 5-25 16,0 5-16-16,-6 5-2 0,-2 1 8 15,2 5 9-15,-7 7 3 0,0 2-7 0,0 5-12 16,1 0-22-16,-8 5-22 0,7-1-17 16,-1 4-8-16,-5 4-7 0,6-4-3 15,0 0-19-15,0-1-35 0,0 2-43 16,0-9-49-16,0 4-47 0,7-7-52 0,-2 0-40 15,2 1-40-15,6-9 4 0,0-3 27 0,0-4 36 16</inkml:trace>
  <inkml:trace contextRef="#ctx0" brushRef="#br0" timeOffset="89339.09">6226 4018 183 0,'6'-11'243'0,"-6"4"22"0,7 0-59 16,-1-1-36-16,-6 2-23 0,7 1-13 0,-7 2-16 15,6-1-9-15,-6 1-18 0,0-1-19 16,6 4-18-16,-6 0-14 0,0-4-16 15,8 4-11-15,-8 0-7 0,0 0-5 0,0 0-3 16,0 4-2-16,0 0 2 0,6-1-3 16,-6 4 5-16,6 1 1 0,1 3 3 0,-1 3 6 15,-6 5 6-15,7 3 8 0,0-1 3 16,-1 9 1-16,-6-4-3 0,6 3-7 16,1 4-3-16,-7-4-7 0,0 1 0 0,0 3 0 15,-7-4 2-15,1 0 12 0,0-3 16 16,-1 0 28-16,-13-1 26 0,8-3 31 0,-15 0 25 15,1-3 15-15,-6-1 9 0,-1-4-2 16,1-3-10-16,-1 0-14 0,1 0-18 16,6-7-20-16,-1 3-20 0,1-3-25 0,6 0-21 15,8-1-28-15,-8-3-44 0,13 0-80 16,-5 4-107-16,6-4-121 0,-2 0-101 16,2 4-72-16,0-4-55 0,6 0 24 0,0 0 76 15,6 0 107-15</inkml:trace>
  <inkml:trace contextRef="#ctx0" brushRef="#br0" timeOffset="89612.91">5901 4579 35 0,'0'0'245'0,"0"-4"28"16,0 1 26-16,0-1-73 0,0 0-66 15,6 1-40-15,-6 3-27 0,0-4-24 16,6 4-24-16,-6 0-16 0,6 0-14 0,8 4-9 15,-8-1-4-15,7 5 1 0,1 2-1 16,-2 1 1-16,2 8 4 0,-2-1 2 16,1 4 3-16,-6 4 0 0,6-1-2 0,-7 2-2 15,0 2 0-15,8-4-2 0,-8-3-2 16,1 4-4-16,6-4 0 0,0-4 0 16,0 1-7-16,6-5-7 0,1 1-26 0,6-4-39 15,1-4-54-15,11-3-68 0,1-4-67 16,7-4-31-16,0-3 5 0,6-4 29 15</inkml:trace>
  <inkml:trace contextRef="#ctx0" brushRef="#br0" timeOffset="92592.29">14119 4616 184 0,'13'-7'215'0,"0"0"-11"0,1 3-28 0,-2-4-14 15,-5 0 3-15,0 5 9 0,-1-1 11 16,0 1 17-16,1-1 10 0,-7 4 11 15,6-4 7-15,-6 4-5 0,0-3-15 0,0 3-28 16,0 0-30-16,0 0-33 0,0 0-37 16,-6 0-29-16,6 0-25 0,-7 3-14 0,-5 1-8 15,-8 3-1-15,-13 8-6 0,1 4-2 16,-7 2 3-16,-7 9 0 0,7-5-1 16,-7 8 0-16,14-3 1 0,-1 3 2 0,1-4-3 15,5 0 1-15,8 4 0 0,0-7-1 16,6 3 2-16,-1-3 0 0,8-4 3 15,0 0 4-15,12-1 2 0,0-2 3 16,1-4-3-16,13-4 3 0,6 0-1 0,13-4-5 16,-1-7-2-16,2 0 1 0,5-4 0 15,8-7-1-15,-8-3-2 0,7-4-2 16,-6-5 3-16,-7-2-7 0,-6-8-5 0,-1-4-1 16,-6-3 5-16,-7-1 0 0,-11 1-1 15,-2 0-1-15,-6 3 6 0,-6-3 0 16,-8 7-6-16,1 0 1 0,0 3-1 0,0 5 3 15,7-1 0-15,-8 8-4 0,14 4 0 16,-6-1-7-16,6 4-7 0,0 4-5 16,0-1-1-16,6 5 0 0,14 0 2 0,0 6 8 15,-1-3 5-15,13 3 3 0,1 5 1 16,-1-1-2-16,1 4 0 0,-1-4 0 16,2 1 1-16,-1 2-2 0,-8 1 4 0,7-3 0 15,-6 3 3-15,-6-4 1 0,0 0-1 16,-1 1 1-16,-5-1-2 0,-2 0 0 0,-5 0 2 15,-7 4 0-15,0-2 1 0,0 1 1 16,-13 1 0-16,-1 3 5 0,2 5-3 16,-8-1 2-16,1 1 2 0,5-1-4 0,-4 3 4 15,-2 2-6-15,0-1 1 0,7 4-5 16,1-5 3-16,-2 5 2 0,8 0-2 16,-1-4 2-16,7 4 3 0,0-5 2 15,7 1 0-15,-1-3 3 0,8-1 3 0,-2-4 1 16,8 2-3-16,-1-6-2 0,7-2-3 15,0-5-2-15,1 1 2 0,-1-8-4 16,-1-3 0-16,-5-4 5 0,0-3 1 0,-1-5 1 16,1-6-4-16,-8-9 1 0,-5 2 0 15,6-9-3-15,-13 1 1 0,6 0-2 16,-6 0 4-16,-6-5-3 0,0 9 0 0,6-5-1 16,-7 9-1-16,0-2 0 0,1 5-3 15,0 3 4-15,-1 4 7 0,7 4 1 0,-6 1 1 16,6 1-4-16,0 5-1 15,0 0-5-15,0 4-3 0,0 3 0 0,6 0-3 16,7 1 4-16,-7 3 1 0,14 0 0 0,-6 3 5 16,5 1-2-16,0 0-1 0,0-1 5 15,1 1-3-15,0 3-3 0,-1 1-4 0,1-5 6 16,0 5-3-16,-7-1-4 0,6 1 1 16,-12-1 2-16,5 0-1 0,-4 1-1 0,-2-1 3 15,-6 4 6-15,0 0-4 0,-6 7 0 16,-2-3 0-16,-4 3-4 0,-2 4 1 15,2 1-7-15,-8 2 8 0,7 0 2 16,-7 5 0-16,7-1-2 0,-6 4 4 0,6 0 6 16,-1-4-3-16,2 4-3 0,-1 4 2 15,6-4 3-15,1 0-4 0,6-4-6 16,0 0 3-16,0 0 7 0,0-3 7 16,13-4 14-16,0 0 11 0,7-4 14 0,5-3 3 15,1-4 4-15,14-4-2 0,-1-7-6 16,6 0 1-16,1-7 7 0,-1-8 5 15,1 1 4-15,-7-12 6 0,0 1 6 16,-13-12-3-16,0 0-9 0,-6-3-4 0,-14-7-7 16,1 2-17-16,-14-2-16 0,-6-1-10 15,-12 4-11-15,-2 4-19 0,1 3-38 0,-6 1-55 16,-7 3-92-16,5 7-118 0,-4 4-113 16,5 4-85-16,1 3-88 0,-7 8-12 0,6 3 54 15,7 1 100-15,0 3 105 0</inkml:trace>
  <inkml:trace contextRef="#ctx0" brushRef="#br0" timeOffset="95539.77">14654 3473 207 0,'6'-11'260'0,"-6"-1"23"0,0 5-46 16,0-4-23-16,0 4-17 0,0 3-24 15,0-3-29-15,0 4-30 0,0 3-32 16,0-4-34-16,0 8-26 0,-6-1-15 0,-1 11-11 16,0 1 1-16,-6 8 2 0,7 2 0 15,-8 8 2-15,2 4 3 0,-2-2 1 0,2 3 2 16,-1 2-1-16,-1-3 1 0,2 0-3 16,-2-5 0-16,8-2 1 0,0-1-3 15,-1-7 4-15,1 1 0 0,-1-9 15 16,0 0 31-16,7-7 23 0,0 1 8 0,-6-4-3 15,6-8 2-15,0-4-12 0,0-2-34 16,0-8-23-16,0-5-7 0,6-2 2 16,-6-1-4-16,7-7-2 0,6 0-2 0,-6-4 6 15,5 1 1-15,2-1 2 0,-2 1 8 16,2 2 8-16,5 6 4 0,-5-2-2 0,-2 8 0 16,2 0-8-16,5 8-9 0,-6-2-7 15,6 5-5-15,1 1 2 0,-1 6 0 16,7 4-1-16,0 0 0 0,1 7-1 0,-1 0 1 15,6 8-4-15,-6 0 0 0,1 3 1 16,-8 8-1-16,0 0 1 0,-6-1 2 0,1 0 0 16,-14 2 2-16,0 2 2 0,-7 0 6 0,-13 0-1 15,1 1 5-15,-14-4 1 0,1-1-4 16,-7 1 0-16,-7-4-3 0,7-4-2 16,0-3-1-16,7-1 0 0,-1-2 2 15,1-1 1-15,12-4 4 0,-7 0 1 0,15-3-4 16,-2-4-4-16,14 0-4 0,0-4-9 15,14-3-12-15,-2-4-10 0,21-1-4 16,-1-2 1-16,8-4 2 0,5 3 3 0,1-3 9 16,6-1 7-16,0 5 7 0,1-4 0 15,-8 2 4-15,7-2 7 0,-7 4 0 0,-5-1 0 16,-1 4 12-16,-7 0 15 0,-13 4 18 16,8 0 7-16,-14 3 8 0,0-3 2 0,-7 3-8 15,-6 4-15-15,-6-4-16 0,-7 8-9 16,-7 0-12-16,-6-1-5 0,0 5-3 15,-7 2-5-15,1 1-5 0,7 0 0 0,-2 0 7 16,8 4-2-16,-1-4 0 0,1 0 1 16,5 0 5-16,1 0-2 0,7 0-5 0,6 0 7 15,0-4 3-15,0 1 4 0,13-1-3 16,0-3 0-16,6-1 2 0,8-6-2 16,5-1-6-16,7 0 1 0,-7-7 4 0,8 4 1 15,-1-8 1-15,-7 1 11 0,7-1 18 16,-6 0 16-16,-7 1 23 0,0-1 22 0,0 4 19 15,-13 4-1-15,1-1-11 0,-2 1-14 16,2 0-27-16,-8 3-23 0,0 4-26 16,-6-3-8-16,0 3-8 0,0 3-3 0,0 1 1 15,-6 0-3-15,0-1-5 0,6 4-13 16,-8 1-19-16,2-5-24 0,6 1-14 0,0 0-17 16,-6-1 1-16,6 1 12 0,6-4 17 15,-6 0 17-15,14-4 16 0,-8-3 13 16,13 0 7-16,1-8 3 0,6 1 3 0,0-5 5 15,1-3 3-15,-2 4 9 0,1-4 2 16,0-3-3-16,0 2 2 0,-6 1 6 16,-1 4 12-16,1 0 4 0,-7 2 3 0,-7 6 3 15,8-1-5-15,-8 4-9 0,-6 0-13 16,6 3-9-16,-12 4-7 0,0 4 5 16,-8 3 2-16,-5 3-1 0,-7 8 4 0,0 2-3 15,-1-2 8-15,1 4-9 0,1-4 5 16,-1 4-8-16,6-4-14 0,1 0-25 15,5-4-33-15,2 2-23 0,-2-1-23 0,8-4-1 16,0 0 6-16,6-4 24 0,6 0 32 16,0 0 27-16,8-3 17 0,5 0 12 0,7-1 6 15,0-3 2-15,0 0-1 0,7 0-2 16,-7-3 2-16,0 3-1 0,-7 0 2 0,1-4 2 16,-1 4 0-16,-5 0 1 0,-8 0 1 15,7 0-4-15,-6 0 0 0,-7 0 0 0,0 0-2 16,0 4 1-16,-7-1-3 0,-6 1 3 15,7 3-1-15,-8 1-3 0,8-1-1 16,-7 0-1-16,7 1 3 0,6-1 1 0,-8 1 1 16,8-2 2-16,8 2 1 0,4 0 0 15,1 2 2-15,7-2-1 0,0-1-1 16,6-3 0-16,-1-1-1 0,1 1 0 16,1-4-2-16,-1 0 2 0,0 0 3 0,-7-4 3 15,1 4 2-15,0-3 6 0,-8 3 4 16,-5-4-2-16,6 4-5 0,-6 0-5 0,-1 0-22 15,-6-4-32-15,6 4-24 0,-6 4-33 16,0 0-43-16,-6-1-44 0,6 5-31 16,-6 3-31-16,-1 0-51 0,1 3-8 0,-1 5 25 15,0-9 34-15</inkml:trace>
  <inkml:trace contextRef="#ctx0" brushRef="#br0" timeOffset="97724.29">15507 4748 104 0,'6'4'235'0,"-6"-1"29"0,7 1-20 15,-7-1-20-15,0 1-6 0,0-4 12 16,6 0 18-16,-6 4 12 0,0-4-6 0,0 0-18 16,0 3-32-16,0-3-42 0,0 0-45 15,0 0-38-15,0 0-30 0,0 4-22 16,0-4-24-16,0 0-59 0,0 0-83 16,0 4-85-16,0-1-86 0,-6 0-92 0,-1 5-84 15,1 3 2-15,-8-4 52 0,-6 4 70 16</inkml:trace>
  <inkml:trace contextRef="#ctx0" brushRef="#br0" timeOffset="99160.71">11306 9386 215 0,'0'-4'294'0,"6"0"21"15,-6 1-33-15,0-1-86 0,0 4-58 0,0 0-41 16,7-4-23-16,-7 4-12 0,0 0-5 15,7 4 5-15,-7 0 4 0,6 3 7 16,0 4 13-16,0 7 27 0,2 8 26 16,-2 6 21-16,-6 9 14 0,0 7 6 0,-6 6-7 15,-8 9-17-15,2-1-22 0,-8 8-22 16,7 3-21-16,-1-3-20 0,-4-1-18 16,4 1-14-16,1-8-13 0,0-3-10 15,6-4-7-15,1-4-4 0,0-4 2 16,0-6-1-16,6-1-1 0,0-6-2 0,-8-9-20 15,8 1-35-15,0-8-53 0,0 0-80 16,0-7-110-16,0-4-120 0,0-3-108 0,0-4-34 16,0-7 15-16,-6-8 58 15,6-7 100-15</inkml:trace>
  <inkml:trace contextRef="#ctx0" brushRef="#br0" timeOffset="99832.26">11196 9642 31 0,'0'-32'244'0,"0"-2"27"0,0 5 26 0,0-1-74 16,6 5-49-16,0 2-30 0,0 2-19 15,8-1-14-15,-1 3-14 0,13-2-7 16,0 6-7-16,13-3-6 0,6-1-7 0,7 4-7 16,7 4-6-16,6 0-8 0,0 4-8 15,7 4-8-15,6 3-6 0,1 0-1 16,-2 0-6-16,8 7-4 0,0 0-4 15,-1 0-1-15,7 4-4 0,0 1-3 0,1-1-1 16,-1 0 0-16,-6 0 1 0,0 0-1 16,0-4-1-16,-14 0-2 0,0 0-1 15,-12 1 0-15,0-5 0 0,-14 1 4 16,-5 0 22-16,-8-1 31 0,-6-3 34 0,-7 0 29 16,1 4 19-16,0-4 7 0,-14 0-14 15,7-4-24-15,1 4-30 0,-8 0-29 16,0-3-15-16,-6-1-12 0,6 4-2 15,1 0-2-15,-7 0-3 0,0-4-2 0,0 4 1 16,7 0-3-16,-7 0-5 0,0 4-4 16,0-4 0-16,-7 4-1 0,7 3-7 15,-7 4 0-15,1 4 5 0,0 6 2 0,-8 5-1 16,2 7 0-16,-8 4 6 0,1 4 1 16,-1 10-3-16,-6 0 3 0,-7 8 2 15,7 6 2-15,-6 2-3 0,-1 2 1 16,7 0 2-16,-7 1-4 0,7 1-3 0,7-6 1 15,-7-3-2-15,6 0-1 0,1-6 2 16,6-5 2-16,0-4-2 0,-1-7-1 0,8-7 3 16,0-3 2-16,-7-4-1 0,6-5 6 15,7-6 12-15,-6 3 22 0,-1-7 23 16,1-3 17-16,-8-1 5 0,2-7-4 16,-14 0-8-16,-1 0-18 0,-11-7-26 0,-9-1-16 15,-10-3-9-15,-2 0 1 0,-6-7 1 16,-7 3 7-16,0-3 10 0,-13-4 19 15,1 0 31-15,-8-3 32 0,8 2 32 16,-7 2 14-16,6-1 7 0,7 0-12 0,13 3-24 16,0 1-35-16,12 3-33 0,8 5-47 15,6-2-88-15,7 1-104 0,-1 4-156 16,13 0-178-16,0-1-168 0,8 5-121 0,-1-5-7 16,6 1 57-16,7-4 128 0,7-8 165 15</inkml:trace>
  <inkml:trace contextRef="#ctx0" brushRef="#br0" timeOffset="101440.43">11957 10763 149 0,'13'-14'210'0,"-6"-2"-12"0,5 2-2 16,-4-1 10-16,-2 4 20 0,0 0 26 16,0 0 20-16,1 4 4 0,-7 0-9 15,7 3-22-15,-7 1-38 0,0-5-45 16,6 8-39-16,-6-3-37 0,-6 3-24 0,6 0-17 16,-7 3-9-16,0 5 6 0,1-1 9 15,-14 7 19-15,8 8 14 0,-15 0 18 16,1 7 18-16,0 5 16 0,-6 2 11 0,5 4 17 15,-5 5 20-15,-1-1 14 0,1 7 8 16,-1 1-9-16,7 2-15 0,-6-3-26 16,5 4-31-16,8 4-30 0,0-8-26 15,6 4-18-15,-1 0-13 0,2 0-8 0,5-4-5 16,7 4-5-16,0 0-2 0,0 0-3 16,13 0-3-16,-7 4-3 0,14-1-2 0,-7-3-1 15,13 4 0-15,0-4-1 16,7 7-1-16,-1-3 4 0,14 3 1 0,0 0 1 15,0 1 0-15,5-5-1 0,8 4 1 16,-1-6-6-16,7 2-13 0,1-3-21 0,0-4-62 16,-1-3-95-16,-7 0-124 0,7-4-168 15,-6-8-164-15,-1 2-165 0,-6-6-38 16,-6-7 44-16,-7-3 94 0,0-11 156 16</inkml:trace>
  <inkml:trace contextRef="#ctx0" brushRef="#br0" timeOffset="102996.16">15305 12489 149 0,'26'-7'201'0,"-7"3"-9"0,-6-4-53 15,0-3-22-15,-7 0-13 0,-6-4 0 16,0 1 4-16,-12-4 16 0,5-1 16 16,-13 1 15-16,2-4 20 0,-9 0 11 0,1 0 11 15,-6-4 1-15,-7 8-9 0,5-4-20 16,-11 0-24-16,0 0-25 0,-1 4-24 15,-13-1-29-15,1 5-20 0,-7-5-11 0,-7 5-8 16,-6 3 1-16,-6-4 4 0,-7 4 7 16,-14 0 8-16,7 4 7 0,-13-4 14 15,1 7 10-15,-1 0 10 0,-7 4 14 16,-5 0 22-16,6 8 19 0,-7 3 16 0,1 4 9 16,-1 3 7-16,7 4 6 0,12 11-4 15,1 0-8-15,13 11-16 0,12 7-19 0,8 7-23 16,6 9-26-16,6 2-24 0,14 8-20 15,12-1-16-15,1 9-4 0,18 3-3 16,8 4-1-16,12 3-3 0,8 4-1 16,5 0-3-16,20 3-6 0,7 5 0 0,6-6 0 15,13-1-1-15,13-1 1 0,7-3 1 16,12-2 2-16,1-5-1 0,13-1 0 16,0-8-1-16,13 1-1 0,12-1-2 0,0-3-3 15,8-4 1-15,12 1-1 0,-6-1 5 16,13-3 0-16,7-1 1 0,6-3-1 0,12-4 0 15,1 0-1-15,0-3-4 16,6 0 2-16,-6-4-2 0,7-4 0 0,-8 0 0 16,14-3 0-16,-6 0 1 0,-1 0-4 0,0-5 0 15,-13-2 4-15,1-1 2 0,-1-7-5 16,1 0-4-16,5-4-2 0,1-3-2 16,-6-8-1-16,-1-3 0 0,7 0 2 0,-7-8 5 15,1-3 3-15,-1-4 1 0,1 0-3 16,-7-8 2-16,0 0 4 0,-7-2-1 0,-7-9-1 15,-6 1 3-15,8-8-1 0,-14 1-1 16,6-8-4-16,-13 0 0 0,0-4 0 0,-6 1-1 16,-14-9 1-16,-5-2-8 0,-7-5-18 15,-7-1-38-15,-7-14-52 0,-12-7-42 0,-13-2-37 16,-14-9-24-16,-5-6 9 0,-21-8 30 16,-6-4 44-16,-19-6 44 0,-7-2 38 15,-13-6 35-15,-1 4 21 0,-12-1 21 0,-6 1 14 16,-1 10 8-16,-6 0 5 0,-6 13-2 15,6-3-8-15,-13 9-13 0,6 7-9 16,-6 0-6-16,-6 4-5 0,-14 4-3 0,0-1-3 16,-13 0-3-16,-6-3 0 0,-6-4-1 15,-21-4 3-15,-6-7-4 0,-12 0 3 16,-7 1 4-16,-1-2 0 0,-5 9 2 0,12 3 5 16,0 3 12-16,14 9 7 0,5 6 5 15,1 8 5-15,-1 0-5 0,8 7-8 16,-7 7-10-16,-1 0-5 0,-12 8-8 0,0 4-5 15,-7-1 2-15,-7 7 7 0,-12 1 9 16,-6 3 6-16,-21 4 5 0,-12 4 8 16,-20 0 8-16,-6 7 5 0,-14 3 0 15,-6 8-1-15,-13 4 4 0,0 3-7 0,0 12 2 16,13-1-10-16,7 11-8 0,6 4-9 16,6 4-18-16,14 3-54 0,6 4-92 0,19 4-116 15,15-1-150-15,11 8-138 0,7 4-127 16,13 0-68-16,13 0 16 0,14-1 83 15,5-3 130-15,21-7 131 0</inkml:trace>
  <inkml:trace contextRef="#ctx0" brushRef="#br0" timeOffset="111515.95">24039 4997 133 0,'12'-8'193'0,"1"1"-20"16,-6 0-15-16,6-4-10 0,-7-4 5 15,0 4 6-15,2-3 10 0,-2 3 4 16,0-4 4-16,-6 3 1 0,0-2-1 0,7 3-12 16,-7 4-22-16,0 0-27 0,0-1-30 15,0 4-32-15,0 1-30 0,-7 0-19 16,1 6-11-16,-8 0-1 0,-11 5 2 0,-1 6 0 16,-6 1 4-16,-8 7 2 0,-5 4 0 15,6-1-2-15,-7 5-3 0,7-1 2 16,6 1 1-16,1-1-1 0,-1 4 0 0,7-4 0 15,6 0 2-15,1-3 1 0,-1-1 3 16,8-2-2-16,5-2 5 0,0-2 9 16,1-5 20-16,6-3 20 0,6 0 15 15,14-4 10-15,6-2 6 0,7-5-3 16,6-5-19-16,0-2-20 0,13-4-16 0,-7-3-11 16,7-8-4-16,1 0-4 0,-8-4-3 15,7-3-3-15,-7-4-2 0,2 0 3 16,-9 0-5-16,-5 4 3 0,-1-5 8 0,-5 9 3 15,-7-4-1-15,-8 7 0 0,2 0 1 16,-8 4-6-16,-6-2-6 0,0 6-5 16,0 0-1-16,-6 7-2 0,6-5-3 15,-8 6 2-15,2 1-1 0,0 5 1 0,0 0-2 16,-1 0-7-16,0 5 0 0,7 1-3 16,0 2-3-16,0-1 2 0,0 4 0 15,14 0 7-15,-8 3 2 0,14-2 3 16,-1-1 4-16,1 0 2 0,6 0 3 0,0 0 1 15,-7-4-2-15,13-3-3 0,-5 3 3 16,-1-7 2-16,-6 4 3 0,-1-4 5 16,0 0 16-16,-6 0 14 0,-7 0 7 0,8 0 4 15,-8 0-5-15,-6 0-6 0,0-4-14 16,0 4-13-16,-12 4-9 0,-8-1-7 16,0 1-2-16,-5 4 3 0,-2 2-4 0,-5 1-2 15,6 0-1-15,6 4 0 0,-6 0 6 16,7 3-3-16,-1-3 3 0,7 3 2 15,0 0-2-15,0 0 1 0,7 1-3 0,6-2 4 16,0-1-3-16,6-1 3 16,0-1 6-16,7 1 1 0,1-4-1 0,5-4 0 15,7 0 1-15,0-7 1 0,0 0-1 16,0-3 0-16,7-8-1 0,-7 0-1 0,0-4 2 16,-1-3-5-16,-5-3 0 15,6-6-3-15,-6 1 0 0,-7-3-1 0,7 0 1 16,-7-1 3-16,0 1 3 0,0 0-1 15,-7 3 2-15,0 1 2 0,2 3-4 0,-2 4 0 16,0-1 0-16,-6 5-3 0,7 2-3 16,-7 1-1-16,6 4-1 0,-6 0-4 15,0 3-12-15,7 1-11 0,-7-1-6 16,0 4-6-16,0 0 0 0,0 4-1 16,0-1 9-16,0 4 13 0,0 4 9 0,0 4 5 15,0 0 2-15,0-1 5 0,-7 4-1 16,1 5-1-16,-1-1 3 0,1 3 2 0,0 1-1 15,-8-1 0-15,8 5 0 0,-1-4 2 16,1 3 0-16,6-4-5 0,-7 5 4 16,7-4-1-16,0-1 3 0,0 1 2 15,7-4 0-15,-1 0 2 0,1 0-1 16,5-4 1-16,2-3 2 0,5 3 1 16,7-7 1-16,0 4 9 0,0-8 5 0,13 0 3 15,-6 1 4-15,7-5 2 0,-2-6 3 16,7-1-4-16,-5-3 1 0,5-4-2 15,-6-4-5-15,7-3-3 0,-13-8-1 0,6 4 4 16,-13-7-3-16,0 0 6 0,-7-1 6 16,-5-4 0-16,-8 6-4 0,0-5-10 15,-12 0-2-15,0 0-10 0,-8 3-7 16,-11 2-4-16,-1-2 1 0,-13 5 0 0,-1 3 0 16,-5 0 0-16,-8-1-2 0,8 5 2 15,-1 8-7-15,1-6-28 0,-1 9-38 0,7 4-66 16,0 3-76-16,7 3-86 0,-2 4-66 15,9 9-41-15,-1-2-24 0,6 4-21 16,7 3 32-16,7 2 59 0,6 3 62 16</inkml:trace>
  <inkml:trace contextRef="#ctx0" brushRef="#br0" timeOffset="113446">23328 3326 9 0,'7'-10'243'0,"0"-2"41"15,-1 1 27-15,-6 0-66 0,0 4-29 0,6-1-24 16,-6 2-28-16,0-2-35 0,0 4-27 15,0 4-34-15,-6-4-29 0,6 4-22 16,-13 4-16-16,0 8-6 0,-14 2 0 0,2 4 6 16,-7 8 4-16,-8 6 2 0,7 5 0 15,-5 3 1-15,-1 8 5 0,-1 4 0 0,1-2 1 16,0 6 2-16,7-5 1 0,6 4 0 16,-7-7-2-16,13-1 1 0,-6-2-2 15,13-9-3-15,-6-3 1 0,6-3 19 0,7-9 53 16,-1-3 60-16,0-2 35 0,1-9 21 15,6-7 1-15,6-7-17 0,1-9-54 0,0-9-58 16,5-1-40-16,2-7-14 0,-2-7-7 16,8-4-1-16,6 0-4 0,-7-7-6 15,14-4-1-15,-1 4 1 0,1-5-1 0,7 6-2 16,-1-2 1-16,-1 4 0 0,8 4 1 16,0 4-6-16,-8 7 0 0,9 0 1 15,-2 11 4-15,1 0-2 0,-7 8 0 0,7 3 3 16,-1 7-3-16,-6 4-2 0,7 4-7 15,-8 7 4-15,1-1 2 0,1 12-2 16,-7 0 2-16,-8 5-1 0,1 5 1 0,-6 1 0 16,-14 7 3-16,1 1 4 0,-14 3 5 15,-5 0 2-15,-15-4 2 0,-11 4 3 0,-9-4-4 16,-11-3-2-16,-7-5-5 0,-7-2 4 16,0-4-4-16,1-8-1 0,0-3-2 0,5-1 2 15,8-3 6-15,-1-4-3 0,13-3 4 16,7 0 7-16,7-1 13 0,5 2 4 15,9-5-4-15,4 0 1 0,14-8-3 16,6 0-10-16,14 1-14 0,6-7-10 0,13 3-3 16,7-8-5-16,6 1-6 0,13 0-4 15,7 0-4-15,6-1 0 0,0 1-1 0,7-1 8 16,6 1 6-16,-7-4 3 0,1 8 7 0,-6-1 1 16,-8 0 5-16,-12 4-1 0,-8-1 1 15,-5 3 4-15,-7 0 0 0,-13 2 0 16,1 4-6-16,-15-1-1 0,-12 1 2 0,-12 3 0 15,-8 3-3-15,-13 4 4 0,-12 0 2 16,-1 5 0-16,1 3 0 0,-1-4-2 16,1 3 3-16,6 1 0 0,5 0-1 0,2-1 3 15,7 4-3-15,5 1 7 0,7-1-2 16,6-4 4-16,7 5 1 0,7-4-1 16,6 3 2-16,7-3-5 0,5-4 1 0,7 0-7 15,2-8 0-15,5 1 0 0,6-4 1 16,-5-4-1-16,5-3-1 0,1-4 7 0,-7-4 10 15,6 1 8-15,-13-8 9 0,8 4 15 16,-7-5 28-16,-7 5 28 0,-1 0 23 16,-5 3 1-16,-8 4-4 0,2 0-17 0,-1 4-26 15,-7 0-37-15,-6 7-32 0,-6 3-9 16,-7 5 2-16,-1 6 0 0,-4 1-4 0,-2 3 4 16,1 4 2-16,5 0 0 0,2 0-10 15,-2 0 2-15,1 0 1 0,7-4-8 16,-1 1-13-16,7-5-4 0,0 1 6 0,13-3-5 15,0-5-15-15,13 0-13 0,0-7-12 16,13 0-13-16,0-7-18 0,7-4-10 0,-1-8 3 16,8 1 12-16,-7-4 17 0,5-4 7 15,1-3 11-15,1-3 19 0,-2-6 10 0,8 2 7 16,-13-1 6-16,-1 1 6 0,-5-1 14 16,-1 4 9-16,-13 3 19 0,-1 5 8 15,-5 2 5-15,0 5-3 0,-7 4-8 0,-13 3-13 16,0 3-13-16,-13 1-9 0,-7 11-2 15,-6-1 0-15,-7 8-2 0,1 4 0 0,-7 7 2 16,0 0-3-16,7 4 1 0,-2-1 3 16,2 5 3-16,-1 2 2 0,1-2-5 15,6 3 3-15,0-4-6 0,6 0-13 0,1-3-23 16,6-1-19-16,-1-2-9 0,2-9-13 16,-1 1 2-16,6 0 11 0,1-8 18 15,6 0 19-15,-7-7 12 0,7 0 10 16,0-3 4-16,7-5 2 0,-1-3 2 0,1 0-5 15,6-3 2-15,7-4 0 0,-8 2-2 16,14 2 2-16,-6-4-4 0,13 3 2 0,-7 0 0 16,7 4-3-16,-1 1 3 0,7-1-6 15,-7 3 4-15,7 1 5 0,1 3-2 16,-7 1 1-16,-1-1-2 0,1 4 0 0,-7-4-5 16,-7 4-2-16,-6 0-1 0,0 0 0 15,-7 0 5-15,0 4 11 0,-12 0 13 0,-6 3 1 16,-8 4 7-16,1 0 3 0,-7 0 1 15,-1 3-9-15,1 1-5 0,6 0-2 0,1-1-5 16,-1 1-2-16,1-4 1 0,6 4 3 16,0-1-3-16,6-3 0 0,1 0 1 15,-1 0-2-15,7 0-2 0,7 0 0 0,6-3 3 16,0-5 0-16,13 5 2 0,7-8 1 16,-1-4 1-16,1 0-3 0,-1-3 3 0,7-4 1 15,-7 0 14-15,-5 0 13 0,-1-4 19 16,0 4 15-16,-6 0 9 0,-7 4 1 15,-1 0-14-15,2 0-16 0,-8 2-16 16,-6 2-18-16,0 3-12 0,-12 3-23 0,-2 5-40 16,-5 0-59-16,-1 2-78 0,0 5-78 15,8 3-70-15,-2 1-48 0,8 3-15 16,-1-1-3-16,14 6-13 0,6-6 29 0,6-2 46 16,7-1 50-16</inkml:trace>
  <inkml:trace contextRef="#ctx0" brushRef="#br0" timeOffset="114662.33">26448 3135 244 0,'-6'-10'275'0,"6"-9"26"0,-7 5-62 15,0-1-37-15,1 4-30 0,0 0-30 16,-2 0-28-16,-4 4-25 0,6 3-23 0,-14 4-25 16,1 4-20-16,-7 3-7 0,-1 8 6 15,-11 3 14-15,-2 8 11 0,-5 3 15 16,-1 8 11-16,0-1 5 0,0 4-6 0,7 1-11 16,-6 3-7-16,6-4-13 0,0 4-9 15,0-8-9-15,13 1-5 0,-7 0-3 0,7-8-1 16,7-4-4-16,-1-2 1 0,7-1 7 15,0-7 23-15,7-1 34 0,-8-3 29 16,14-4 16-16,0-3 6 0,0-4-5 0,14-4-17 16,-2-3-37-16,8 0-31 0,0-4-18 15,5-4-9-15,8-3 2 0,-1 2-10 16,2 2 1-16,-2-4-1 0,1 4 1 0,-1 3-2 16,-5 0-5-16,-2 0 2 0,-5 3-5 15,0 1-1-15,-2 3-3 0,-4 4 3 16,-1 4-3-16,0 0 1 0,-6 3 3 0,5 8 2 15,-12 0 5-15,0 3-3 0,0-1 6 16,-6 6 5-16,-7-1 3 0,0 0 1 0,-6 0-1 16,-1-4-1-16,-6 4 1 0,-1-7-3 15,1 3-2-15,-6-7-1 0,6 0 2 16,0 0 3-16,0-4-2 0,6 1 1 0,0-5 1 16,8 1 3-16,-1 0 3 0,6-4 0 15,1 0-4-15,6 0 1 0,0-4-5 16,13-3-3-16,0-4-7 0,7 3-4 0,6-2 9 15,6-6-4-15,1 2 0 0,6-1-2 16,6-3-1-16,1 0 0 0,6-4-5 0,-7 0 1 16,8 0 5-16,-8 0 6 0,1-4 2 15,-7 8 3-15,-7 0 0 0,-5-1-2 16,-9 5-6-16,2-1-6 0,-6 1 1 0,-14 3-5 16,0 2 0-16,-14 2-3 0,-6 4 5 15,2 3 0-15,-9 0-2 0,1 3 1 0,0 8 3 16,-7-3 4-16,15 3 0 0,-9 4 1 15,7-1 3-15,8 1 3 0,-2 3-1 0,2 1 1 16,5-5 0-16,7 4 3 0,0-4 2 16,0 2 0-16,13-5 2 0,1 0 0 15,4 0 0-15,2-7 2 0,13-1-2 0,-1 1-4 16,1-8-1-16,-1 1-1 0,1-5-2 16,6-3-7-16,-13-3 3 0,6-1 6 0,1 1 1 15,-7-2-2-15,-6-2 4 0,-1 4 6 16,1-1-5-16,0 4-5 0,-14 0-2 15,7 0-4-15,-6 7-3 0,-7 1-5 0,-7-1-4 16,0 8-1-16,-5 3 0 0,-8 4 7 16,0 4 3-16,1 3 3 0,-1 4 4 15,-6 3 5-15,7 1 1 0,-1 0-4 0,7 0-2 16,-6-1 3-16,6-3-2 0,-1 0 1 16,2 0 2-16,4-4 3 0,2 1-3 15,0-5 1-15,0-3 5 0,6 0-1 0,-7-3-1 16,7-1 1-16,7-3 2 0,-1-8-4 15,0 0-3-15,8-3 0 0,-2-4-3 16,-5-4 2-16,6 1-3 0,0-5-1 0,7-2-2 16,-8-2 1-16,8-2-1 0,-7-1-2 15,7 1 2-15,0-1 1 0,-1 4 4 0,-6-1-1 16,0 2 3-16,-1 7 0 0,2-1 3 16,-1 4-5-16,-6 0-5 0,6 0 1 0,-1 7-3 15,2 0-5-15,5 1-22 0,7 6-23 16,-6-3-36-16,6 4-47 0,0 0-50 15,-1 3-47-15,2 0-30 0,5-3-15 0,-6 3 2 16,7-3 8-16,-7 0 14 0,6-4 10 16,1 0-1-16,-7-4 0 0,7-3 16 0,-1-4 25 15</inkml:trace>
  <inkml:trace contextRef="#ctx0" brushRef="#br0" timeOffset="114899.74">27379 3282 70 0,'20'-29'198'0,"-7"3"-3"0,-7 0-5 16,8 5-7-16,-8-2-2 0,0 5-4 0,1 4-13 15,0-1-23-15,-7 4-27 0,0 4-31 16,0 3-32-16,-7 4-29 0,0 4-12 0,-13 3 3 16,2 4 15-16,-9 4 15 0,1 6 19 15,0 2 18-15,-7 2 16 0,1 5 13 16,-1-1-2-16,-5 4-3 0,-1 0-15 0,6-1-14 16,1 5-14-16,-8-4-14 0,7 4-12 15,1-4-10-15,6 0 0 0,-7-4-3 16,7 0-4-16,1 1-22 0,5-4-52 0,0-4-57 15,1 3-61-15,12-7-60 0,7 4-69 16,7-4-51-16,12-2-34 0,7-2 11 0,7-3 34 16,6-7 45-16</inkml:trace>
  <inkml:trace contextRef="#ctx0" brushRef="#br0" timeOffset="116182.07">27516 3649 65 0,'26'-19'272'0,"-6"-3"42"0,-8 4 39 16,2-1-56-16,-14-2-30 0,6 2-17 15,-6-3-9-15,-6 4-16 0,-8 3-28 16,2-3-34-16,-1 3-39 0,-13 4-38 0,6 4-35 16,-6 0-26-16,0 7-12 0,-1 0-9 15,2 3-5-15,-1 4-1 0,0 4-2 16,6 5 3-16,-6-2 2 0,7 4 3 0,5 1 3 16,2 3-2-16,-1-4 7 0,6 0 0 15,7 0 2-15,0-4 2 0,0 2-4 16,7-1 2-16,6-4 0 0,7-4 1 0,-2 0-5 15,9-3-1-15,-1-4 1 0,0-4-1 16,7-3 4-16,-7 0 14 0,0-4 16 0,-7-4 20 16,7 4 30-16,-6 0 27 0,-7-1 16 15,0 2 0-15,0 3-12 0,-7-1-21 0,0 1-31 16,-6 4-28-16,0 3-25 0,-12 3-15 16,-1 4-9-16,0 1 4 0,-7 2 1 15,1 6 1-15,5-2 0 0,-5 4 6 0,6-3 2 16,-6 3-21-16,5-3-25 0,8 3-30 15,0-7-38-15,-1 4-34 0,0-4-26 0,7 1-21 16,7-3-33-16,6-4-31 0,7 2-20 16,6-7-12-16,-1-4-7 0,15 1 15 15,-8-8 42-15,14-1 54 0,-8-6 52 0,9-4 40 16,-2-3 32-16,1-5 22 0,-7 1 15 16,7-4 15-16,-8-4 28 0,1 1 30 15,0-1 31-15,-13 4 35 0,7-4 42 0,-13 8 38 16,0 0 16-16,-8 3 6 0,8 4-9 15,-14 1-24-15,1 5-39 0,-1 6-45 16,-6-1-39-16,0 3-35 0,-6 5-20 0,-7 3-13 16,0 7 0-16,-6 4-4 0,-8 3-1 15,1 5 5-15,-6 3-2 0,-1 0 4 16,7 7 1-16,-7 0 4 0,7 4 6 0,0-4-2 16,0 5 3-16,7-1-2 0,-1-4 0 15,7 0-1-15,0-4-1 0,0-2 0 0,7-1-1 16,-1-7 1-16,0 3 2 0,7-7 2 15,7 0 3-15,0-4 4 0,12 0-2 16,7-3 2-16,-6 0-4 0,12-4-5 0,-5-4-4 16,5 0-2-16,-6 1 1 0,0-1-3 15,0-3-2-15,0-1 3 0,0 5-2 0,-13-1-3 16,7 1-5-16,-8-1-4 0,-4 4 1 16,-2 0-5-16,-6 0 0 0,-14 4 0 0,2 3 7 15,-8 0 3-15,-5 4 3 0,-9 0 2 16,-5 0 1-16,0 4 1 0,1 0-2 15,-2-4 1-15,7 3-1 0,1-3-1 0,-1 4 0 16,7-4-3-16,7-4 2 0,-1 4 1 16,0-4 2-16,8 1 1 0,6-5 0 15,-1 1 6-15,7 0 0 0,7-1 1 0,11 1 0 16,2-4-2-16,13 0-1 0,-1-4-5 16,7 1 1-16,7-1-3 0,-1-3 1 15,1-4 1-15,0 0-2 0,0-4 3 0,6 0-2 16,-7 1 0-16,1-9-3 0,-1 2 0 15,-6-1 2-15,1 0 2 0,-7-4 9 0,-8 4 6 16,-5-3 6-16,0 2 0 0,-8 2 4 16,-6-1-4-16,-6 3-9 0,-6 5-10 0,-6-5-4 15,-2 8-1-15,-5 1-7 0,-7 6 0 16,0 0 1-16,-7 8 2 0,1 3-1 16,-1 8-2-16,1-1 4 0,-7 8 2 0,5 4 2 15,9 3-1-15,-1 4 7 0,0 0 3 16,6 0 0-16,7 0-2 0,0 0-1 15,6-4 3-15,1 1-3 0,6-5-2 0,6 1-1 16,8-8 2-16,-2 1-1 0,8-1-2 16,7-7 4-16,-2-4-1 0,7-3-2 0,8-4-1 15,-1-8-4-15,0 1-10 0,1-7-22 16,-2-4-10-16,1-5-25 0,7-2-23 16,-7-5-24-16,6-3-17 0,1-2-2 0,-1-7-11 15,2-1 8-15,-2-1 8 0,1 0 21 0,-1 0 19 16,-6 0 18-16,0-1 23 0,0 5 24 15,-6 0 21-15,-7 8 23 0,0-6 20 16,-7 9 15-16,1 0 16 0,-7 7 8 0,0 0-2 16,0 3-16-16,-7 1-15 0,1 7-13 15,-7 0-19-15,0 4-14 0,-7 3-7 0,1 1-4 16,-7 6 1-16,-7 5-2 0,1 3 4 0,-1 3 7 16,-6 4 8-16,0 5 7 0,0 6 8 15,-7 4 10-15,1 0 5 0,-1 11-1 0,1 0 0 16,-1 4-1-16,1 3-5 0,-1 0-6 15,1-3 0-15,6 3 0 0,-7-3-5 16,7-5-3-16,0 2-1 0,7-2-22 0,-7-2-59 16,6-5-79-16,1 1-92 0,5 0-85 15,-5-5-112-15,6-2-42 0,0-4 21 0,6-4 56 16,0-8 83-16</inkml:trace>
  <inkml:trace contextRef="#ctx0" brushRef="#br0" timeOffset="122090.3">9196 1238 162 0,'6'-18'293'0,"1"-1"24"0,-1-2 38 0,-6 3-110 16,6 2-48-16,2-2-20 0,-8 7-18 15,0 1-4-15,6-2-12 0,-6 5-18 0,0 3-17 16,0-3-24-16,0 3-20 0,0 4-30 0,0 0-20 16,0 4-15-16,-6 7-5 0,6 8-1 15,0 6 7-15,-8 7 11 0,2 5 4 16,0 11 6-16,-7-1 1 0,6 9 3 0,-6 2-6 16,7 1-2-16,-8-4-6 0,8-1-1 15,0-2 1-15,-1-4-5 0,0-5 7 16,1-6 0-16,6-4 6 0,-7-4 34 0,1-7 47 15,6-4 39-15,-6-2 15 0,-2-12 6 16,2-4 1-16,0-9-33 0,0-5-50 16,-1-12-40-16,0-3-21 0,1-11-6 0,6-4-9 15,0-4-3-15,0-7-6 0,6-7 5 16,8 3-4-16,-2-3 0 0,8 0 9 0,-1 7 3 16,1 0-1-16,6 4 1 0,0 4 1 15,1 6-9-15,-2 4-9 0,8 4-6 0,6 8 8 16,-6 2 5-16,5 5-1 0,-5 3 12 15,6 4 0-15,0 8-2 0,0 6-7 16,0 5-2-16,-6 3 2 0,-1 11-2 0,1 0 1 16,-7 11 4-16,0 3 7 0,-6 8 0 15,-14 4 4-15,1 3 0 0,-7 7-2 0,-13 2 1 16,-7 2-7-16,1 0 0 0,-14 0-1 16,-6 1 1-16,-6-1 5 0,-8-4 2 0,1-2 12 15,-7-8 6-15,0-2 2 0,2-8 8 16,4-2 7-16,-5-6 8 0,12-5-6 15,-6-3-6-15,13-4-6 0,-1-7-2 0,8 0-12 16,6-3-9-16,7-8-13 0,5 0-29 16,8-8-36-16,12-3-39 0,8 0-36 0,5-7-32 15,13-4-27-15,8 0-15 0,11-7-1 16,2 3 4-16,6-7 12 0,12 3 16 16,1-2 29-16,6-1 31 0,0 0 32 0,14 4 31 15,-1-1 21-15,0-3 14 0,7 8 9 16,-7-5 11-16,-6 4 15 0,-8 4 15 0,2 1 23 15,-21 2 34-15,-6 1 47 0,-6 3 54 16,-7 5 27-16,-13 2 20 0,-7 1-4 16,1-4-26-16,-14 4-39 0,-6-2-54 0,-6 6-39 15,-7 0-38-15,-13 3-12 0,-14 3-7 16,-5 5-8-16,0-1-3 0,-7 8 6 16,-1 0 7-16,1 3-8 0,1 0-3 0,4 4-2 15,9 3 1-15,5-3-6 0,1 4 0 16,5 4 1-16,8-5 4 0,0 1 5 15,12-1 0-15,7 2-1 0,0-6 2 0,13 1 1 16,7-7 1-16,5-4 5 0,9-3-3 16,-2-5 3-16,7-6 2 0,6-5-3 0,-5-3-8 15,-1-4-9-15,-7-7 2 0,1 1 0 16,-1-6 0-16,-6 2 8 0,1-4 27 16,-9 3 32-16,2 0 31 0,-7 0 36 0,1 4 25 15,-2 8 2-15,-6-1-19 0,2 4-25 16,-8 8-28-16,-8-1-41 0,2 8-25 0,-6 7-15 15,-2 3-3-15,-5 4-2 0,5 9-6 16,-4-2 1-16,-2 4 3 0,7 1-4 16,-1 2-32-16,2-2-50 0,-2 3-55 0,8-4-70 15,0-3-82-15,6-1-73 0,0-2-48 16,6-5-30-16,8-3-12 0,-2-5 4 0,8-2 22 16,6-12 30-16,7-4 36 0,-8-6 55 15,15-4 58-15,-8-12 65 0</inkml:trace>
  <inkml:trace contextRef="#ctx0" brushRef="#br0" timeOffset="122725.92">10602 1648 33 0,'33'-54'98'0,"-1"-2"24"0,1 2 38 16,-7-2 41-16,6 9 38 0,-5-1 30 0,-8 7 29 16,0 9 14-16,-5-1 10 0,6 7-26 15,-14 5-33-15,7 5-43 0,-7-2-54 0,1 11-50 16,-7 0-53-16,0 7-28 0,0 7-16 0,-7 7-10 16,1 9 3-16,-1 2 5 0,-5 12 8 15,-2 3-2-15,2 8-5 0,-8 0 0 16,7 3-5-16,-7 4-3 0,8 0-3 0,-8-1-3 15,6-2 2-15,2-5-6 0,5 1-30 16,-6-7-56-16,6-5-66 0,-5-7-55 16,5 0-38-16,0-6-26 0,7-8 2 15,-6-1 32-15,0-7 48 0,-1-7 47 0,1-3 31 16,-1-5 27-16,7-6 30 0,-7-4 30 16,7-5 40-16,-6-2 40 0,6-1 42 0,6 1 38 15,-6-1 27-15,7 4 20 0,0 0-8 16,-1 0-13-16,1 4-24 0,5-1-28 15,2 1-22-15,5 3-25 0,7 1-9 0,0 3-15 16,7-1-5-16,5 1-2 0,2 0-8 16,12 4 3-16,0 0-5 0,7 0 1 0,-7-1-8 15,7 1-4-15,-8 0 2 0,-5 3 7 16,-1-3 10-16,-12 3 30 0,-1 0 30 16,-12 1 24-16,0-1 6 0,-7 0 4 0,-7 4-15 15,-12-3-27-15,0 3-29 0,-14 3-29 16,-7 1-13-16,2 3-8 0,-15 4-2 0,8 4-3 15,-1-4 2-15,-5 7 1 16,11-3 6-16,1 4-6 0,0-1 1 0,7 0 5 16,-1 0-7-16,8 1-2 0,4-1 2 0,2 0 1 15,6-3 4-15,6-3-1 0,8-2 5 16,-2 1 5-16,8-7-3 0,0-4-5 16,6-4 2-16,0-3-3 0,6-1-4 0,-6-7-3 15,1-3-1-15,-1 3 20 0,-7-6 14 16,1 2 39-16,0 1 42 0,-8 3 52 15,2 1 32-15,-8 2-3 0,0 1-13 0,-6 4-34 16,0 3-38-16,0 1-48 0,-6 6-32 16,-8 1-18-16,2 8-8 0,-1-1-12 15,-7 3-37-15,7 1-58 0,0 3-66 0,7 4-75 16,0-4-86-16,-2 4-89 0,16-4-52 16,-8 1-20-16,12-4 0 0,8-1 18 0,-1-3 33 15,13-3 20-15,1-8 45 0,-1-5 55 16,8-1 54-16</inkml:trace>
  <inkml:trace contextRef="#ctx0" brushRef="#br0" timeOffset="123463.12">11723 1615 98 0,'32'-32'227'0,"1"-2"21"16,-7 1 23-16,-1 1 43 0,-5 2 35 0,0 4 23 15,-7 1 10-15,0 3-9 0,-6 0-29 16,-1 7-55-16,0-3-64 0,-6 7-65 0,0 4-61 16,-6-1-41-16,0 4-27 0,-1 4-21 15,-6 4-11-15,6 8 2 0,-5 2 5 16,5 1-2-16,0 7-1 0,1-1-2 0,0 9 3 15,6-2-1-15,0 10 2 0,0-5-2 16,0 3-3-16,6 4 2 0,-6-3-2 0,0 0 3 16,0-1-2-16,0 1 3 0,-6-8 0 15,6 1 2-15,-14 0-3 0,8-9 1 16,-7 1-1-16,0-3 0 0,-6-5 4 16,5-3-2-16,1 0-2 0,6-4-3 0,-5-3 4 15,5-4 2-15,7-4-13 0,7-3-5 16,-1-4-7-16,14-3-9 0,0-4-14 0,5-5-8 15,1-3 7-15,7 1 8 0,6-4 6 16,0-4 11-16,0 3 8 0,7-3 5 16,-7 0 7-16,0 4 5 0,0-4 1 0,0 4 8 15,-6 3 8-15,-7-3 16 0,-7 7 5 16,1-4 8-16,-8 8 9 0,2-4-10 0,-8 7-5 16,-6 0-14-16,0 1-13 0,-13 7-4 15,6-1-10-15,-5 5 5 0,-8 6-4 16,1 1-7-16,-1 3 4 0,0 8-5 0,1-1 2 15,-1 5 0-15,1 3-4 0,0 4 8 16,5-1-2-16,1 4-5 0,7 1 1 0,-1 2 1 16,0-2 2-16,14-1-8 0,0-3-4 15,6-1 2-15,-7-3-5 0,14-2-2 16,0-6-6-16,5-3 1 0,1-4-2 0,0-7 2 16,7-7 1-16,6-4 1 0,-6-8 10 15,6-3-2-15,0-3 2 0,0-8-1 0,0-4 1 16,0-4 1-16,6-6-10 0,2-4 6 15,-2-4 6-15,1 0 0 0,5-4 4 0,-5 1 11 16,-1 3 26-16,-5 0 22 0,-1 7 25 16,-7 1 34-16,-5 6 38 0,-1 4 18 0,-7 8 10 15,-6 0-12-15,6 7-20 0,-5 3-35 16,-8 5-40-16,1 3-33 0,-1 7-29 0,-6 1-15 16,-6 6-8-16,-1 8 0 0,-5 4 2 15,-2 7 4-15,-5 7 0 0,-7 4 5 0,0 7 1 16,6 5 3-16,-6 6 3 0,0 4 4 15,0 0-2-15,0 7 0 0,6-3 2 16,1-1-5-16,6 1-2 0,-6-4 0 0,5 0 1 16,1-7-6-16,0-1-19 0,7-7-52 15,-7 0-80-15,6-10-83 0,0-5-99 16,1 1-89-16,0-8-70 0,6-2-42 0,-7-10-12 16,7 2-2-16,0-8 15 0,0-4 49 15,0-6 65-15,7-9 85 0</inkml:trace>
  <inkml:trace contextRef="#ctx0" brushRef="#br0" timeOffset="123627.68">12693 1586 94 0,'0'-29'267'0,"-6"3"70"0,-1 0 7 0,1 5 17 16,6-1 21-16,-7 7 4 0,7 0-29 15,0 0-50-15,7 5-52 0,-1-2-64 0,7 1-63 16,0 1-51-16,13 2-37 0,0 1-17 16,6 3-14-16,8 1-7 0,-7-2-23 0,5 5-58 15,1 5-81-15,-6-2-96 0,-1 1-87 16,1 0-83-16,-1 3-80 0,1-3-8 0,0 3 48 15,0-4 75-15,-1 1 80 0</inkml:trace>
  <inkml:trace contextRef="#ctx0" brushRef="#br0" timeOffset="123986.73">14738 1428 130 0,'-7'0'346'0,"1"-7"98"0,0 3 77 15,6-3-49-15,-7 4-6 0,7-5 11 16,0 1-26-16,0 3-49 0,0-3-47 0,7 0-58 15,-1 3-60-15,0-3-62 0,8-1-68 16,5 0-45-16,7 5-34 0,0-4-12 0,0 3-2 16,7 1-1-16,-1-1-3 0,-6 0-4 15,7 4 4-15,-7-3-3 0,-7 3-12 16,1 0-40-16,0 0-58 0,-7 0-67 0,0 0-88 16,0 0-115-16,-7 0-106 0,0 0-50 15,-12 0-20-15,6 3 2 0,-13 1 8 0,-6 3 59 16,0 1 83-16,-1-2 72 0</inkml:trace>
  <inkml:trace contextRef="#ctx0" brushRef="#br0" timeOffset="124189.18">14549 1641 196 0,'-19'15'308'16,"13"-4"66"-16,-8 0 1 0,8-1 22 0,6-2 25 15,0-5-5-15,12 1-5 0,8-4-18 0,6-7-38 16,7 3-43-16,6-3-42 0,-1-4-36 15,9 4-43-15,-2-1-40 0,1 1-36 16,-1 0-32-16,-5 3-30 0,-2-3-27 0,-5 3-53 16,-7 0-68-16,0 1-98 0,-13-1-135 15,7 0-179-15,-14 4-154 0,-6-3-88 16,0-1-1-16,-12 4 56 0,-8-4 116 0,0-3 166 16</inkml:trace>
  <inkml:trace contextRef="#ctx0" brushRef="#br0" timeOffset="126056.48">16106 952 49 0,'-13'-7'86'0,"6"0"1"0,-6-1 8 0,7 1 7 0,-1 0 2 15,-6-1 3-15,7 1 0 0,-1 0 3 16,0-1 3-16,1 5 8 0,6-4 8 0,-6-1 4 16,-1 5 0-16,1-5 8 0,6 0 4 15,-7 5-2-15,7-1-4 0,0 1-7 0,0-1-5 16,0 0-21-16,0 1-18 0,0-1-25 15,7 0-26-15,6 1-15 0,6-1-12 0,0 0-8 16,8 1-7-16,5 3 1 0,1-4 2 16,5 4 2-16,-4 0-7 0,5 0 4 0,-1 4-4 15,-5-1-1-15,-1 5-1 0,1-1 0 0,-7 0 6 16,-6 4-2-16,-1 0 2 0,-5 1-1 16,-8 2 0-16,0 4 1 0,-12 1-4 15,0-1 8-15,-14 0-1 0,1 4 8 0,-7 0 7 16,-7-3-2-16,-7 3-2 0,1 0-8 15,1-4 2-15,-1-4-3 0,-1 5-4 0,1-5 5 16,7-3 3-16,-1 0 1 0,7-4 0 16,6 4 1-16,1-6 0 0,6 2 2 15,6-3 2-15,1-1 4 0,0 1-2 0,12-4-2 16,0-4-3-16,8 1-3 0,5-1-5 0,1 0-1 16,-1 1 0-16,7-2-2 0,-6 3 2 15,6-2 1-15,0 4-2 0,-7-5-1 0,1 5-2 16,6 5-1-16,-7-1-2 0,1-2-3 15,-7 6 2-15,6 0-2 0,-5-1 6 16,5 7 1-16,-13-3 0 0,8 4 3 0,-8 3-3 16,-6 0 3-16,6 1-2 0,-6 3 0 15,-6-4 4-15,6 4-1 0,-12-3 7 0,-2 2 3 16,1-2 2-16,-7-1 3 0,-6-3 5 16,0 3 8-16,-6-3 7 0,-7-4 8 0,0 0 15 15,-7-4 18-15,7 0 6 0,-6-3 2 16,5-4 7-16,1 0 3 0,7 0-11 15,-1-4-15-15,1 1-8 0,12-1-11 0,-6 0-16 16,13-3-26-16,0 4-51 0,0-5-89 16,7 1-116-16,6 3-104 0,0-3-95 15,6 0-98-15,14-2-18 0,6 3 53 0,-1-9 95 16,9 4 93-16</inkml:trace>
  <inkml:trace contextRef="#ctx0" brushRef="#br0" timeOffset="126607.7">17154 959 18 0,'0'-7'189'0,"7"0"21"0,-7 0-41 16,6 3-20-16,-6-3-9 0,0 3-9 0,7 0-6 15,-7 1-9-15,0-1-9 0,0 4-17 16,0-4-21-16,0 4-21 0,0 0-20 0,-7 0-13 16,7 0-4-16,-13 0-1 0,7 4 10 15,-8 0 11-15,2-1 11 0,-8 1 10 0,1 3 7 16,-7 1 4-16,0 3-7 0,-1-4-2 0,-5 4 0 16,6 3-1-16,-7 1 3 0,1 1 5 15,-1 2 5-15,1-1 4 0,-1 5 3 0,-6 4-1 16,7 0 3-16,-1-1 6 0,-7 5-1 15,8-1-3-15,-1 4-11 0,7-4-4 16,0 0-19-16,7 1-15 0,-1 3-8 0,1-8-7 16,12 5-2-16,-6-5-1 0,13 1 7 15,0-4-1-15,7 0 2 0,-1-4-3 0,14-3 1 16,0 0-1-16,5-1 0 0,15-7 1 16,-8 1-4-16,13-5 2 0,2-3 0 15,4-3-4-15,8 0-1 0,-7-9-7 16,7 1 1-16,-7-7 1 0,0 0-4 0,-6-8 6 15,-1-3-1-15,-5-1-1 0,-2-6 2 16,-11-1 1-16,-1 1-2 0,-14-5 1 0,-5 5-6 16,-14-1 2-16,1 1-4 0,-7 2-2 0,-6 5 4 15,-1 0-7-15,0 3 2 0,-5 1 4 16,5 3-8-16,-6 7-39 0,-1-4-57 16,8 8-64-16,-7 0-69 0,6 8-73 0,0-1-48 15,2 1-13-15,11 6-2 0,-6 1-1 16,13-1 36-16,6 5 50 0,1-5 47 0</inkml:trace>
  <inkml:trace contextRef="#ctx0" brushRef="#br0" timeOffset="127568.34">17760 967 127 0,'26'-8'200'15,"-7"1"-19"-15,-5 4-1 0,-1-5 4 0,-1 5 5 16,-5-5-1-16,0 5-13 0,-1-5-23 16,-6 5-34-16,0 3-37 0,-6-4-35 15,-8 4-19-15,2 0-7 0,-8 4 3 0,-6 3 11 16,0 0 11-16,-6 1 22 0,6 6 12 0,-13-3 14 16,-1 7 7-16,7 1 8 0,-5-1-2 15,-8 8-18-15,13-5-13 0,1 9-23 0,-7-4-6 16,12 3-22-16,1 4-10 0,1 0-1 15,11 0-4-15,-5 0 4 0,12 0-6 16,1-1 3-16,6 2 2 0,0-5 1 16,13-3 5-16,0 0-4 0,7-4 2 0,-1-4 6 15,13 0 4-15,1-7-1 0,7 0 5 16,-1-7 7-16,6-1 1 0,7-3 1 0,-7-3-6 16,1-1 11-16,-1-3-4 0,2-4-6 15,-2-8 4-15,-6 1-7 0,-6-4-1 0,0-7-10 16,-7 0-3-16,-1-4-4 0,-11-4-5 15,-8-4-3-15,-6 5-11 0,0-1 2 0,-13-3 1 16,0 3 3-16,-6 4-3 0,-1 0 0 16,0 0 7-16,1 4-1 0,-1 7-3 15,7 0-7-15,0 4 3 0,0 0 2 0,7 3-18 16,-1 4-26-16,0 4-20 0,7-4-14 0,0 7-21 16,0 0-18-16,7 1 1 0,6 3 0 15,0 0 0-15,7 0 5 0,6 3 12 0,7 1 12 16,-7-4 13-16,13 4 25 0,-7-1 19 15,7-3 14-15,7 4 3 0,-7 0 5 16,0-4 7-16,-1 0 1 0,-4 0 10 0,-2 3 13 16,1-3 22-16,-8 0 23 0,-5 0 21 0,0 0 26 15,-7 0 13-15,-7 4 5 0,7-4-12 16,-6 0-8-16,-7 0-23 0,6 0-26 0,-12 0-22 16,6 4-19-16,-13-1-4 0,0 1-14 15,0 3-2-15,-13 4 2 0,6 0 1 16,-6 4-4-16,7-1-7 0,-8 8 2 0,8-3-1 15,-8 6-4-15,8 1 6 0,-7 3 6 0,6 4 5 16,1 1 1-16,0-6 0 0,-1 9 5 16,7-8-6-16,-7 4 2 0,14 1 3 15,-7-5-4-15,7 0 1 0,6-3 3 0,0-1 3 16,0 1 4-16,6 0 4 0,7-4 13 16,7-4 10-16,-1 0 11 0,7 0 5 15,6-7 3-15,1 5 1 0,7-9 4 0,-8-4 2 16,7 1-3-16,0-4 2 0,-7-4 1 15,1-6-1-15,-1-1-13 0,2-8-14 16,-9-3-12-16,1 0-5 0,-6-4-12 0,-1-3-5 16,1-4-3-16,-6 4 0 0,-8-4 1 15,0 4-12-15,0-4 8 0,-6 3-4 16,0 1-2-16,-6 0-1 0,0 3-4 0,0-4 5 16,-8 5-13-16,1-1-2 0,0 1 4 0,0 2-4 15,0-2-12-15,0 7-12 0,7-4 0 16,-8 3 9-16,1 5-5 0,7-1 3 15,0 1 9-15,-1 3 13 0,0 0 0 0,1 0-14 16,6 3-8-16,-6 5-22 0,6-5-32 0,0 5-55 16,-8-1-60-16,8 1-64 0,-6 3-44 15,6 0-32-15,-6 0-22 0,-1 3-9 0,-6 4-15 16,0 1 10-16,1 3 25 0,-15 0 38 16,7 0 50-16</inkml:trace>
  <inkml:trace contextRef="#ctx0" brushRef="#br0" timeOffset="129407.79">18971 1051 151 0,'0'4'171'15,"0"-4"1"-15,0 0 3 0,0 0 10 16,0 0 8-16,0 0 10 0,0 0 1 0,7 0 1 16,-7-4-1-16,0 4-5 0,6-4-14 15,1 1-12-15,0-1-15 0,-1 1-13 0,0-1-20 16,8-3-20-16,-2-1-13 0,8 2-13 0,-1-3-7 16,7 2-13-16,7-4-7 0,-1 4-2 15,14-4 2-15,7 3-4 0,5 1-8 16,8-4-9-16,11 4 0 0,2-4-3 0,5 4-5 15,1-1-8-15,6-3 5 0,0 4 3 16,-6 0-3-16,6 0-12 0,-7-1 4 0,1 0 1 16,0 1-8-16,-6 3 0 0,-14-3 2 15,0 4 5-15,-7-1-3 0,-13 0 18 0,-6 1 12 16,-6-1 21-16,-7 0 23 0,-6 4 18 16,0-3 9-16,-8-1-15 0,1 0-3 0,1 4-26 15,-8-3-21-15,0 3-22 0,-6-4-11 16,8 4-1-16,-8 0-39 0,6-4-37 0,-6 4-53 15,0 0-83-15,0 0-102 0,0-3-117 16,-6 3-67-16,6 0-41 0,-8 3-34 0,2-3 16 16,0 0 64-16,-1-3 94 0,0-1 86 15</inkml:trace>
  <inkml:trace contextRef="#ctx0" brushRef="#br0" timeOffset="129786.06">20827 648 115 0,'0'-7'184'0,"-6"0"-24"0,6-1-10 0,0-3-3 15,0 8 4-15,-6-5 10 0,6 5 6 0,0-4-7 16,0 3-16-16,0 4-27 0,0-4-33 15,0 4-31-15,0 0-26 0,0 0-20 16,6 0-11-16,-6 4 1 0,6 3-2 0,2 0 3 16,4 4 4-16,1 3 11 0,7 2 10 0,6 2 9 15,0 0 6-15,0 4 4 0,-1-1 4 16,8 2-4-16,-1-1-4 0,-5 4-12 0,5-4-4 16,-6 0-3-16,-6-4-8 0,-1 1-6 15,-5-5 0-15,-8 1 1 0,0-1 2 16,-6-3 4-16,-6 0 4 0,-14-3 4 0,1-1-1 15,-13 0-2-15,-7 0-14 0,-1 1-47 16,-5-5-61-16,-1 5-67 0,-5-5-66 0,4 5-86 16,-5-1-51-16,7 1 7 0,-8-1 42 15,2 1 54-15</inkml:trace>
  <inkml:trace contextRef="#ctx0" brushRef="#br0" timeOffset="130422.15">18763 1209 116 0,'6'3'241'0,"1"1"27"0,0-4-32 0,-1 4-19 16,0-4-14-16,0 3-3 0,8-3 5 16,-8 4 9-16,1-4 3 0,6 4-4 0,0-1-15 15,0 1-15-15,0 0-21 0,0-1-19 16,7 1-12-16,0 4-11 0,6-2-4 0,-1 2 10 15,15 3 7-15,5 3 12 0,7 2 12 16,13-2 7-16,7 1 9 0,12 7-5 0,14-1-9 16,0 2-15-16,6-2-31 0,0 2-21 15,1 2-20-15,-7-3-22 0,-1 0-15 16,-6 0-11-16,0 0-3 0,-13-3-4 0,-6-1-6 16,-7-4-3-16,-12 1 5 0,-2-4 9 15,-12-4 15-15,-5 1 12 0,-16-1 5 16,9-3 7-16,-15-4-9 0,2 0-12 0,-2 0-17 15,-12 0-28-15,7-4-41 0,-7 4-80 16,-7-4-90-16,7 1-125 0,-6-1-152 0,6 4-119 16,-12 0-85-16,4-4-45 0,-4 4 28 15,5 0 94-15,-6-3 134 0,6 3 126 16</inkml:trace>
  <inkml:trace contextRef="#ctx0" brushRef="#br0" timeOffset="130744.38">20593 1604 112 0,'0'-3'251'0,"0"-4"37"0,0-1-10 0,0 0-29 16,0 1 1-16,0 0 9 0,0 0-1 0,0 3-17 15,0 0-27-15,7 4-42 0,-7 0-53 16,6 0-51-16,0 4-29 0,2 0-24 0,-2 3-5 15,6 4-2-15,8 0 3 0,-7 4-6 16,1 3-4-16,-2 0 0 0,1 1-2 16,0 3 1-16,-6 3 3 0,-7-3 5 15,0 4 3-15,0-4 3 0,-13 0 3 16,-1 0 3-16,-4 0 1 0,-2-4 0 0,-13 5-4 16,7-9 3-16,-13 1-3 0,0-1-16 0,0 1-51 15,0-4-76-15,-6 0-91 0,-1-4-97 16,0 4-100-16,0-4-70 0,-6-3 4 15,0-1 56-15,0-6 79 0</inkml:trace>
  <inkml:trace contextRef="#ctx0" brushRef="#br0" timeOffset="131430.54">18867 1257 18 0,'7'-4'195'0,"-7"0"18"15,6 4-30-15,-6-4-45 0,6 4-33 16,-6 0-19-16,7 0-7 0,-7 0 0 15,7 0 7-15,-7 4 12 0,6 0 15 0,1 3 12 16,-1 4 15-16,1 0 9 0,0-1 2 16,-1 6 0-16,0-2 0 0,0 5-7 15,8 3-6-15,-1 3-6 0,0 1 3 0,0 7-9 16,-1 0-8-16,2 7 2 0,6-3-7 16,-1 7-4-16,1 0-4 0,6 3 6 15,6-3-5-15,1 0-4 0,12 1 9 0,7 1 9 16,7-5 1-16,6 3-4 0,14-4-2 15,-2-3-10-15,2 0-9 0,5-1-20 0,-5-7-16 16,-2 1-10-16,2-4 4 0,-2-4 11 16,-4-4 3-16,-2-4 6 0,-6 1 6 15,-6-4 3-15,0 0-10 0,-13-4-10 0,-1 0-7 16,-6-2-2-16,-13 1 2 0,0-1 2 16,0-2 2-16,-7-3-2 0,-5 4-7 0,-2-4-11 15,-4 4-10-15,4-4-9 0,-6 0-11 16,1 0-8-16,0 3-4 0,-1-3 1 15,-6 0-6-15,7 0-9 0,-7 0-19 0,0 0-30 16,6 0-48-16,-6 0-84 0,0 0-95 16,0 0-122-16,0 0-135 0,-6 0-114 0,6 4-99 15,-7-4 4-15,1 0 57 0,-8-4 108 16,14 4 142-16</inkml:trace>
  <inkml:trace contextRef="#ctx0" brushRef="#br0" timeOffset="132543.6">21707 545 105 0,'0'-3'193'16,"0"0"-11"-16,0-5-17 0,0 1-1 0,0-1 6 15,0 1 3-15,0 0 0 0,0-4 4 16,6 3 3-16,-6 1 6 0,0 0 4 16,0 0-1-16,0-1-11 0,0 0-18 0,0 6-18 15,6-2-30-15,-6-1-34 0,0 5-26 0,0-3-25 16,0-1-7-16,0 4-21 0,7 0-6 16,-7 0-5-16,0 0 4 0,7 4 3 0,-1-1-3 15,7 2 2-15,-6-1 4 0,6 3 9 16,0 4-3-16,0-4-2 0,0 7-5 0,0-3 8 15,0 4-2-15,-7 0-4 0,8 0-6 16,-8-1 1-16,0 0 4 0,-6 1-1 0,0 0 1 16,0 0 3-16,-12-1 9 0,-2-3 2 15,-5 0-3-15,-7-4 1 0,-13 1 0 0,-1-1-2 16,2-3-8-16,-1-4 4 0,-7 3 2 16,7-3-3-16,6 0-2 0,1 0-1 0,6 0 3 15,6 0-3-15,1 0 0 0,5 0-2 16,2 0 0-16,5 0-2 0,0 0-5 0,7 0 1 15,7 4-3-15,0-4 11 0,5 4-3 16,8 0 0-16,0-1 3 0,5 1 3 0,-5-1-2 16,6 1-9-16,-6 0 0 0,-1-1 1 15,7 5 7-15,-6-5-4 0,-7 0 0 0,7 1 5 16,-8 1 1-16,2-2-3 0,-1-3 2 16,-7 4-5-16,0 0 3 0,2-1-1 0,-2-3-1 15,-6 4 9-15,6-4-5 0,-6 0 3 16,6 0 0-16,-6 4-4 0,0-4 2 0,0 0-3 15,0 0-2-15,7 0 6 0,-7 0-3 16,0 0 6-16,0 0 2 0,0 0-6 0,0 0 6 16,0 0-5-16,0 0 3 0,0 0-4 15,0 0-3-15,0 0 8 0,0 0-4 0,0 0 7 16,0 0 0-16,0 0 0 0,0-4-2 16,0 4-2-16,0 0-4 0,0 0-2 0,0 0 2 15,0 0-2-15,0 0 3 0,0 0-5 16,0 0-5-16,0 0-8 0,0 0-13 0,0 0-13 15,0 0-18-15,0 0-20 0,0 0-27 16,0 0-33-16,0 0-45 0,0-4-49 16,0 4-46-16,0 0-40 0,-7-3-37 0,7 3-15 15,-6-4 28-15,0 0 48 0</inkml:trace>
  <inkml:trace contextRef="#ctx0" brushRef="#br0" timeOffset="135550.66">21902 509 9 0,'6'-4'139'0,"-6"1"-14"15,0-2-8-15,8 2-5 0,-8 0-5 0,0-5-2 16,0 1-1-16,0 3-1 0,0-3-4 16,0 4-1-16,0-5-6 0,0 0-9 0,-8 2-12 15,2-6-14-15,0 5-8 0,-7 0-11 16,-1-4-4-16,-5 3-1 0,-7 1 2 0,0 0 0 15,-6-1 3-15,-1 1 4 0,-7 3 0 16,1 4-3-16,1 0-6 0,-1 8-5 0,-7-1-10 16,7 4-5-16,-7 0-4 0,7 7-3 15,0 0 1-15,7 5 0 0,-1 2 2 0,7 1-2 16,0 4 1-16,6-2 5 0,7 6-1 16,1-1 1-16,12-4 1 0,0 4 7 0,12-5 7 15,1 3 8-15,7-2 9 0,6-4 7 16,0-3 8-16,7 0-5 0,6-4-3 0,-1 1-11 15,8-4-3-15,-7-4-2 0,0-4 5 16,1 0 18-16,-1-7 20 0,-7 0 24 0,1 0 11 16,-7-7 7-16,0-4-3 0,-7 0-16 15,-5-7-25-15,-8 0-20 0,0-1-14 0,-6-3-10 16,-6 0-2-16,0-4-5 0,-8 5 1 16,-5-1-8-16,-1 3-1 0,-6 1-4 0,7-1-6 15,-1 8-3-15,0 0-5 0,1 1-2 0,6 2 1 16,-6 5-10-16,5 3-21 0,2 0-21 15,-2 3-29-15,8 1-25 0,6 3-36 16,0 0-19-16,0 4-13 0,6 0 0 0,8 4-2 16,-2-4 6-16,8 0 14 0,6-1 15 15,1 2 20-15,5-4 25 0,-7-1 33 0,8-3 19 16,0-4 18-16,0-4 15 0,-8 0 23 0,8-3 20 16,-7-5 25-16,-6 2 25 0,6-9 24 15,-7 5 26-15,1-5 20 0,0 1 7 16,-8-1-2-16,-6 2 3 0,8 2-6 0,-8 0-12 15,-6 0-20-15,7 4-16 0,-1 0-22 16,-6 5-26-16,0-2-19 0,0 4-18 0,0 1-12 16,-6 3-9-16,-1 3-2 0,1 4-4 0,0 4 2 15,-8 0-2-15,8 7 1 0,0-2 3 16,-2 2 2-16,2 0 2 0,6 4-5 16,0-7 3-16,0 3-1 0,0 0-2 0,6 1 4 15,-6-9 1-15,8 6 8 0,-2-5-2 16,0-4 10-16,0 4 13 0,8-8 1 0,-1 1 8 15,0 0 8-15,6-4 10 0,1-4 9 16,0-3 0-16,-1-1 3 0,-6 1 1 0,6-4-5 16,1-3 2-16,-7-1-5 0,0-4-4 15,0 5 5-15,1-1 3 0,-8 0 5 0,0 1-4 16,1 2-11-16,-1 6-7 0,1-5-21 0,-7 7-13 16,0 0-15-16,0 1-5 0,0 3-5 15,-7 3 0-15,1 1 4 0,-1 0 1 16,-5 3 5-16,4 0 1 0,2 4-7 0,0 0-1 15,-1-4-17-15,0 4-23 0,1 0-26 16,6-3-19-16,-6-1-3 0,6 0-1 0,0 1 10 16,0-5 20-16,0 1 26 0,0 0 14 0,0-4 11 15,6 0 7-15,0 0 6 0,8-4 3 16,-2 0 3-16,8-3-1 0,-7 0-6 16,7-4-4-16,0 3 5 0,-8-3-1 0,8 0-4 15,-7 1 8-15,0-1 7 0,0 3 6 16,-7 1-9-16,8 0 0 0,-8 3-3 0,-6 0-7 15,7 1-5-15,-7 3-7 0,0 3 3 16,-7 1 5-16,7 3 3 0,-13 4 3 0,6 0 1 16,1 4 3-16,-7-1 6 0,6 1-3 15,-5-4-4-15,5 4-5 0,0-4 3 0,1-1-5 16,-1-2-7-16,7 0-3 0,-6-1-1 0,6-3 5 16,0-1 4-16,-6 1 5 0,6-4 4 15,6 0 0-15,-6 0 5 0,6-4-3 0,7 1-2 16,1-5-1-16,-2-3 1 0,2-1 1 15,12-2-2-15,-7 3 1 0,1-7-1 16,6 3 1-16,0-3-3 0,-1-1 1 0,2-2 2 16,-1-1 0-16,6 0 0 0,-6 0-1 0,1 0 5 15,-1-1-2-15,0 2-2 0,-7 3-4 16,1 0 1-16,-8 2 3 0,2 6 3 16,-1-1 1-16,-7 3-4 0,1 1-2 0,0 0-5 15,-1 3-8-15,0 0-5 0,-6 4 1 16,0 0 6-16,0 4 5 0,0 3 3 0,0 1 1 15,-6 6 0-15,0 1 1 0,-1 4 0 16,0 3 3-16,-6-1 6 0,0 5 5 0,0 4-4 16,1-2-3-16,-2 2 1 0,1-1 0 15,0 0-6-15,0 1-1 0,7-5 2 0,-8 1 7 16,8 0 0-16,0-4-7 0,6 0 3 16,-7-4-1-16,7 0 2 0,-7-3-4 0,7-1-11 15,0-2-7-15,-6-1 0 0,6-4-2 16,0-3-3-16,-7-1-5 0,7 1 1 0,-6-8-1 15,6 1-1-15,-6-5-6 0,6-3 0 16,-7-4 2-16,0 1 12 0,7-1 5 0,0-3-2 16,0 0 7-16,0 3 1 0,7-3 4 15,0 3 1-15,-1 1 4 0,0-2 3 0,7 6 0 16,1-5-2-16,-2 8 0 0,8-4-1 16,0 3-5-16,5 1 4 0,1 0-3 0,1 3 5 15,-1 0-5-15,6 4-4 0,-5-3 7 16,-1 3-1-16,0 0 3 0,-1 0 3 0,-5 0 0 15,0 0-1-15,-1 0-5 0,-5 0 2 0,-2 3 0 16,2-3-4-16,-8 4 1 0,0 0 6 16,-6-1-1-16,0 5-1 0,0-1-2 15,-6 1 3-15,0 2 3 0,6-2 1 0,-8 3-1 16,2-5-1-16,0 6 3 0,0-4-1 16,6-1-5-16,-8 0 3 0,8-3 4 0,-6 3-2 15,6-3-2-15,0-1 3 0,-6 1 1 16,6 0-1-16,0-4 1 0,0 3 1 0,0-3 0 15,6 0-4-15,0-3-3 0,2-1 3 16,-2 0-3-16,6-3-4 0,-4 0 2 0,4 0 2 16,1-4 3-16,1 0-3 0,-2-1 0 15,2 1 6-15,-2 0-7 0,8 1 0 0,-13-2 2 16,5 5-6-16,-5 0 0 0,0-1-3 16,-1 5 4-16,0-1-8 0,1-3 1 0,-7 7-2 15,0-4-2-15,7 4 0 0,-7 0-3 16,0 0 7-16,0 0 5 0,-7 4 3 0,7-4 3 15,0 7 0-15,-7-3 4 0,1-1 4 16,6 5-10-16,-6-1 1 0,-1 0 2 0,7 1-2 16,-7-4 2-16,7 3-4 0,-6-4 3 15,6 5-8-15,0-5-1 0,0 1-3 0,0 0-9 16,0-1-1-16,0 0 1 0,0 1 5 16,6-4 5-16,1 0 10 0,0 0 3 0,-1-4 3 15,7 1 5-15,-6-4-1 0,6 0-4 16,-7-4-4-16,7 0 1 0,-6 0 0 0,-1-4-5 15,0 4 1-15,2 0 1 0,-8 0 0 16,6 0 4-16,-6 4-1 0,6 0-1 0,-6 3-4 16,7 1-2-16,-7-1-1 0,0 4-2 15,-7 0 1-15,7 7 2 0,-6 0 7 0,0 1-4 16,6 3-2-16,-8 3 1 0,8 1 3 16,-6-1-5-16,6 1-4 0,0 3 3 0,0-3 9 15,0-1-2-15,0 5-6 0,0-4 4 16,0-1 3-16,0 1 0 0,0-4-4 15,0-4-4-15,-6 4 2 0,-1 0-1 16,0-3-9-16,-5-5-23 0,-1 4-52 0,-7 1-68 0,-6-5-66 16,7 5-68-16,-15 0-63 0,9-1-57 15,-15 0-14-15,8 0 32 0,-7 1 50 0,-6-1 58 16</inkml:trace>
  <inkml:trace contextRef="#ctx0" brushRef="#br0" timeOffset="137366.24">21401 1462 162 0,'20'-8'258'0,"-1"-7"39"0,0 4-27 15,0 0-1-15,1 1 17 0,-7-2 21 16,7 5 16-16,-14 0 1 0,8 0-15 16,-8-1-48-16,0 5-59 0,1-1-59 0,0 0-54 15,-7 4-44-15,0 4-30 0,0 0-8 16,0 7 0-16,-14-1-4 0,8 9 2 0,-7 3 1 15,0 4-2-15,-7 3-1 0,7 0-7 16,1 4 2-16,-2-4 1 0,1 4 1 16,0-3-6-16,7-1 6 0,-7-4 2 0,7 1 6 15,-2-4-2-15,2-3 1 0,0-1 7 16,6-8-2-16,-7 2 7 0,0-5-1 16,1 0 2-16,6-7-2 0,-6 0 4 0,-7-7-6 15,6-4-9-15,0-3 0 0,1-5-3 16,0-3-8-16,-1-4-14 0,0-3-5 15,7 0-9-15,7-8-6 0,0 5-5 0,-1-5 1 16,7 0 9-16,0 1 8 0,6 2 11 16,-5 5 4-16,6 0-1 0,-1 7 7 0,0 0-3 15,0 4 1-15,1 3-3 0,6 3-3 16,-6 5 6-16,6 0-3 0,-7 3 2 0,8 4-1 16,-7 8-6-16,5-5 1 0,-5 8 3 15,-8 1-1-15,2-1 9 0,-8 7 2 16,0-3 3-16,-12 3 3 0,0 0 0 0,-8 1 7 15,-5-1-6-15,-1-1 2 0,-6-1 4 16,0 2-1-16,7-7-6 0,-7 4-6 0,6-4-3 16,7 0-4-16,0-4-7 0,0 4-13 15,7-4-2-15,0 1-10 0,-2-1 3 16,8 0-1-16,8 0 7 0,-2 4 12 0,7 1 10 16,0-5 8-16,0 4-5 0,7 0 5 15,-8 4 0-15,8-4-2 0,-7 0-4 0,7 3 0 16,-8 1 6-16,2-1-6 0,-8 1 1 15,7 0-1-15,-13-4 6 0,7 3-1 16,-7-2 1-16,-7-1 6 0,0-1-3 0,-5-2 2 16,-2-1-2-16,-5 0 3 0,-1-2 3 15,-6-2-1-15,7 0 5 0,-1-3 3 0,1 0-5 16,6 0 6-16,-1 0 5 0,2 0 1 16,5 0 3-16,7-3-6 0,-6 0-3 15,12 3-9-15,1-8-20 0,-1 0-14 0,14-3-16 16,-1 1 0-16,7-1-5 0,0-4-4 15,7 1 9-15,-7-4 5 0,6 2 7 16,1 1 1-16,6-3 11 0,-6 4 4 0,-7-5 4 16,6 8 10-16,-6-3 21 0,-6 3 21 15,0 0 17-15,-7 4 15 0,-7-1 6 0,8 0-3 16,-8 5-16-16,-6-1-20 0,0 0-19 16,0 4-9-16,-14 0-14 0,8 4-2 0,-7 0-2 15,-7 4 0-15,8-2 3 0,-2 6-6 16,2-5 2-16,-2 4-6 0,8 0 2 15,-7 0-8-15,7 0-6 0,6 0-1 0,-7-4 0 16,7 4 3-16,0-4 2 0,0 1 11 16,7-1 8-16,-1-3 6 0,0-1 0 0,7-3 6 15,1 0 0-15,-2-3-6 0,8-1 4 16,-7-3 1-16,7-1 4 0,-8-2-1 16,8 2 7-16,-7-3 13 0,0 4 0 15,-6 0 0-15,5-1-4 0,-4 1-6 0,-2 7-10 16,0-7-9-16,-6 7-11 0,6-4-3 15,-6 4 2-15,0 0-2 0,0 4-2 0,0-1 1 16,0 1 2-16,0 0 1 0,8-1-5 16,-8 1-1-16,0 0 0 0,0-4-4 15,0 3 1-15,6 1-3 0,0-4 5 0,1 0 7 16,6-4 1-16,0-3 2 0,7 0-2 16,-1-4 6-16,1 0-3 0,-1-4 0 15,7-4-2-15,-6-2-2 0,6-1 3 0,0 0-2 16,0-4 0-16,-1 1-4 0,-5-5 2 0,7 5 6 15,-8-1 7-15,0 4 14 0,-5 0 5 16,-1 4 7-16,-1 3 0 0,-5 0-3 16,0 8-11-16,-1-1-12 0,-6 5-6 0,0 3-2 15,-6 3-4-15,-8 5 2 0,2 6 3 16,-1 2 3-16,-1 5 0 0,2 1-3 16,-2 4 3-16,-5 0 0 0,12 3 1 0,-6 0 2 15,7 0 0-15,0 1-1 0,6-1-11 16,-8-4-16-16,8 1-24 0,0-4-33 15,0-3-28-15,0-5-19 0,0 1-2 16,0-4 10-16,-6-4 12 0,6-3 8 0,0-1 12 16,-6-3 7-16,0-3 7 0,6-5-2 15,-7-2 12-15,0-1 19 0,7-4 14 0,-6 0 12 16,6 1 8-16,6-5 6 0,1 4-3 16,0 1 2-16,5-4 0 0,2 3 0 0,5 0 0 15,7 1 0-15,-6-1 3 0,6 4-1 16,-7 4 1-16,7 0-1 0,-12 3-2 0,5 0 0 15,-6 4 0-15,-7 0 0 0,1 4 1 16,-1 7 7-16,-6-4 6 0,-6 8 7 16,-1-1 6-16,1 5 2 0,-7-1 2 0,6 0 2 15,-5 0-3-15,4 1-5 0,2 3-2 16,0-7 1-16,-1 3 3 0,0-3 0 16,7-1 16-16,0-3 25 0,7 0 31 0,0-4 21 15,-1-3 12-15,8 1 8 0,-2-5-2 16,8 0-17-16,-1-9-27 0,1 2-16 15,-1-4-11-15,7 0-12 0,-6-3-10 0,6-1-4 16,-7 0 0-16,1 1-2 0,-6-1 5 16,-2 0 2-16,1 8-2 0,0-4-4 15,-6 3-9-15,-1 5-11 0,0-5-27 0,2 8-20 16,-2 0-12-16,-6 0-16 0,6 4-13 16,-6 8-29-16,6-1-28 0,-6 3-50 15,7 4-60-15,0 1-54 0,-1 3-57 0,-6 3-47 16,0-3-27-16,-6-3 25 0,-14-1 48 15,0 0 61-15</inkml:trace>
  <inkml:trace contextRef="#ctx0" brushRef="#br0" timeOffset="138000.84">20932 2220 67 0,'26'-11'249'0,"-1"0"39"0,-5 0-3 0,7 0-37 16,-9 0-22-16,9 0-9 0,-7 3-10 15,-1 1-3-15,0 0-3 0,1-4-6 0,-7 7-21 16,0-3-33-16,-6 3-37 0,5 4-39 15,-4-4-28-15,-2 4-27 0,-6 4-13 0,6 3-5 16,-6 5 6-16,-6 5 8 0,0 1 0 16,-2 9 7-16,-4-1 4 0,-8 3 2 15,1 4-1-15,-1-1 1 0,0 5-2 16,-5-4-5-16,5-4-1 0,6 4-5 0,-4-6-2 16,-2-2-3-16,7-3 1 0,-1-4 3 15,8 0 0-15,0-7 15 0,0 0 31 16,-1 0 39-16,7-3 26 0,0-8 14 0,7 0 8 15,-1-4-13-15,14-4-22 0,-1-6-39 16,13-4-29-16,1-1-15 0,-1-6-1 0,8-4-4 16,5-1-3-16,-6 1 0 0,13-4-5 15,-6 0-2-15,0 0-6 0,-8 4-3 0,8 3-8 16,-7 0 0-16,-6 5 3 0,-7 2-15 16,0 1-38-16,0 7-64 0,-13 0-104 15,7-1-94-15,-14 9-65 0,0-1-41 0,-6 8-15 16,-12-1 16-16,-2 9 49 0,-5-1 34 15,-7 0 35-15,0 4 43 0,-7 3 43 16</inkml:trace>
  <inkml:trace contextRef="#ctx0" brushRef="#br0" timeOffset="139536.06">21251 2366 114 0,'-26'15'173'0,"-1"0"-26"0,15-5-31 16,-8 5-17-16,7-8-1 0,7 1 9 16,-1 4 20-16,0-6 25 0,7 2 25 0,0-1 19 15,7-3 5-15,6 3-3 0,0 0-10 16,7-3-20-16,6 3-28 0,0-3-21 15,-1 0-15-15,9-1-12 0,5 1-11 0,-7-4-7 16,7 4-1-16,-6-4 2 0,-1-4 11 16,1 0 2-16,-7 1 4 0,-6-5 4 0,-1 1-4 15,0-4-12-15,-6 0-25 0,1-4-11 16,-8-3-18-16,0 3-15 0,-6 0-10 16,0 1-1-16,0-1 1 0,-6 4-3 0,0 0-1 15,-1 4-4-15,-6 0-9 0,6 3-9 16,-5 4-14-16,-8 0-8 0,7 4-12 15,0-1-3-15,0 5 0 0,0 3 1 0,0 0 1 16,-1 3 2-16,2 1 4 0,5-1 7 16,7 1 7-16,-6 1 4 0,6-2 8 15,0 0 5-15,0-3 9 0,0 0 6 0,6 0 5 16,1-3 3-16,-1-1 3 0,8-4 4 16,-8 1 0-16,7-4-4 0,0 0 0 0,0-4 9 15,7 1 8-15,-8-4 12 0,2-4 7 16,5 0 9-16,-6-1 11 0,0 2-3 15,1-1-4-15,-2-3-5 0,1 2-3 0,-6 1-9 16,-1 0-9-16,7 3-13 0,-13 5-12 16,6-1-10-16,2 1-17 0,-8-1-4 0,0 4-3 15,0 4 5-15,0 3 4 0,0 0 4 16,-8 4 12-16,2 4 8 0,6-3 0 16,-6 2 0-16,-1 4-1 0,7-3 1 0,-6 3-3 15,6-4-3-15,-7 2 0 0,7-2-3 16,0-3-5-16,0-1-6 0,0 2-2 0,0-4-4 15,7 2 2-15,-7-6 5 0,0 0 10 16,0-1 5-16,0 1 3 0,0-4 7 16,0 0 1-16,6-4-1 0,-6 1-4 0,7-5-3 15,-1-2 3-15,0 2-1 0,2-4-2 16,-2 2-2-16,0-1 2 0,7 0 1 0,-6 3-1 16,-1-3 2-16,7 4 3 0,-6 0 5 15,6-4-2-15,0 4 0 0,0-1 2 16,-7 1-1-16,7 0-2 0,7 0 2 0,-7-1-3 15,0 1 4-15,0-1-3 0,0 1 1 16,6-1-3-16,-5-3-9 0,-2 4-9 0,8-4-26 16,-1-3-16-16,1-1-19 0,6 0-13 15,-6-3-9-15,5-4-1 0,2 0 16 16,-1 4 18-16,0-8 11 0,0 4 15 0,0 0 17 16,1 0 24-16,-8 4 20 0,1-1 22 15,-8 5 28-15,2 3 17 0,-8-4 5 16,7 8-5-16,-7 0-19 0,-6-1-21 0,7 5-30 15,-7 3-17-15,-7 0-7 0,1 7-8 16,-7 0 4-16,-7 8-5 0,1 0 8 16,-1 6 4-16,0 2-1 0,1 2 0 0,0 1-1 15,-1 7 8-15,1-4 5 0,-1 4-2 16,1 4 5-16,5-4 4 0,2-1 1 0,-2 2-3 16,2-5-3-16,5 0 1 0,0-3-2 15,1-1-4-15,-1-3 3 0,1-3-1 16,0-1-2-16,-2-4-12 0,8-2-10 0,0-1-3 15,-6-4-4-15,6 0-2 0,0-3 2 16,0 0 5-16,0-8 4 0,0 0-1 0,6-3-3 16,-6 0 1-16,14-8-1 0,-8 4 3 15,7-7 5-15,1 4-1 0,12-9 2 0,-7 5 0 16,7-1 5-16,6-2 3 0,1 2-2 16,-1 1 2-16,1 0 2 0,7-1 1 15,-8 4-3-15,1 1 2 0,-1 3 11 0,-6-4 8 16,1 8 7-16,-2 0 7 0,-5-1 5 15,0 1 4-15,-8 3-4 0,1 1-9 0,-6-1-4 16,-1 0-13-16,1 1-7 0,-7 3-14 16,-7 0 0-16,1 3 4 0,-7 5-1 15,-6-1 5-15,-8 4 6 0,1 0 2 0,0 0-2 16,6 3-2-16,-5-3-2 0,5 4-2 16,0 1-2-16,1-6 2 0,6 1 0 0,0 3 0 15,7-6 2-15,-2 3 1 0,2-4 3 16,0 1 0-16,6-1 0 0,0-4 10 15,6 1 13-15,0 0 8 0,8-4 9 16,-1 0 11-16,7-4 12 0,-8 0 8 0,8-3 2 16,0 0 9-16,-1 0 7 0,-6-1 15 15,0 1 8-15,1-1-5 0,-2 5-7 0,-5-1-16 16,-1 1-22-16,1-1-30 0,-7 1-39 16,0 3-37-16,6 0-29 0,-6 0-18 15,0 3-17-15,0 1-24 0,0-1-13 0,0 4 3 16,7-3 8-16,-7 4 2 0,6-1 13 15,8 0 19-15,-2 1 18 0,1-5 17 16,7 1 11-16,6-1 9 0,-6-3 11 0,5-3 8 16,1-1 9-16,-6-3 11 0,6-4 6 15,-7 0 11-15,7 0 11 0,-6-7 10 0,0 4 10 16,-1-6 6-16,1 2 13 0,-7-4 11 16,0 8 9-16,6-5 11 0,-12 5 5 0,0 3-5 15,5 0-12-15,-12 4-16 0,7-1-24 16,0 0-25-16,-1 5-17 0,-6-1-10 15,0 4-5-15,0 0-1 0,-6 4-1 0,-8 4 6 16,8 3-2-16,-7 3 2 0,-6 4 5 16,5 1-5-16,-5 3 3 0,6-1-1 15,-6 1 8-15,-1 4-4 0,7-4-5 16,-7 4 6-16,0-4 1 0,8 3 1 0,-1-6-4 16,-1 3-1-16,2-4 9 0,-2-3 0 15,2-1-3-15,-2 5-6 0,-5-5-19 0,-1-3-46 16,1 4-85-16,-7-4-111 0,-6 0-113 15,-1-1-94-15,1 2-81 0,-8-4-28 16,1-1 37-16,7 0 88 0,-7-3 101 0</inkml:trace>
  <inkml:trace contextRef="#ctx0" brushRef="#br0" timeOffset="-137859.2">2520 11342 202 0,'0'-7'232'0,"0"-5"3"15,0 5-39-15,0 0-21 0,0 3-6 16,0-3 1-16,0 3 2 0,0 4 2 0,0-3-1 15,0 3-3-15,0-4-5 0,0 4-10 0,0 0-10 16,0 0-13-16,0 4-11 0,0-4-11 0,-6 0-16 16,6 3-13-16,0-3-2 0,0 7 2 15,-7 1 7-15,7 3 5 0,-7 4 4 0,7 3 0 16,-6 0-6-16,6 4-9 0,-6 4-16 16,6-1-9-16,0 4-7 0,0 1 1 0,0-1-1 15,6 4 8-15,0 4 11 0,1 0 12 16,6 3 9-16,0 0 7 0,0 5 2 0,0-6-11 15,1 5-7-15,4 0-2 0,2 0 6 0,-1 0-2 16,1 0-5-16,6 0 0 0,1-4-3 16,-1 1-10-16,6-1-11 0,-7 0-6 15,15 1-1-15,-1-1-1 0,0-3-1 0,7-1-5 16,5-3-1-16,2 0-4 0,6-3-4 16,6-1-1-16,0-4-4 0,7 2 0 15,6-6-2-15,-7 1-3 0,7-8-1 0,1 5-1 16,-1-8-3-16,7 0-4 0,-8 0-3 15,2-4 1-15,-2 1-3 0,2-1-1 16,-8 0-3-16,2-3 0 0,-8 0 1 0,0-1-4 16,-7 1 2-16,1-1-3 0,-14-3 2 15,1 4 0-15,-7 0 0 0,-13-4 1 0,1 0 1 16,-2 4 4-16,-5-4 1 0,-7 0 2 16,0 0 1-16,-7 0 1 0,8 0-2 0,-8 0-14 15,0 0-34-15,-6 0-61 0,0 0-102 16,0 0-130-16,0-4-176 0,-6 0-152 15,0 0-136-15,-8 1-48 0,2-1 42 0,-15-7 99 16,7 0 161-16,-6-3 154 0</inkml:trace>
  <inkml:trace contextRef="#ctx0" brushRef="#br0" timeOffset="-137411.55">4474 12309 104 0,'-19'-4'356'16,"-1"-3"59"-16,0 0 47 0,7-1-31 16,-7 5-93-16,8-5-51 0,-2 5-44 0,8-1-35 15,-1 0-28-15,1 4-25 0,0-3-29 16,6 3-34-16,0 0-26 0,0 0-17 0,0 3 4 16,6 5 16-16,0-1 23 0,7 0 32 15,7 8 27-15,6-4 23 0,0 3 8 0,7 1-3 16,-1 4-6-16,1-1-12 0,12 0-19 15,1 4-23-15,-1 0-21 0,1-4-19 16,-1 5-20-16,2-1-17 0,-2 0-15 0,-5-4-10 16,-2 4-8-16,1 0-6 0,-6-4-1 15,-7 4-1-15,0 0 6 0,-6 0 11 0,-7 0 17 16,-7 3 17-16,0 1 14 0,-12 4 10 16,-7-1 7-16,0 0 0 0,-14 4-7 15,2-4-6-15,-1 1-6 0,-6-1-4 0,-1 0-5 16,-7-3-6-16,8-1-7 0,-1-2-11 15,7-5-5-15,-7 0-7 0,15-3-6 0,-9 0-4 16,7-4 0-16,8-1-1 0,-2-2-1 16,2-5-10-16,-1 5-20 0,6-5-29 15,-6 1-47-15,7-4-95 0,-8 0-130 16,8-4-165-16,-7 1-166 0,0-5-128 0,6 2-100 16,-5-2 18-16,-2-3 90 0,8-4 150 15,0-3 172-15</inkml:trace>
  <inkml:trace contextRef="#ctx0" brushRef="#br0" timeOffset="-136176.08">12439 11001 124 0,'0'-10'299'0,"0"-2"35"0,0 1 22 0,0 0-106 16,-6 3-74-16,6 2-63 0,0 2-46 16,0 0-37-16,0 0-14 0,0 8 12 15,-8 0 29-15,2 6 46 0,0 5 44 16,-7 7 41-16,-7 4 30 0,0 4 17 0,2 2 5 15,-9 9-13-15,1 2-1 0,0-2 5 16,-7 7 12-16,7-1 10 0,-6 1 1 16,6-1-10-16,0 1-22 0,0 0-31 0,0 3-37 15,6 0-42-15,1-3-29 0,5 3-17 16,2 4-11-16,6-3-9 0,6 2-6 16,0 2-1-16,6-2-5 0,6 1-3 0,2 4-3 15,5-4-2-15,1 4-2 0,12-1-2 16,-5 0 0-16,11-2 0 0,1 2-2 15,1-3-1-15,5-3 0 0,8-1-3 16,-2-3-1-16,1-5 5 0,7 1 1 0,6-4 5 16,6 1 1-16,2-4-1 0,4-5-1 15,8 5-5-15,0-7-5 0,6 2-2 0,1-2-4 16,-1-1-2-16,6 1-2 0,-5-5-2 16,5 4 0-16,1-3-2 0,-7-4-3 15,0 0 0-15,0 0 2 0,-12-7-1 16,-8 3 1-16,-6-3 0 0,-6-5 6 0,-7-2 2 15,-13 3-1-15,0-8 0 0,-13 5 1 16,0-5-1-16,1 1-4 0,-9-4-13 16,-4 0-23-16,-1 0-60 0,0 0-132 15,-13-7-170-15,7-1-192 0,-14 1-161 0,0-8-141 16,-6 5-29-16,-7-5 86 0,-6-3 142 16,-6-1 182-16</inkml:trace>
  <inkml:trace contextRef="#ctx0" brushRef="#br0" timeOffset="-135801.09">14217 12895 171 0,'-13'-4'333'0,"0"-3"52"16,0 0 38-16,0 3-62 0,0-3-34 15,6 3-31-15,1 0-24 0,-1 4-26 16,1-3-29-16,-1 3-31 0,1 0-29 0,6 3-11 16,0 5 1-16,0-1 15 0,6 8 24 15,7 0 26-15,7 7 17 0,-1-1 0 16,7 5-13-16,1 7-27 0,5-4-30 0,1 4-36 16,-1 4-35-16,-6-4-28 0,1 0-17 15,-9 4-11-15,2-4-6 0,-13-1-1 0,-1 1 3 16,-6 1 5-16,-6-5 6 0,-7 0 2 15,-13-3 0-15,0-1-2 0,-13-2-1 16,0-2-7-16,-7-2-8 0,7-5-7 16,-7 1-23-16,1-4-53 0,6-4-115 0,7 4-140 15,-2-7-200-15,9-1-205 0,5 1-147 16,7-4-39-16,6-7 64 0,7-1 113 16,7-6 187-16</inkml:trace>
  <inkml:trace contextRef="#ctx0" brushRef="#br0" timeOffset="-134075.52">22938 11419 273 0,'0'-11'371'16,"0"-8"48"-16,0 5 30 0,0-1-128 0,-6-3-83 16,6 7-64-16,-8-4-45 0,2 4-32 15,0 4-10-15,-7-4 9 0,-7 3 23 0,0 1 32 16,-12 0 19-16,-1 3 18 0,-12 4 8 15,5 0 2-15,-11 4 4 0,-2-1-7 16,-5 8 2-16,-1 1 3 0,0 2 0 16,1 7-7-16,-1 2-14 0,-6 3-19 0,6 3-21 15,1 0-24-15,0 5-23 0,-1 2-17 16,7 4-14-16,7 4-9 0,-2 1-2 0,9 2-3 16,-1 8 0-16,6 0-2 15,13 3-6-15,0 5-2 0,8 3-4 0,6-1-3 16,6 9-4-16,6-1-3 0,6 4-2 15,15-4 2-15,5 4-3 0,7-7-3 0,7-1-2 16,7 1 0-16,18-4-2 16,0-8 0-16,14 5-2 0,0-8 0 0,6-4-2 15,7-3-1-15,-1-4 3 0,1-7-4 16,-1-1-1-16,-5-7-1 0,6 0-2 0,0-3 0 16,-7-8-4-16,6 1 0 0,-12-4 1 15,6-1 0-15,-13-6 0 0,1 2 0 16,-14-2 4-16,0-5 0 0,-7 1 0 15,-12-4-8-15,0 0-19 0,-8 0-33 0,-5-4-71 16,-7-3-126-16,0 3-161 0,-7-6-181 16,1-1-144-16,-14-4-136 0,1 1-22 0,-7-6 75 15,0 2 135-15,-7-4 174 0</inkml:trace>
  <inkml:trace contextRef="#ctx0" brushRef="#br0" timeOffset="-133691.54">23908 12774 155 0,'-19'-26'314'16,"-1"1"46"-16,7-1 47 0,0 4-70 16,0 0-15-16,7 4 0 0,-8-1 9 0,8 5 24 15,6-1 44-15,-6 5 31 0,6-2 2 16,-8 6-25-16,8-2-39 0,0 4-60 15,8 0-83-15,-2 8-78 0,0 0-52 16,14 7-25-16,-1 4-11 0,1 6-5 0,6 2-3 16,0 6-5-16,7 4-5 0,-7 3-7 15,-1 4-1-15,1 1-4 0,-6 3 0 16,0 3 2-16,-7 1 1 0,-7 0 3 16,-6-1 5-16,0 1 4 0,-12-4 4 0,-15 0 2 15,1-4-2-15,-13-3-3 0,-13-1-5 16,0-3-8-16,-13-7-7 0,-7-4-5 0,1-7-6 15,-14-4-20-15,6-4-25 0,-12-3-39 16,0-1-54-16,7-3-113 0,-7-3-139 16,0 3-169-16,6 0-154 0,0 3-124 15,1 1-83-15,-1 0 37 0,6-4 101 0,2 0 164 16,-2-4 166-16</inkml:trace>
  <inkml:trace contextRef="#ctx0" brushRef="#br0" timeOffset="-126612.6">8381 6246 51 0,'53'-11'190'0,"-8"-4"0"0,-5 0-17 0,-8 1-17 16,-7 0-18-16,-5-5-21 0,-6 1-25 16,-8-1-22-16,-6-3-22 0,-13 0-17 15,-6 0-14-15,-1 1-4 0,-13-2 0 0,-6 1-2 16,-7 0 2-16,1 4 3 0,-13 4 2 15,-7-1-3-15,-1 0-2 0,-12 8-1 16,-13 0 0-16,-7 4-4 0,-13 6 0 16,-13 0 0-16,1 8 4 0,-7 4 8 0,-7 3 6 15,0 4 8-15,1 7 9 0,-8 4 4 16,0 8 4-16,2 3-2 0,-2 7-2 16,8 8-5-16,-2 7-5 0,8 7 2 15,7 4-6-15,-1 7-1 0,6 1-3 0,8 6-1 16,6 4-1-16,6 3-1 0,0 9-1 15,7 0-2-15,0 2-4 0,12 2-6 16,8-2-6-16,6 1-3 0,6-4-1 0,7 3 1 0,7 2 1 16,6-1 4-16,7 4 3 0,5 3 0 15,1 1 0-15,6 2 1 0,1-3 0 16,12 0 4-16,1-3 1 0,6-4 11 16,13-4 13-16,0-3 12 0,19-4 14 0,1-4 8 15,13 0 11-15,13-7 9 0,6-4-1 16,6-7 2-16,8 0 5 0,5-3 6 15,13-9-1-15,8-2-2 0,12-8 2 0,13-4 2 16,7-7-5-16,6-7-4 0,14-5 7 16,-1-10 2-16,6 1-7 0,15-12-7 0,5-4-13 15,7-4-8-15,-1-6-18 0,8-4-10 16,0-4-7-16,6-8-8 0,6-3-5 16,0-7-2-16,1-4-8 0,-8-4-2 15,1-7-3-15,-13-3-1 0,-6-4 0 0,-7-4 0 16,-14-8 5-16,-5 1-4 0,-20-5-3 15,-7-6 1-15,-20 0-4 0,-5-7-1 16,-14-8-5-16,-20-7 0 0,-18-8-1 16,-8-6-5-16,-25-13 4 0,-20-3-6 0,-26-13-12 15,-27-16-23-15,-31-11-12 0,-33-11-1 16,-33-7-7-16,-20 3 5 0,-25 8 7 0,-14 11 20 16,2 10 12-16,-2 16 6 0,0 11 6 15,7 10-16-15,13 15-36 0,7 12-71 16,13 13-100-16,13 12-117 0,12 14-105 15,21 8-117-15,5 10-45 0,21 9 24 0,12 2 79 16,20 1 101-16</inkml:trace>
  <inkml:trace contextRef="#ctx0" brushRef="#br0" timeOffset="-125644.62">19134 6166 19 0,'26'-33'209'16,"-6"-4"11"-16,-1 0 10 0,-6 0-100 0,-6-2-50 16,-1-2-22-16,-6 1-8 0,-6-1-6 15,-7 1-2-15,0-4-1 0,-6-1 2 16,-8-2-2-16,-5 0-2 0,-8-1 3 15,-5 0 1-15,-14-3-3 0,-6 3-2 0,-6 1 0 16,-14 3-3-16,-6 0-4 0,-14 4 0 16,-5 3 3-16,-8 8 2 0,-12 0 6 15,-7 3 3-15,-5 7 5 0,-15 8 4 16,-19 4 3-16,0 7 3 0,-6 7 4 0,-7 8 4 16,-6 11 2-16,-8 7 1 0,-12 11 1 15,1 11-1-15,6 7-7 0,12 7-4 0,1 5-9 16,6 10-2-16,13 8-6 0,7 7-5 15,12 7-7-15,14 11-5 0,6 4-2 16,21 7-8-16,11 1-5 0,20 2 4 0,13 5 1 16,7-1-4-16,13 12 1 0,13 7 1 15,7 7 7-15,12 4 1 0,14 7 11 16,19 10 10-16,12 6 9 0,15 2 8 0,12 9 5 16,20-5 0-16,5 0 1 0,8-3 1 15,19-9 4-15,7 5 4 0,7-11-1 16,18-11-3-16,8-7-7 0,6-8-10 15,12-15-12-15,1-10-7 0,7-12-3 0,-2-14-1 16,9-7-4-16,18-11 6 0,7-12-2 16,-1-10 1-16,8-8-3 0,6-14-7 0,13-12-2 15,13-10-9-15,13-15 2 0,0-11-6 16,0-18-4-16,7-11-2 0,-7-19-1 16,6-11-1-16,-19-18-4 0,-20-11 4 15,-19-18 4-15,-19-7 12 0,-14-12 21 0,-26-3 18 16,-13-8 12-16,-25-6-1 0,-27-9-6 15,-20-14-11-15,-25-14-17 0,-27-16-17 16,-32-10-18-16,-25-14-3 0,-41-5 0 16,-31 4 0-16,-27 8-10 0,-26 7-10 0,-7 11-5 15,-12 7-9-15,0 18-16 0,-7 12-26 16,13 14-31-16,7 18-42 0,13 23-79 16,19 10-96-16,6 19-90 0,14 3-96 0,6 12-62 15,7 6 2-15,6 8 61 0,13 4 93 16,21 0 98-16</inkml:trace>
  <inkml:trace contextRef="#ctx0" brushRef="#br0" timeOffset="-124606.41">28265 7114 48 0,'27'-33'191'0,"-9"-3"15"0,2-5-37 16,0 5-50-16,-1-9-21 0,-13 1-12 15,2-2 1-15,-2-6 5 0,-6 0 5 0,-6-2-2 16,-8-5-3-16,-5 0-5 15,-14 1-10-15,0-5-13 0,-6 1-12 0,-13 0-6 16,-6 0-6-16,-8-4-3 0,-5 3-4 16,-14-3-3-16,1 4-2 0,-7 4-3 0,-14-5 1 15,1 5-5-15,-13-1-1 0,-13 1-2 16,0 3 1-16,-1-1 2 0,-6 9-3 16,1-1 2-16,5 11 3 0,1 4 3 15,-6 8 5-15,-2 10 3 0,-12 8 1 0,-6 7 0 16,-13 15-1-16,-7 7-2 0,7 10-5 15,0 9-1-15,6 10-3 0,-7 12-2 16,8 10 4-16,-1 11 1 0,7 18 1 0,0 8-1 16,18 15 4-16,15 0-1 0,19 7-4 15,13 3 2-15,18 1 1 0,8 7 1 16,20 3-1-16,-1 8-3 0,14 0-3 16,13 3-6-16,-1-3 2 0,7 0 1 0,13 3 5 15,0-3 15-15,13 0 22 0,7 0 19 16,12-4 19-16,7-3 16 0,6-3 10 0,14 2-3 15,13-8-6-15,-1 1-7 0,14-7-10 16,7-3-2-16,-1-5-4 0,19-6 5 16,7-5 8-16,13-7 9 0,20-3 6 15,13-8-5-15,7-7 4 0,6-11-4 16,6-3-14-16,7-12-20 0,12-8-17 0,8-9-12 16,-14-12-12-16,7-8-12 0,0-7-8 15,-6-14-7-15,12-8-7 0,-6-10-4 16,-7-12-9-16,1-7 1 0,-7-7-1 0,-13-11 2 15,-8-8 1-15,-5-11 2 0,-13-2 2 16,-6-6 6-16,-8-3 5 0,-19 1 3 16,1-12 2-16,-21 1 2 0,-12-12-3 0,-20-7-9 15,-12-14-7-15,-27-19-10 0,-20-14-8 0,-32-19-19 16,-33-18-27-16,-32-19-33 0,-33-17-24 16,-38-20-18-16,-34-3-24 0,-26 1-15 15,-19 3-19-15,-12 10-11 0,-8 16-36 0,-6 14-53 16,0 19-58-16,13 24-53 0,0 20-44 15,7 14-65-15,-1 19 3 0,7 10 46 16,14 8 72-16,12 11 76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15T11:56:44.1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30472 1890 2 0,'20'-3'101'0,"-6"-4"-13"0,5-2-12 0,-5 2-10 15,4-4-7-15,2 0-8 0,-7-3-4 0,7-1-3 16,0 0 0-16,-8 0-1 0,1-3-1 0,1 4 3 16,-2-1 1-16,2-3-4 0,-8 3-3 15,0 0-7-15,1 1-8 0,-7-4-9 0,0 3-4 16,0-3-6-16,-7-1-4 0,1 1-1 15,-8-4-1-15,8 0 0 0,-13 4-3 0,-1-8 2 16,0 4-1-16,-6 0 1 0,1-4 0 16,-1 5-1-16,-7-5 1 0,1 4-1 0,-1-4 2 15,1 5-1-15,-8-6 3 0,1 5-2 16,0 1 0-16,-7-5 0 0,7 4-1 0,-6 0 0 16,-1 0 0-16,-6 4 0 0,0-4 1 15,0 3 0-15,-7-3 1 0,-6 4 1 0,7-3 1 16,-14 3-1-16,7-2-2 0,-7 2 1 0,7 3 0 15,-6-3-2-15,-1 4-2 0,6-5 4 0,-5 5-1 16,6-1 2-16,0 1-2 0,0-2 1 16,0 2 0-16,6 3-1 0,-6-4 0 0,6 4-2 15,-6 0 1-15,-1 0 1 0,1 0 1 16,0 1 1-16,-6 2 0 0,0-3 1 0,-8 3-1 16,8-2-1-16,-1 2 0 0,-6 1-2 15,-1 0 1-15,8 0-1 0,0 3 1 0,6 0 1 16,-1 0-3-16,1 1 2 0,6-1 1 15,1 4 1-15,6-4-1 0,-1 4 0 0,1 0 1 16,1 0-1-16,4 0-2 0,-4 4 2 16,-1-4 0-16,6 0 0 0,-6 4-1 0,0-1 0 15,-1 1 2-15,2 0-1 0,5 3 0 16,-13 0 0-16,8 1 1 0,-8 3-1 0,7-1 0 16,-7 6 1-16,6-5 0 0,2 3 0 15,-1 1-1-15,-1 3-1 0,8-3 1 0,-1 3-2 16,1 4 1-16,6-3-1 0,-1-1 2 15,1 4-1-15,1-4-1 0,5 4 1 16,1-4 1-16,5 4 0 0,-5-3 0 0,6 3 1 16,-1 0-1-16,1-1 2 0,7 6 1 0,-1-6-1 15,-6 4 1-15,14 5 2 0,-8-1 3 16,0 1-2-16,7-1-3 0,-7 4 1 0,14 0 0 16,-7 4-3-16,0-4 1 0,7 2 3 15,-1 3 0-15,1 2-2 0,6-3 2 16,0 3 0-16,0-3-1 0,6-1 2 0,1 1 1 15,-1 0 2-15,1-1 0 0,-1-3 1 16,1 0 2-16,5 1-3 0,2-2 1 0,-8-3 0 16,7 1-1-16,0-5 3 0,0 5 3 15,1-5 8-15,5 5 3 0,0-1 2 16,1 0 7-16,6 1 2 0,0 3 3 0,6-4 2 16,1 0 0-16,-1 4-1 0,8-3-2 15,-1-1-6-15,6 0-2 0,1 0-6 16,-1 0-3-16,8 1-1 0,-1-4-1 0,7-1 2 15,-1 1-1-15,7-1-2 0,0 2 1 16,7-6 1-16,0 5 0 0,-1-4-2 0,1-4-2 16,6 4-3-16,-6-1-1 0,6-1-5 15,-6-2 0-15,5-4-1 0,2 5 0 16,-2-5-1-16,8 1-2 0,-6 0 1 0,6-1 0 16,-1-3-1-16,-6-1 1 0,7 6 2 15,-7-9 2-15,7 4-2 0,-7-3-3 16,0-1 2-16,-7 0-4 0,8 0 2 0,-8-3-4 15,8 0 0-15,-1-1 1 0,0-3-2 0,6 0 1 16,1 0-5-16,0 0 4 0,0-3 3 16,-1-5 2-16,1 5 3 0,0-4 1 0,0-1 8 15,-8 1 1-15,2-4-1 0,-8 4 0 16,0-4 1-16,-5-1-2 0,-1 1-4 0,-6-3-2 16,0-1 0-16,-1-3-3 0,0 3-2 15,1-3 0-15,-7-4 1 0,7 4-2 0,0-5-1 16,0 2-2-16,-1-1 0 0,0 0-1 15,1-4 0-15,-1 1-1 0,1 2 0 0,6-2 2 16,-6-1 1-16,0 1-1 0,-1-1-1 16,1 0 0-16,-7 4 0 0,0-4-2 0,-6 5-3 15,-1-5-1-15,1 4 2 0,-1 0 3 16,-6 0-3-16,1 0 2 0,-1 0 0 0,-7 0 1 16,7 0 2-16,-7 0 0 0,1 4 1 15,-7-5 0-15,0 6 2 0,1-6-3 0,-7 5-2 16,-2-1 1-16,2 2-1 0,-7-5 1 15,1 3-3-15,-8-3 1 0,6 4-2 0,-12-4 0 16,0-4-2-16,0 1 0 0,-12-1 0 16,6-3 0-16,-8-1 0 0,1-2 0 15,-7 3-1-15,2-5 1 0,-9 1 0 0,1 0 1 16,0-3 0-16,-7-1-1 0,-5 0 2 0,-2 1 2 16,1-1 3-16,-6-3 3 0,-8-1-1 15,8 4 3-15,-7-2-3 0,-7 2-2 0,1 0-2 16,-1 4-5-16,0-4 0 0,-6 5 1 0,6-1 2 15,-6 3 1-15,-6-2 0 0,6 7 0 16,0-6-2-16,-1 6-3 0,-5-1 1 0,6 4-3 16,-7 0 2-16,0 1 1 0,-6-2 3 15,0 5 5-15,-6 3 0 0,-7 1 5 0,-1 3-16 16,-6 0-29-16,-6 0-32 0,7 7-40 0,-8-3-45 16,1 7-50-16,0 0-59 0,-1 0-18 15,8 4 11-15,-1-1 26 0</inkml:trace>
  <inkml:trace contextRef="#ctx0" brushRef="#br0" timeOffset="4481.47">26572 3370 104 0,'0'0'155'0,"-6"-4"-10"16,6 4-14-16,0 0-12 0,0 0-11 0,0-3-7 15,0 3-5-15,0 0-3 0,0 0-3 16,0 0-4-16,0 0-2 0,0 0-8 16,0 0-8-16,0 0-11 0,0 0-6 0,0 0-7 15,6 0-5-15,-6 0 0 0,0 0 3 16,0 0 7-16,0 0 7 0,0 0 10 15,6 0 9-15,-6 0 6 0,0 3-1 0,0-3 0 16,7 0-6-16,-1 0-12 0,7 4-15 16,14-4-11-16,-1 4-12 0,19-4-11 0,1 3-9 15,6 1 0-15,-6-4 0 0,12 4-1 16,-6-4-2-16,0 3 4 0,7 2-5 16,0-2 0-16,-1-3-3 0,1 7-1 0,6-7 2 15,0 8-4-15,0-5 3 0,0 1 1 16,0 3 0-16,0-4 1 0,-6 1 2 0,-7 0 2 15,1-1-1-15,-2 1 1 0,-5-4 1 16,-7 3-1-16,0-3-3 0,-13 4 0 0,6-4 2 16,-5 0 2-16,-7 0 2 0,-8 0 0 15,8 0 2-15,-7 0-1 0,-7 0-3 16,1 0-1-16,6 0-2 0,-13 0 0 0,6 0-1 16,1 0 0-16,-7 0 0 0,7 0-1 15,-7 0-1-15,0 0 0 0,6 0 0 16,-6 0 0-16,0 0-1 0,0 0 1 0,0 0 2 15,6 0-2-15,-6 0-2 0,0 0 2 16,0 0 1-16,0 0 0 0,0 0-2 16,7 0 2-16,-7 0-1 0,0 0 2 0,6 0-1 15,-6 0-2-15,0 0 4 0,0 0 0 16,7 0 1-16,-7 0-2 0,0 0 1 16,7 0 2-16,-7 0-1 0,0 0 0 0,0 0 0 15,6 0 4-15,-6 0 0 0,6-4-3 16,-6 4-1-16,0 0 1 0,8-3 1 0,-2 3-2 15,-6-4-2-15,6 4 1 0,0-3 1 16,8-5-1-16,-8 5-2 0,7-4-1 0,1 0 2 16,-2-5-1-16,1 1 0 0,7 0-1 15,0-3 1-15,-2-1-1 0,2-3 0 16,0 0-3-16,-1-1-2 0,7-3-1 0,-6 0-1 16,-1-3 2-16,1-1 0 0,0 0 0 0,-7 0 3 15,0 1 0-15,6-1 2 0,-13 4-1 16,8-3-3-16,-8 2 3 0,1 5 0 15,-1 0 1-15,1 0-1 0,0 3 1 0,-1 0 2 16,-6 1-1-16,0 3 1 0,6 4-3 16,-6-4 2-16,0 3-1 0,0 5-1 0,0-6-1 15,0 6-2-15,0 0 1 0,0-5-2 0,0 8 2 16,0-4-1-16,0 1-2 0,0 3-1 16,0-4-2-16,0 4-1 0,-6-3 2 15,0-1 0-15,-8 1 3 0,-5-1 4 0,-1-4 0 16,-6 5 5-16,0-4 1 0,-7 3 1 15,-6-3-1-15,-6-1-4 0,5 1-1 0,-5 0-5 16,-7-1-2-16,1 1 0 0,-2 0 0 16,1-4 1-16,-7 4 1 0,0-4 2 15,1-1 5-15,6 1-3 0,-7-3-1 0,7 3 2 16,-7 0 2-16,8-4 0 0,-8 4-1 16,0-4 3-16,1 5 2 0,-7-1 0 15,0-4 0-15,-8 4 0 0,2-4 1 0,0 4-4 16,-2 0-1-16,2 1-2 0,6 2-3 15,0-3-2-15,0 4 1 0,6-1 1 0,1 5 1 16,-1-5 1-16,7 5 2 0,6-1-1 16,7 0-1-16,0 0 2 0,6 4 0 0,7-3-3 15,0-1-1-15,1 4 4 0,5 0 0 16,7 0-3-16,0 0 2 0,0 0 2 16,7 0 0-16,-8 0-1 0,8 0 0 15,0 0 0-15,6 0-2 0,-8 0 1 0,8 0 0 16,-6 0 2-16,6 0-1 0,-6 0-3 15,6 0-1-15,0 0-2 0,0 0-3 16,0 0-3-16,0 4-3 0,0-4 2 0,0 3 3 16,0-3 1-16,0 4 3 0,-7 4 2 15,7-1 3-15,0 4 5 0,0 0-2 0,-6 3-1 16,6 5 0-16,-7-1 0 0,0 5-1 16,1-2 0-16,0 8 1 0,0-3 0 15,-8 3 0-15,1 5 6 0,-7-2-1 0,8 1 0 16,-2 0-1-16,-5 0-1 0,6 0 2 15,0-3-5-15,-1-1 1 0,2 0 0 0,-2-2 1 16,8-6-1-16,0 1 1 0,-1-4 0 16,1 0 3-16,6-3-1 0,0 0 1 0,-7-5 2 15,7 1 0-15,7-3 0 0,-7 0 0 16,0-1 1-16,0 0 5 0,6-3 0 16,-6 0 1-16,0-1 4 0,7 1 4 0,-7-4 0 15,6 3 1-15,-6-3-1 0,6 0-2 16,2 4-3-16,-8-4-6 0,6 0-2 15,0 0-4-15,8 0-3 0,-2 0-1 16,1 0-2-16,7 3 2 0,6-3-1 0,0 4-5 16,7 0-19-16,-1 0-29 0,1 3-36 15,6-3-43-15,-13-1-46 0,6 5-45 0,-5-5-36 16,-9 1-55-16,-4-1-15 0,-1-3 14 16,-6 0 33-16</inkml:trace>
  <inkml:trace contextRef="#ctx0" brushRef="#br0" timeOffset="6519.43">25972 2920 18 0,'-6'-4'138'0,"0"-3"-28"0,-1-1-38 0,-6-3-18 16,6-1-12-16,-5-2-6 0,-8 0 3 15,7-1 7-15,-7-3 7 0,1-4 1 0,-8 0 1 16,8-3-2-16,-13-2-4 0,-1-1-5 15,-6-6-5-15,0 5-3 0,-6-7-2 0,-1-1-3 16,-13-3-2-16,0-1-7 0,-12 1-4 16,0-4-5-16,-2 0-2 0,-4 3-3 15,5-2-3-15,0 6-1 0,7-3 0 0,6 7 3 16,8 0-1-16,-2 4-2 0,7 2 0 16,8 2-11-16,5 7-27 0,0-1-29 0,1 8-33 15,6 1-36-15,6 3-50 0,-5 3-27 16,5 4 5-16,7 0 14 0</inkml:trace>
  <inkml:trace contextRef="#ctx0" brushRef="#br0" timeOffset="7133.45">24585 1853 51 0,'0'-7'127'16,"0"0"-21"-16,0-1-8 0,0 2-10 15,0-2-11-15,0 4-11 0,-6-3-16 16,6 3-13-16,0 0-13 0,0 4-11 0,0 0-9 16,0-3-10-16,0 3-2 0,-7 3-2 15,1 1 1-15,-7 0 2 0,0 3 1 0,-1 5 3 16,-5-2 2-16,0 1 1 0,0 0 0 15,-1 0 1-15,0 1-1 0,1-2 1 16,-1 5-1-16,7-8 0 0,6 4 2 0,-5 0 2 16,5 0 0-16,7-4 4 0,0 1 5 15,7 3 4-15,-1 0-2 0,14-1 2 0,6 1 1 16,-1 0 0-16,9 1-9 0,4-1-17 16,1 0-25-16,0 0-33 0,7 3-55 15,-7-6-43-15,0 3-21 0,-7-8 2 0</inkml:trace>
  <inkml:trace contextRef="#ctx0" brushRef="#br0" timeOffset="7920.73">26148 3125 2 0,'0'0'180'15,"-6"0"4"-15,0 0-32 0,6-4-38 0,-7 0-34 16,0-3-25-16,-5 3-18 0,5-3-13 16,-13-4-5-16,8 0-3 0,-8 0 0 15,-6 0-4-15,-1-3-2 0,-5-2-1 0,-7 2 0 16,-7-1 0-16,-5 1 1 0,-8 3 4 15,-6-4 2-15,-14 4 4 0,-6-3 1 16,-12 3 5-16,-7 0 1 0,-1 0 1 0,-11 3-2 16,5-4 0-16,0 2 1 0,-6-1 0 15,6 0-1-15,7 4-2 0,-1-4 0 16,14 4-6-16,7-4-4 0,12 7-5 0,13 0-5 16,8 1-4-16,5-1 0 0,7 0 0 15,6 4-7-15,7 0-13 0,6 0-11 0,1 0-15 16,6 0-20-16,0 8-18 0,7-5-18 15,-1 5-24-15,7-1-42 0,7 4-29 0,-7 0-4 16,12-4 9-16</inkml:trace>
  <inkml:trace contextRef="#ctx0" brushRef="#br0" timeOffset="8316.32">24169 2890 167 0,'6'0'189'0,"7"-3"-25"0,-6 3-50 16,-1-4-22-16,1 4-10 0,-1-5 0 15,-6 5-1-15,6 0 1 0,-6-3 2 16,0 3-2-16,8 0-6 0,-8-3-15 0,-8 3-16 15,2-4-15-15,-7 0-16 16,-13 0-11-16,0-3-9 0,-19 4-1 0,-1-4 0 16,-7 3 0-16,-4 0 0 0,-2 0 1 0,0 4-2 15,7 0 1-15,7 0 0 0,-2 4 0 16,9 0 0-16,5 0 0 0,7 3 0 0,6 0 4 16,1 0 2-16,6 4 3 0,6 1 3 15,14 2 4-15,6 5 3 0,13-1 0 16,13 0 1-16,13 4-4 0,14 0-7 15,5 0-20-15,7 0-27 0,0 0-33 0,7-4-44 16,-7 4-66-16,-6-3-52 0,6-5-14 16,-13 1 10-16,7-3 22 0</inkml:trace>
  <inkml:trace contextRef="#ctx0" brushRef="#br0" timeOffset="8881.46">26266 3227 105 0,'6'-3'175'0,"0"-1"-31"0,-6 4-19 0,8-4-11 16,-2 1-7-16,-6 3-12 0,0-4-13 16,0 4-17-16,0-4-17 0,-6 4-15 15,-2 0-16-15,-4-4-10 0,-8 4-7 0,-13 0-2 16,1 0 0-16,-13 4 3 0,-14 0 5 16,0 3 8-16,-13 4 12 0,-12 0 9 0,-13 4 9 15,-8 3 8-15,-13 4 5 0,-5 1 0 16,-7 2-5-16,6 0-4 0,-6 2-1 0,6 1-7 15,0 1-1-15,7-3-4 0,6 0-6 16,13 0-2-16,7-1-5 0,7-3-4 16,12-1-3-16,1 2-3 0,12-8-1 0,6 0-1 15,8-1-2-15,7-3 2 0,5 0-6 16,7 0-23-16,0-4-30 0,6-3-40 16,1 0-39-16,-1 3-47 0,6-3-54 0,2-1-48 15,-1 1-8-15,0 1 18 0,0-5 28 16</inkml:trace>
  <inkml:trace contextRef="#ctx0" brushRef="#br0" timeOffset="9823.87">23849 3543 46 0,'-6'-8'191'0,"6"4"11"0,-7 1-57 16,7-1-39-16,-6 0-33 0,6 4-29 16,0-3-21-16,0 3-13 0,-6 0-10 15,6 0-2-15,-7 0-3 0,7 0 5 0,-7 7 4 16,1-3 9-16,-8 3 6 0,2 4 3 15,-8 0 5-15,7 3 0 0,-13-3 1 16,7 8-2-16,-7-4-3 0,6 3 4 0,-6 0-1 16,0 0 3-16,-7 4 0 0,7-3 0 0,1-1-1 15,-2 4-1-15,1-4-5 0,0 4-4 16,6-3-5-16,1-5-5 0,6 1-3 16,-6 0-1-16,12-1-1 0,-6-2 4 0,13-1 19 15,0-1 23-15,6 5 18 0,20 0 13 16,7-1 8-16,26 5-1 0,6-1-12 15,19 4-24-15,14 0-16 0,7 0-11 0,-1 4-36 16,7-5-48-16,-7 1-59 0,-1 0-73 16,-5-7-95-16,-7-1-51 0,0-2 1 0,-6-12 31 15</inkml:trace>
  <inkml:trace contextRef="#ctx0" brushRef="#br0" timeOffset="11817.63">28357 3348 35 0,'-7'0'163'0,"0"0"-1"16,1 0-55-16,-1 0-35 0,1 0-18 16,-1 0 1-16,7 0 11 0,-7 0 14 0,7 0 15 15,0 0 6-15,-6 0 1 0,6 0-10 16,0 0-8-16,0 0-10 0,0 0-8 0,0 0-2 15,0 0 2-15,0 0 11 0,0 0 15 16,0 0 19-16,0 0 21 0,0 0 25 0,0 0 18 16,0 0 0-16,6 0-15 0,1 0-26 15,6-3-31-15,0-1-37 0,7-3-30 16,12-1-22-16,1 1-12 0,6 0-8 0,7-1-6 16,6 0-1-16,0-2-2 0,13 2-2 15,7 1 3-15,12-3 6 0,1 2 3 16,6 0 1-16,0 1 6 0,7 0 1 0,-7 0-4 15,0-4-32-15,-12 3-53 0,-2 1-66 0,-4 0-70 16,-16 0-77-16,-10 3-116 0,-9-4-33 16,-5 5 19-16,-13-9 49 0,-8 1 58 15</inkml:trace>
  <inkml:trace contextRef="#ctx0" brushRef="#br0" timeOffset="12385.6">29854 3428 164 0,'-19'0'199'0,"-7"-7"-27"0,12 4-27 0,-5-1-4 15,6 1 4-15,6-1 3 0,1 0 3 16,0 0-1-16,-1 1-4 0,7 0-12 0,0-2-20 15,7-2-16-15,5 0-18 0,2-4-20 16,11 4-19-16,1-4-14 0,14 0-11 0,-1-4-8 16,13 4-5-16,6-4-2 0,1 4 0 15,13-4 0-15,6 1 3 0,7 3-1 0,0 0 1 16,12 0-5-16,1-4-26 0,-7 8-43 16,6-4-48-16,-12 4-50 0,0 3-55 0,-7 0-70 15,-6 1-37-15,-14 0 6 0,1 3 30 16,-7-4 39-16</inkml:trace>
  <inkml:trace contextRef="#ctx0" brushRef="#br0" timeOffset="12813.57">31535 3506 147 0,'-13'-11'193'0,"-1"0"-29"0,8-4-16 15,0 4-11-15,6-4-16 0,6 4-11 16,7 0-20-16,0-3-21 0,20 3-23 0,6 0-19 16,13 3-13-16,19 1-8 0,1 3-5 15,19 1-3-15,0 3 1 0,0 3 2 0,7-3 0 16,-7 4 1-16,-6 3 1 0,0-3 0 0,-7 8-14 15,0-6-19-15,-7 2-23 0,-6 3-26 16,-6-4-32-16,-6 4-42 0,-15-4-50 0,-5 0-15 16,-7 1 4-16,-12-4 16 0</inkml:trace>
  <inkml:trace contextRef="#ctx0" brushRef="#br0" timeOffset="14565.45">28779 3110 135 0,'0'0'121'16,"0"-4"-22"-16,7 1-17 0,-7-1-9 15,7 0-8-15,5 1-1 0,-4-1-4 0,-2 0-7 16,0-3-3-16,7 3-6 0,-6 1-3 0,6-5-5 16,-1 5-5-16,-4-1-5 0,4 0-4 15,-5 1-3-15,6-1-6 0,-7 1-4 0,1-1-2 16,-1 0-3-16,1 1-1 0,0-2-1 15,-1 5 0-15,0 0-5 0,-6-3-18 16,7 3-24-16,-7 0-37 0,7 0-50 0,-7 3-55 16,6-3-25-16,-6 5 1 0</inkml:trace>
  <inkml:trace contextRef="#ctx0" brushRef="#br0" timeOffset="15022.72">30707 3103 30 0,'-6'3'138'0,"0"-3"-33"0,-2 4-38 0,8-4-33 16,-6 0-18-16,6 4-9 0,0-4-5 0,-6 3-1 15,6 1-3-15,0 0-11 0,-6-1-18 16,6 1-20-16,-7-1-33 0,7 5-26 15</inkml:trace>
  <inkml:trace contextRef="#ctx0" brushRef="#br0" timeOffset="16937.82">28884 2875 92 0,'-6'-3'83'0,"6"3"-20"16,0 0-14-16,-8 0-8 0,8 0-6 0,0 0-6 16,0 0-4-16,0 0-7 0,0 0-5 15,0 0-5-15,0 0-4 0,0 0-5 0,0 0-1 16,0 0 0-16,0 0 0 0,0 0 1 15,0 0 2-15,0 0 1 0,0 0-2 0,-6 0-6 16,6 0-15-16,0 0-22 0,0 0-29 16,0 3-38-16,-6 0-16 0</inkml:trace>
  <inkml:trace contextRef="#ctx0" brushRef="#br0" timeOffset="26322.62">26884 3282 79 0,'-6'-4'152'16,"0"4"-40"-16,-1 0-40 0,0 0-20 0,7 0-8 15,-6 0-5-15,6 0 0 0,0 0 1 16,-6 0 1-16,6 0-5 0,0 0-5 16,0 4-3-16,0-4-5 0,0 0-6 0,0 0 1 15,0 0 8-15,0 0 8 0,6 0 6 16,-6 0 1-16,6 4 3 0,-6-4-5 16,7 0-10-16,0 3-12 0,-7-3-8 0,12 0-4 15,-5 0 2-15,13 4 6 0,6-4 2 16,6 0 4-16,7-4 0 0,0 4 1 0,13 0-2 15,1-3-8-15,-2 3-2 0,2-4-4 16,-1 4 1-16,-7 0-3 0,1 0 0 0,-13 0 0 16,-1 0-3-16,-6 0-1 0,-7 0-3 15,-5 0-5-15,-8 0-3 0,-12 0 1 16,-8-4 3-16,-12 4 0 0,-13 0-2 0,-6 0 3 16,-7 0 3-16,-13-3-1 0,0 3-1 15,-7-4 5-15,-6 0 4 0,7-2 0 0,-2 1-1 16,2-2 1-16,6 0 2 0,0 0 3 15,13-1 7-15,5 1 12 0,9 0 6 16,5 3 1-16,7 0-2 0,7 0-2 0,19 1-10 16,6 3-8-16,14-4-9 0,13 4 0 15,5 0-3-15,15 0-2 0,12 0 4 16,0 0 0-16,13 0 1 0,0 0-2 0,7 0 4 16,6 0-4-16,7 0 0 0,-7 4-3 15,0-1-1-15,0-3 3 0,-13 4-3 0,-7 4 1 16,-12-5-9-16,-13 1-3 0,-7 3-3 15,-13-3 1-15,-13 0 2 0,-19 3 1 16,-13-4 4-16,-15 1 7 0,-17-4 3 0,-8 4-2 16,-6-4 1-16,-7-4 1 0,0 0 3 15,-5 1-1-15,4-4-2 0,8-1 3 16,-6 1-1-16,12-4 4 0,7 3 5 0,7 1 7 16,5-3-1-16,8 6 1 0,6 0-2 15,13 0-3-15,13 1-6 0,6 3-7 0,20 0-1 16,7 0 1-16,13 3 2 0,13 1 0 15,12 0-2-15,8 0 2 0,11-1-1 16,8 4-1-16,6 0-1 0,-6 1-1 0,6-1 1 16,-12 4-2-16,-15-3-5 0,-5 2-11 15,-20 1-3-15,-13 0-2 0,-26 0-3 16,-13 0-2-16,-32-4 3 0,-14 5 13 0,-26-4 1 16,-12-5 1-16,-8-3 0 0,-5 0 3 15,-7-3 8-15,5-5 7 0,2 0 8 0,-1 1 12 16,14-4 18-16,6-4 20 0,13 4 16 15,0 4 9-15,19 0 1 0,7 0-6 16,13-1-15-16,13 1-19 0,13 3-24 0,19 1-17 16,14-1-12-16,19 0-3 0,7 0-6 15,12 1-1-15,14-1 0 0,12 4 1 0,8 0 2 16,12 4-2-16,0-4 4 0,-6 3 2 16,-7 1 1-16,-6 4-1 0,-14-5-15 0,-19 1-5 15,-12 0-5-15,-14-1-2 0,-33 1-1 16,-12-4 0-16,-33-4 16 0,-20 1 7 15,-26-5 3-15,-6-3 3 0,-13 0 3 0,-7 1 2 16,1-5-8-16,-14 3-39 0,1 5-90 16,-15 3-89-16,-4 4-47 0,-2 4-26 15,0-4-7-15</inkml:trace>
  <inkml:trace contextRef="#ctx0" brushRef="#br0" timeOffset="28637.46">28493 3249 179 0,'-26'4'221'0,"7"-4"12"15,-1 3-89-15,7-3-46 0,6 0-34 0,-6 0-24 16,13 5-18-16,0-5-8 0,0 0-4 15,20 0 1-15,-1 3-2 0,7-3 3 0,7 0 0 16,6 3-4-16,13-3 0 0,1 4-3 16,5-4-2-16,14 4 0 0,-7-4-2 0,7 3 1 15,-7 1-1-15,0-4 1 0,-6 0-1 16,-8 4-1-16,-5-1 1 0,-13-3-2 16,-7 0 1-16,-14 4 1 0,-5-4 1 0,-20 0-1 15,-13 0-1-15,-13 0 3 0,-13 0-2 0,-13 0-2 16,-7 0-1-16,0 0-1 0,-6 0 4 15,0-4 8-15,7 4 11 0,-1-3 14 0,7-1 12 16,13 4 20-16,-1-4 8 0,15 1 1 16,5-1-6-16,1 4-12 0,12-4-16 15,0 4-16-15,13 0-13 0,7 0-7 0,7 0-7 16,13 0 0-16,6 0 4 0,13 0 1 16,7 0-1-16,12 0 0 0,8 0 1 15,11-3-1-15,8 3-2 0,0-3-2 0,6-2 1 16,0 2 0-16,1-1 0 0,-15 0 1 0,2 1 0 15,-14-1-1-15,-6 1 3 0,-8 3-2 16,-11-4 4-16,-1 4 1 0,-13-4 0 0,-14 4 1 16,-5-3-4-16,-7 3-2 0,-19 0-1 15,-14 0 0-15,-13 0 1 0,-13 0 1 0,-6 3 2 16,-6 1-1-16,-7 0-2 0,0 3-20 16,-1 0-30-16,8 0-36 0,6 4-39 15,0 4-45-15,6-1-67 0,7 2-34 0,7 2 1 16,-1 0 19-16</inkml:trace>
  <inkml:trace contextRef="#ctx0" brushRef="#br0" timeOffset="29755.94">27992 4158 164 0,'38'-8'199'0,"-5"1"-33"0,-7 3-26 0,0-3-18 15,-6 0-12-15,-1-1-11 0,-5 2-14 16,-8-2-9-16,7-3-7 0,-7 0-6 0,-6-1-6 16,0 2-7-16,0-1-4 0,0-3-7 15,-6-2-6-15,-7 2-3 0,0-5-4 16,-6 5-6-16,-8-4-4 0,-11 3-4 0,-15-4-5 15,-12 5-4-15,-6 0-3 16,-14-2 0-16,-6 2-2 0,-7 3 2 0,-13 0 5 0,0 4 3 16,-5-1 8-16,-8 1 5 0,-7 3 6 15,-6 1-2-15,7 3 0 0,-1 0-1 16,1 3-5-16,7 1 2 0,13 3-2 0,-2 1-3 16,15 6-3-16,6 1-4 0,12 4-2 15,1-1-7-15,13 7-2 0,13 1-4 0,7 7 2 16,5-1 4-16,14 6-2 0,7 2 2 15,5 4 3-15,14 0 1 0,14 3 0 16,5 1-3-16,7 0 3 0,20 3 3 0,-1 0 1 16,20 1 2-16,14-1 3 0,6 3 1 15,19 1-1-15,7 1 0 0,5 3-2 0,15-5 2 16,-1-3 0-16,7 5 3 0,19-2-1 16,14-3-2-16,12 5 2 0,13 2-4 15,1-6 2-15,12-1-5 0,7 0 0 16,13-3 2-16,12-1-4 0,2 1 5 0,5-4-2 15,1-4-4-15,-1 0 0 0,8 1-6 16,5-4 4-16,-19-1-6 0,6-3-4 0,-5-1 3 16,-1-1 0-16,-1-2 1 0,-12-7-1 15,-6-4 1-15,-14-4 2 0,-6-3-2 0,-6-3 0 16,-1-5 2-16,-7-6-5 0,-5-1-4 16,-13-7 0-16,-21 0 2 0,-18-7 0 0,-28 3 0 15,-11-7 0-15,-21-3 1 0,-5 2 0 0,-15-2-2 16,-12-1 0-16,1 1 1 0,-7-4 1 15,-7 3 1-15,-7-7 2 0,1 0 4 16,-1-1 0-16,-6-5 0 0,-7-6 0 0,8-2 0 16,-8-4 0-16,1-4-1 0,-1-8 1 0,-6 1 1 15,6-7 1-15,-6-1 0 0,-6-3 5 16,-13-1 0-16,-27 1 2 0,-25-8-1 0,-27 1 0 16,-19 3-3-16,-21-3-5 0,-4 3 2 15,-22 2 2-15,-17 3 2 0,-22-2-5 0,-12 5 1 16,-12 4-2-16,-2 2 4 0,-12 4-4 0,-6 8 0 15,-7 7 0-15,-6 0 7 0,-7 11 6 16,-13 4-10-16,-7 3-2 0,-19 11-2 0,-7 8 4 16,-12 7-1-16,-8 11-2 0,1 4 0 15,7 7 7-15,12 7 0 0,20 4-16 16,13 4-34-16,32 7-38 0,27 0-45 0,32 3-49 16,20 4-50-16,25 5-51 0,20-2-34 15,20 2 5-15,13 2 29 0,20-3 36 16</inkml:trace>
  <inkml:trace contextRef="#ctx0" brushRef="#br0" timeOffset="31680.65">26272 4348 213 0,'33'0'308'0,"-13"-7"18"0,-2 0 11 0,-10-4-139 16,-2-1-81-16,-6 1-47 0,-6 0-24 16,-2 1-9-16,2-1 2 0,-6 4 2 0,-2-5 0 15,-11 5 2-15,-1-4-6 0,-7 4-9 16,-7-1-13-16,-11 5-7 0,-8-1 4 0,-13 4 6 16,-12 7 9-16,-21 4 12 0,-31 4 11 15,-21 4 7-15,-19 6 11 0,-19 0 3 0,-20 5 8 16,-13 3 12-16,-12-4 12 0,-9 0 17 15,15-3 15-15,0 0 15 0,19-8 9 16,6 0-9-16,20-3-9 0,7 0-22 0,7-4-18 16,18 0-27-16,20-4-23 0,7 0-8 15,19 0-7-15,13-2-5 0,13-1-11 0,14-1 1 16,12-3-2-16,8 4-2 16,11-4-7-16,1 0-9 0,13 3-14 0,0-3-13 15,7 0-23-15,5 0-21 0,2 0-31 16,-2 0-30-16,8 0-38 0,0-3-58 0,6 3-60 15,0 0-54-15,6-4-33 0,8 4-28 16,-2-7-38-16,8 2 22 0,13 2 55 0,-7-8 60 16</inkml:trace>
  <inkml:trace contextRef="#ctx0" brushRef="#br0" timeOffset="35343.01">16503 5799 12 0,'-6'-4'29'0,"6"1"-7"15,-7-1-8-15,0 4 5 0,7-4 2 16,-6 1-1-16,6-1-1 0,-6 0 2 16,-1 1 8-16,7-1 4 0,-7 1 3 15,7-1 8-15,0 4 8 0,0-4 5 0,-6 4 3 16,6-3 2-16,0 3 0 0,-7-5-2 16,7 5-5-16,0 0-5 0,0 0-2 15,0 0-6-15,0 0-3 0,0 0-3 16,0 0 0-16,0 0 0 0,0 0-1 0,0 0 0 15,7 0-2-15,-7 0-2 0,6-3-3 16,1 3-5-16,6 0-6 0,7-3-6 16,-1-2-6-16,1 1-3 0,6 1-2 15,6 0-2-15,-5-1 2 0,11 0 2 0,-5 4 2 16,6-3 0-16,7 3 1 0,-1-4 2 16,1 4 1-16,-1-4 0 0,8 4 2 15,-1 0-1-15,-7 0 4 0,7 0-1 0,0 0-3 16,0 0 0-16,1 4-1 0,-8 0 3 15,7-1-1-15,1 5 1 0,-8-5 2 16,7 4-2-16,1 1 0 0,-2 0 0 16,8-1-3-16,-7 0 0 0,7 0 0 0,-8 4 0 15,8-3 5-15,6-1-3 0,-6 4 0 16,-1 0-1-16,1 0 1 0,0 0-2 16,-1 0-3-16,-5 3 0 0,-2-3 0 15,-5 8-4-15,0-4 0 0,0-1 2 0,-8 5-3 16,-5-5 0-16,6 4 1 0,-7-3 0 15,-6 3-2-15,7-3 0 0,-7 4 2 16,7-5 1-16,-7 4-2 0,0-3 0 16,0 0 1-16,-7 3 4 0,7 0-4 0,-6-3-1 15,7 4 3-15,-9-5 2 0,2 4-2 16,-7 1-1-16,7-5 1 0,0 5 0 16,-8-1 0-16,2 0-4 0,5 3 1 15,-6 2 0-15,0-4 0 0,-7 2 0 0,8 1 0 16,-1 4 0-16,-7-5 2 0,7 2 0 15,-6 3 0-15,-1-4 0 0,8 0 3 16,-8 0 0-16,0 3-1 0,1-3 0 0,-1-3-2 16,1 3-2-16,-1 0 0 0,1-4 0 15,-7 4 0-15,6-4 1 0,-6 1 2 16,6 2 0-16</inkml:trace>
  <inkml:trace contextRef="#ctx0" brushRef="#br0" timeOffset="36404.05">18828 6620 137 0,'0'-8'125'0,"7"5"-27"0,-7-4-19 0,6 2-6 16,-6 2-5-16,7-5-4 0,-7 5-8 16,6-1-8-16,-6 4-8 0,0-4-9 15,6 4-11-15,-6 0-6 0,0 0-6 0,7 0 1 16,-7 4 0-16,7 3 1 0,-1 1 2 16,0 4-2-16,1-2 2 0,0 1-1 15,-1 3-2-15,7 5-1 0,-13-4 3 16,14 6 1-16,-8-2 1 0,0 4 0 0,0-2 0 15,2 1 3-15,4-4-3 16,-5 4 2-16,-1 4-1 0,8-8 0 0,-2 3 3 16,-6 2 1-16,8-1 2 0,-1-4 1 15,0 1 1-15,6-1 0 0,-5 0 4 16,-2-4 0-16,8 2-1 0,-7-2 2 0,0-3 2 16,6 0 1-16,-5-3 0 0,-1 3 0 15,0-4 1-15,0 0 3 0,-1-3 9 16,2 3 18-16,-8-3 22 0,1-4 15 0,0 0 9 15,5 0 1-15,1-8-8 0,1 1-23 16,5-4-22-16,0-3-21 0,1-5-12 16,7-6-8-16,-2-1-3 0,1-3 0 0,0-1-4 15,0-6-4-15,7-5-3 0,-1 2-1 16,-5-6-1-16,5 1-1 0,-6 4 3 16,-7 0 0-16,1 3-8 0,-7 7-35 15,0 1-53-15,-6 4-68 0,-1 3-63 0,-6 3-73 16,-6 8-65-16,-1 1-6 0,1 6 31 15,-8 0 57-15</inkml:trace>
  <inkml:trace contextRef="#ctx0" brushRef="#br0" timeOffset="40813.1">27594 6964 64 0,'-32'-7'100'0,"-1"3"-22"0,1 0-15 15,6-3-9-15,6 3-2 0,1 1-3 0,-1-1-5 16,7 4 0-16,0-4-4 0,6 4-1 15,-5 0-6-15,4 0-3 0,8-4-4 16,-6 4-5-16,0 0-2 0,6 0-5 16,0 0-7-16,0 0-3 0,0 0-1 0,0 0-2 15,0 4 5-15,0-4 6 0,6 0 8 16,0 4 9-16,8 0 9 0,5-1 5 16,13 1 3-16,8 0 4 0,12-1 0 15,20 1-1-15,6 3 2 0,19-3 1 0,14 3 3 16,13 1-4-16,6-1-2 0,20 0-2 15,12 1-11-15,21 2-7 0,-1 1-6 16,1 1-4-16,-1-1-5 0,1 0-6 0,5-4 0 16,1 4 2-16,1-4-8 0,-9 4 0 15,2-3 1-15,-13-1-1 0,-8-4-1 0,-6 5-2 16,-12-5 1-16,0 1-3 0,-21 0-1 16,-6 0 3-16,-6-1 1 0,-20-3 0 0,-6 4 2 15,-14-4 3-15,-12 0 2 0,-7 0 1 16,-13-4 3-16,-6 4-2 0,-1-3-15 15,-12-1-27-15,-7 0-36 0,-7 0-39 0,-6 4-39 16,-13-3-49-16,0-1-56 0,-12 0-12 16,-2 4 13-16,1-7 26 0</inkml:trace>
  <inkml:trace contextRef="#ctx0" brushRef="#br0" timeOffset="42162.94">27229 8829 44 0,'-6'0'187'0,"0"0"21"0,0 0-44 16,6-4-34-16,-8 4-21 0,8 0-13 16,0-4-15-16,0 4-15 0,8-3-15 0,-2-5-8 15,6 5-4-15,8-9-3 16,7 5 3-16,5-4 7 0,13 1 15 0,8-1 10 16,18 0 7-16,7-1 10 0,20-2 5 15,12 3 2-15,8 0-7 0,19 0-6 0,13 3-9 16,25-3-13-16,27 4-14 0,13 0-5 15,13-1-9-15,13-2-11 0,20 2-7 16,12 1-6-16,0-3 1 0,7 1-8 0,0-5-2 16,-12 3-2-16,-7-4-4 0,-14 4 4 15,-19-3 0-15,-20-1 1 0,-25 4-1 0,-14 0 0 16,-13 0 3-16,-13 4 0 0,-19 3-5 16,-13 1-15-16,-13-1-29 0,-21 0-35 0,-4 1-46 15,-15 3-50-15,-6 0-31 0,-20-5-13 16,1 5-5-16,-20 5-5 0,-6-5-16 0,-14 3 17 15,-12-3 16-15,-8 0 19 0</inkml:trace>
  <inkml:trace contextRef="#ctx0" brushRef="#br0" timeOffset="43118.18">27184 9448 53 0,'-7'3'181'0,"7"1"5"0,-6 1-52 0,6-5-44 16,0 3-26-16,6-3-16 0,1-3-5 16,0 3 7-16,5-5 12 0,8 1 8 15,0 1 5-15,5-5 1 0,8 1 3 16,7 0-2-16,11-1 3 0,8-3 12 0,6 0 12 16,13 1 5-16,14 2 2 0,5-3-6 15,20 0-1-15,13 0-12 0,20 4-13 16,33 0-9-16,32 4-10 0,20 3-6 15,31 0-15-15,14 0-12 0,14 3-10 0,5-3 0 16,8 3-3-16,-2-3-8 0,-12 0-6 0,-13-3 3 16,-12 0-2-16,-27-6-7 0,-20 3-4 15,-12-2-16-15,-21-3-23 0,-19 7-48 0,-6 1-52 16,-13-1-54-16,-19 0-51 0,-15 4-50 0,-11 0-46 16,-14-3 5-16,-20-1 35 0,-12 0 45 15</inkml:trace>
  <inkml:trace contextRef="#ctx0" brushRef="#br0" timeOffset="45727.08">27152 8971 164 0,'6'0'217'0,"-6"0"3"0,0 0-72 0,0 0-54 15,6 0-41-15,-6 4-25 0,0-4-10 0,0 0-5 16,0 0 4-16,0 0 8 0,0 0 13 15,0 0 14-15,-6 0 16 0,6 0 13 16,0 0 6-16,-6-4-4 0,-1 1-11 0,-12-1-13 16,-1 1-19-16,-13-1-13 0,-6-3-12 15,-7-4 1-15,1 3 0 0,-14-6 4 16,1 3 6-16,-7-1 2 0,-7 1 0 16,0-3-3-16,-6 3-2 0,0 0-8 0,0 0-5 15,0 0-2-15,-7 0 0 0,-6 0 1 16,-7 0-4-16,-6 0 3 0,-13 0-1 0,-13-3-3 15,-14 3-3-15,-12-4-2 0,0 0 3 16,-13-3-2-16,-14-1 0 0,-6 1 2 16,-19-7 0-16,6 3-2 0,7-4 1 15,-1 0 1-15,20 1 3 0,0-1 8 16,0-3 8-16,7 2 12 0,13 2 4 0,0 0 7 16,18-1 3-16,8 4-3 0,13 0-5 15,13 4-1-15,13-1 1 0,6 1 0 16,20 8 2-16,6-6 1 0,7 9-3 0,13-4-12 15,7 8-13-15,5-5-17 0,1 5-20 16,7-1-23-16,6 0-11 0,6 0-6 16,1 4-13-16,0 0-20 0,6 4-26 15,6 0-30-15,0 0-41 0,8-1-64 0,5 5-58 16,1-5-13-16,6 1 19 0,-1 0 34 16</inkml:trace>
  <inkml:trace contextRef="#ctx0" brushRef="#br0" timeOffset="47536.76">22013 8297 93 0,'0'0'82'0,"-6"-3"-17"0,-2-1-8 15,2 1-7-15,6-1-3 0,-6 4-3 16,6-4-6-16,0 4-7 0,-6-4-7 0,6 4-6 15,-8-3-7-15,8 3-4 0,-6 0-4 16,0-3-4-16,-7 3 1 0,6 0-3 16,-6 3 1-16,1-3 1 0,-8 3 3 0,0 1 2 15,1 0 4-15,-1 3 5 0,-6 0 5 16,0 0 0-16,7 5 2 0,-14-2 4 16,7 6-1-16,0-2-1 0,-7 1 0 15,7 3-1-15,-7-3-1 0,7 3-3 0,0 0 0 16,0-4-3-16,1 6 0 0,-2-6 0 15,8-3 1-15,0 4-2 0,5-1-1 16,1-6 1-16,0 3-2 0,7-4 0 0,-1 0 1 16,7 4 10-16,0-4 12 0,7 1 12 15,5-1 13-15,8 0 11 0,13 2 3 16,5-3-2-16,15 2-8 0,5-1-14 16,7 0-11-16,7 0-13 0,0-3-5 15,6 7-11-15,0-4-5 0,-6 1-20 0,-7-1-38 16,-7 4-47-16,1-4-70 0,-13 1-73 15,-7 3-39-15,-6-8-3 0,-1-3 25 16</inkml:trace>
  <inkml:trace contextRef="#ctx0" brushRef="#br0" timeOffset="48829.95">27933 9880 55 0,'39'0'94'0,"-7"4"-12"0,1-4-11 0,-7 0-2 15,0 3-4-15,0-3 3 0,1 0 6 16,-8 0 7-16,-6-3 10 0,6 3 5 16,-5 0 3-16,-8 0-1 0,8-4-7 15,-8 4-12-15,0 0-15 0,-6 0-15 0,0-4-16 16,0 4-11-16,0 0-9 0,-6-3-6 15,-8-1-3-15,-5 4-4 0,-7-7 1 16,-6 3-1-16,-7 1 0 0,-14-1 0 0,1-4 0 16,-7 1 0-16,-6 0 0 0,0-1 0 15,-6 1 1-15,6-4 3 0,-7 0 4 16,-6 0 4-16,6 0 3 0,-6 1 2 16,-7-6 3-16,0 2 0 0,1-1-2 0,-14 0-2 15,-6 1-3-15,-7-4-3 0,-19-1-6 16,-7-2 0-16,-12-6 0 0,-21 2 0 0,-13-8-1 15,-12-4-1-15,-13-3-1 0,-14-8-1 16,1 1 0-16,-14-5 1 0,8-2 5 16,-8-1 7-16,1-4 12 0,13 0 16 15,18 1 17-15,15 3 19 0,18 0 15 0,7 7 17 16,20 1 20-16,13-1 7 0,12 9 3 16,14-3-2-16,13 9-8 0,14 4-17 15,11 4-22-15,14 2-25 0,0 5-24 0,19 3-32 16,1 1-37-16,6 3-44 0,-1 4-54 15,8-4-56-15,6 7-50 0,0 0-26 16,6 1 4-16,7 3 6 0,0 3 16 16,0 1 14-16,14 3-25 0,5 1-10 15,0 3-2-15,8-4 19 0</inkml:trace>
  <inkml:trace contextRef="#ctx0" brushRef="#br0" timeOffset="49402.66">22873 8745 2 0,'6'0'211'0,"-6"0"9"16,-6-3 5-16,6-2-89 0,-7 1-64 15,0-3-33-15,1 3-15 0,0-3-3 0,-1 3-2 16,-6 1-1-16,0-5 0 0,-7 5-2 16,1-1-5-16,-7 0-2 0,-14 4 0 15,1 0 5-15,-13 0 4 0,-6 4 4 16,-8 3 5-16,-5 1 4 0,0-1 2 0,-8 0 3 15,1 1 2-15,6 4 3 0,-5-6 3 16,12 2 1-16,0 3-4 0,12-4-5 0,7 0-10 16,1-3-9-16,12 3-10 0,7-4-7 15,6 1-4-15,1 4-3 0,13-1 2 16,6 0 2-16,6 4 5 0,7 0 2 16,13 0 2-16,13 0 2 0,7 0-2 0,6 5-13 15,6-2-35-15,15 4-48 0,-2 0-72 16,0 1-80-16,1-1-40 0,0-4-9 15,-7 1 19-15</inkml:trace>
  <inkml:trace contextRef="#ctx0" brushRef="#br0" timeOffset="51188.1">28369 10737 29 0,'0'0'79'0,"0"-4"-16"0,0 1-14 0,0 3-1 16,0-4 1-16,6 4-2 0,-6-3-6 16,0 3-6-16,0 0-6 0,0-4-9 0,0 4-7 15,0 0-4-15,0 0-3 0,0 0-3 16,0 0 2-16,0 0 2 0,0 0 5 15,0 0 4-15,0 0 4 0,0 0 4 0,0 0 3 16,0 0 0-16,0 0-1 16,0 0 0-16,-6-4-2 0,6 4-2 0,-6 0-1 15,-7 0 0-15,0 0-1 0,-7 0 0 16,-5 0 4-16,-8 0 4 0,1 0 6 0,-15-3 0 16,-5 3 5-16,-7 0 1 0,-6-4 0 15,-6 0-4-15,-14 1-5 0,0-1 0 16,-5 0-9-16,-15-7-1 0,1 4-1 15,-13-4-5-15,-13-3-3 0,-20-5-4 0,-13 0 0 16,-19-6-1-16,-14-1-1 0,-12-3-3 16,-33-4-3-16,-14-8-1 0,-17-2 4 15,-16-5-5-15,-4-7 0 0,-8-7 2 0,7 4 11 16,20-5 17-16,25 1 17 0,26 7 25 16,14 0 19-16,26 8 17 0,18-1 3 15,16 4-7-15,17 4-14 0,14 2-19 0,19 6-17 16,14-1-19-16,5 7-11 0,20 5-29 15,7-1-54-15,13 6-63 0,0 6-51 16,13 2-56-16,0 1-93 0,7 7-27 16,-1 0 17-16,14 0 46 0</inkml:trace>
  <inkml:trace contextRef="#ctx0" brushRef="#br0" timeOffset="51909.48">22918 9451 163 0,'0'-7'195'0,"0"3"-15"0,0-3-67 0,0 3-39 15,0 1-26-15,0-1-18 0,0 0-14 16,0 4-9-16,-6 0 0 0,-1 0 5 16,1 4 7-16,-8 0 7 0,-5-1 8 0,6 1 8 15,-7 0 5-15,1 3 4 0,-7-3 3 16,0 3 1-16,-7 1 0 0,1 3-4 0,-7-4-3 16,-7 4-4-16,1 3-5 0,-8 1-4 15,-5 0 0-15,-1-1 4 0,0 1 4 16,-6 0 5-16,6-1 7 0,1-2 6 15,0 2 3-15,6-3-1 0,-1 0-4 0,1 0-6 16,13-4-10-16,0 1-12 0,7-1-9 16,12 0-10-16,-6-3-8 0,13 0-6 15,0-1 1-15,6 4 6 0,7-2 4 16,14 1 6-16,12 2 3 0,6 3 3 0,20-4-4 16,6 4-4-16,15 1-5 0,4 2-4 15,8 4-14-15,0 1-38 0,-1 2-56 16,-5 2-65-16,-8-2-80 0,1 5-87 0,-14-4-36 15,-6-4 13-15,-13-3 40 0</inkml:trace>
  <inkml:trace contextRef="#ctx0" brushRef="#br0" timeOffset="55623.65">20886 7606 87 0,'26'-9'108'0,"0"6"-19"0,-6-1-10 16,-1-3-7-16,1 0 7 0,-7 0-3 16,7-1 5-16,-2-2-3 0,-4 2 3 15,-1-3-1-15,0-4-3 0,0 4-7 16,0-4-7-16,-6-2-5 0,5 1-5 0,-5-2-4 15,0 0 1-15,-7 0 0 0,6-1 1 16,-6-3-4-16,-6 0-2 0,6 1-6 16,-7-2-10-16,-6-2-5 0,0-1-3 0,-6 0-3 15,-1 1 1-15,1-2 4 0,-7 2 8 16,-1 0 7-16,1-1 2 0,-6 4 2 16,-1-3-6-16,-6-2-9 0,1 2-9 15,-9 3-10-15,9-3-5 0,-15 2-1 0,8 2-1 16,-1-2 0-16,-6-2-1 0,0 4 3 15,0-2 1-15,-1 1 0 0,2-3 2 16,-2 2-1-16,1 1 2 0,-7 4-4 0,8-4 1 16,-8 4-3-16,-6-1-1 0,0 5-2 15,-1-1-2-15,-5 0 0 0,6 1-1 16,-6 6 2-16,-2-2 1 0,2 2 2 16,0 1 0-16,-2 3-1 0,8 1 2 15,-6 3-1-15,0 0 2 0,5 0-1 0,-6 3-1 16,1 5 0-16,-1-1 0 0,-6 4-1 15,7 0 1-15,-8 0 0 0,-6 4-1 16,8 3 1-16,-8 0-1 0,0 1-2 0,7-1 1 16,0 4-2-16,0 0 0 0,-1 4 3 15,2-5 1-15,11 5 1 0,-6 0-1 16,7 3 4-16,0-4-3 0,7 2-1 16,-1 2-2-16,7 4-2 0,-6 0 4 0,5 0 0 15,7 7 2-15,-5 4 1 0,-2 0 1 16,7 3 3-16,1 5-2 0,0 2 0 15,-1 5 0-15,7 7 2 0,-1 0 2 16,2 7 0-16,-1 1 0 0,6 2 1 0,-6 2 1 16,7 1 1-16,-1 3 1 0,-6 2 0 0,6 0 3 15,1 4 4-15,-1 4 0 0,7-4 2 16,-7 7 0-16,7-4 4 0,7 1 4 16,-7-4 0-16,6 0 0 0,8-1 0 15,-2 2 0-15,1-5 0 0,7 4-3 16,0 0-1-16,6-4 3 0,0 4 5 0,6-4 7 15,13 4 6-15,1-4 5 0,6-3 3 16,7 0 2-16,12-4 1 0,7-1-4 16,7-6-5-16,12-4-4 0,1 0-4 0,6-7-8 15,1-1-5-15,12-3-7 0,-7 0-2 16,7-8-4-16,8 1-3 0,-2-4 0 16,7-7-2-16,1 0-1 0,11-8-5 15,2 0 0-15,-1-6-1 0,7-5-4 0,-7-4-1 16,7-3 4-16,6-7 2 0,0 0-4 15,0-4 2-15,1-4 1 0,5-3-1 16,2-1-4-16,-2 1-2 0,-6-4-1 0,-6 4 0 16,-7-5 4-16,-6 1 3 0,-1-3 2 15,2 3 0-15,-9-4 1 0,8-3 0 16,-7-4-3-16,14 0-2 0,-7-3-5 0,5-5 3 16,-5-3-2-16,1-3-1 0,-2-4 1 15,1-5 3-15,-7 1 2 0,0-3 0 16,-6-5 0-16,-1-3 5 0,1 1-2 15,-13-5-1-15,6 0-3 0,-13 1-3 0,-6-1 1 16,-1-3-5-16,-12-1 1 0,-7 2-3 16,-6-6 4-16,-8 2-2 0,2-2-1 15,-15-2 1-15,-5-1-1 0,-7 1 1 16,1-5-1-16,-8-3 1 0,0 0 1 0,1-3 3 16,-7 3-3-16,7-3 1 0,-7-1 1 15,0 4 2-15,0-4-1 0,-7 4-3 16,0 0 3-16,-5-3-4 0,-8 3-1 15,1 0-3-15,-7-4-1 0,-1 4-1 0,1 0 3 16,-6 0 2-16,-1 0 3 0,7 8 2 16,-7-1-2-16,1 4-1 0,-1 5-5 15,1-2-4-15,-7 4-11 0,7 4-9 0,-8 0-8 16,1 1-8-16,-6 2-6 0,-1 1-3 16,-7 2 6-16,-4 2 5 0,-9 0 7 0,-6-1 11 15,-5 5 11-15,-8-2 6 0,-7 2 4 16,1-1 3-16,0 3 2 0,-6 1-2 0,-1-1 3 15,-1 5 3-15,-4-1 2 16,-1 4 1-16,-7 4-2 0,-7 7 0 0,-5 0-2 16,-7 7-3-16,-14 8-2 0,8 7-2 15,-8 4 0-15,1 3-25 0,6 8-40 0,1 6-52 16,5 6-49-16,-6-2-46 0,14 12-51 16,5-5-65-16,8 10-7 0,12 1 26 15,14-3 37-15</inkml:trace>
  <inkml:trace contextRef="#ctx0" brushRef="#br0" timeOffset="57385.64">17434 8554 150 0,'7'0'221'0,"6"-4"15"15,-7 1-62-15,-6-1-36 0,7 0-17 16,-1 1-15-16,-6 3-8 0,0-4-7 0,0 0-5 15,0 1-9-15,0 3-9 0,0-4-7 16,0 4-8-16,0-4-6 0,0 4-7 16,0 0-3-16,-6 0-7 0,-1 0-5 0,1 0-6 15,-7 4-4-15,-6 0-4 0,-8 3-1 16,-11 8 8-16,-9-1 11 0,-18 8 11 16,-6 5 11-16,-7 1 13 0,-14 9 10 15,-5 3 5-15,-7 1 7 0,-1-2 7 16,1 6 7-16,7-5 2 0,-8-3-1 0,14-1-8 15,7 1-14-15,5-8-13 0,14-3-21 16,7 0-16-16,5-8-14 0,14 0-8 16,7-3-4-16,-1-4-3 0,13 0-1 0,1-4-7 15,0 0-18-15,6 0-24 0,-1-3-34 16,8-4-43-16,0 3-52 0,-1-3-58 16,7 0-48-16,0 0-40 0,0-7-57 15,7 0-15-15,-7-7 23 0,6-5 50 0,0 1 56 16</inkml:trace>
  <inkml:trace contextRef="#ctx0" brushRef="#br0" timeOffset="57909.73">16093 8517 91 0,'13'-7'203'0,"-13"0"21"0,6 3-56 16,0-3-42-16,-6 3-28 0,0 0-17 16,8 1-19-16,-8-1-17 0,0 1-12 15,0 3-9-15,0 0-8 0,0 0-2 16,0 0 0-16,-8 3 5 0,8 1 9 0,-6 3 13 15,-7 4 14-15,0 0 10 0,-6 4 10 16,-1 3 9-16,0 0 6 0,-12 8 4 16,-1 0 0-16,-6 3 1 0,-6 7 0 15,-7 1-7-15,-7 4-7 0,-6 2-9 0,0 5-9 16,-7-1-6-16,0 4-6 0,1 1-6 16,-1-4-8-16,0-1-4 0,7 1-4 15,7-4-3-15,5 0-8 0,2-7-4 16,11-1-2-16,1-3-5 0,13 0-6 0,0-4-1 15,7-3 2-15,5-4 2 0,8 0 3 16,6 0 13-16,0-7 10 0,14-1 9 16,11-3 5-16,8 0 5 0,6-11 0 0,14 4-10 15,12-8-8-15,0 1-9 0,6-5-8 16,0 1-7-16,2-1-3 0,-8 1-4 16,-13 4-19-16,-1-1-37 0,-12 0-50 15,-5 1-55-15,-2-1-65 0,-13 4-65 0,7 0-39 16,-13 0-32-16,1 0-24 0,-8 0 15 15,0 0 43-15,1-3 54 0</inkml:trace>
  <inkml:trace contextRef="#ctx0" brushRef="#br0" timeOffset="61144.84">13441 9975 30 0,'8'-11'238'0,"-8"-3"26"0,0 3 24 0,0 0-74 16,0 0-44-16,0 0-17 0,0 4-12 15,0-2-8-15,0 6-21 0,0 0-16 16,-8-1-25-16,8 0-28 0,0 1-21 0,0 3-17 16,0 0-9-16,-6 0-5 0,6 3 2 15,0 5 2-15,-6 7 3 0,0 3 7 16,-1 7 9-16,0 5 7 0,1 6 3 0,-7 5 2 15,7 3 0-15,-8 3-6 0,8-3-5 16,-8 3-5-16,8-2-2 0,-7-2-2 16,7-2-2-16,-1 3 1 0,-6-8-1 15,7 2-1-15,0-6 1 0,-2 1 0 16,2-7 0-16,0-1-1 0,6-7 1 0,-7 1-11 16,7-4-29-16,-6-1-34 0,6-6-40 15,0 3-52-15,-7-8-68 0,7-3-85 16,0 0-23-16,0-7 6 0,7-4 24 0</inkml:trace>
  <inkml:trace contextRef="#ctx0" brushRef="#br0" timeOffset="61497.79">13370 10129 30 0,'0'-25'224'0,"0"-1"19"0,0 0 13 15,0 5-95-15,6-5-52 0,2 4-31 16,4 3-21-16,1-3-15 0,7 4-9 15,0 0-6-15,-1 2-7 0,7 6-6 16,0 3-2-16,0 3-3 0,1 4-6 0,-1 7 0 16,-1 4 2-16,1 4 3 0,-6 7 1 15,0 4 2-15,-1 7 7 0,-6 3 5 16,0 1 3-16,-7 7 4 0,1 0 7 16,-7 4 4-16,-7-5 4 0,1 5 2 0,-14-1 2 15,1 1-1-15,-1 0 2 0,-6-4 2 16,0-1 3-16,-7-2 1 0,1-1 3 0,-1-3 5 15,1-4 1-15,-1-4 0 0,-5 1-5 16,5-4-5-16,1-8-8 0,5 0-7 16,1-3-11-16,0-1-7 0,7-3-5 15,-1-3-14-15,8-1-40 0,4-4-58 0,2-3-60 16,0 0-57-16,12-7-56 0,0-4-59 16,14-3-35-16,-7-1 19 0,13-7 37 15,0-3 45-15</inkml:trace>
  <inkml:trace contextRef="#ctx0" brushRef="#br0" timeOffset="61930.73">14165 10279 37 0,'20'-11'246'0,"-8"0"19"16,-5 0 17-16,-7 0-77 0,0 1-52 15,-7 2-29-15,-5 1-13 0,-2 0-6 16,2 3-5-16,-15 1-12 0,8 3-15 15,-8 3-15-15,-5 1-15 0,7 6-8 16,-9 5-8-16,2 3-5 0,-1 1-4 0,1 3-4 16,5 3-5-16,2-2-3 0,5-2-3 15,0 1-2-15,8 0 0 0,-2 1 0 16,8-6 1-16,6-2 1 0,0 0 3 0,0-4 0 16,13-4 3-16,0-3 1 0,1-4 0 15,5-4 0-15,7-3-2 0,0-4 0 16,0-1-2-16,0-6 0 0,0 1 1 15,0-2 3-15,-6-3 6 0,0 0 11 0,-8 0 8 16,8 0 13-16,-7 4 12 0,-7-1 4 16,8 5-3-16,-8 3-11 0,-6 3-10 15,6 5-14-15,-6-1-16 0,-6 8-9 0,6 3-5 16,-6 4-1-16,-8 4 2 0,8 3-1 16,-7 4 2-16,0 0 2 0,6 3 0 15,-5 1 0-15,4 0 0 0,2-1-24 16,0 1-39-16,-1-4-51 0,7-3-53 0,-7 3-51 15,14-8-37-15,-7 1-29 0,13-8-49 16,-7 1 2-16,14-12 29 0,0 0 36 16</inkml:trace>
  <inkml:trace contextRef="#ctx0" brushRef="#br0" timeOffset="62489.47">14366 10111 59 0,'14'-33'259'0,"-2"1"33"0,-4 5 25 16,-2 2-93-16,0 6-59 0,-6 5-48 15,7 3-37-15,-7 3-26 0,0 8-12 16,0 4-3-16,-7 7 2 0,1 7 6 16,0 8 0-16,-8 4-3 0,2 6-10 0,-2 1-9 15,1 3-6-15,0 0-5 0,-6 1-3 16,-1-1-4-16,7 0 0 0,-7 1-7 16,1-5-20-16,6 1-25 0,0-8-24 15,0-3-19-15,6-4-12 0,1 0-1 0,0-8 16 16,6-7 21-16,0 1 19 0,6-8 16 15,0-4 10-15,1-3 4 0,6-4 4 16,0-4 5-16,0-3 5 0,6 4 1 0,-5-6 0 16,11-1 2-16,1-1-2 0,1 0-1 15,5 0 0-15,1 0 1 0,5 1 2 16,-4 1 4-16,5-1 3 0,-7 2 3 16,1 5 2-16,-1-1-1 0,-5 4 1 0,-9 4 11 15,2-4 16-15,-7 7 23 0,1-3 19 16,-8 4 12-16,-6-1 2 0,0 4-10 15,0 0-15-15,-13 0-23 0,0 7-18 16,0 0-7-16,-7 4-4 0,1 0 0 0,-1 0-5 16,0 4-2-16,8-1-3 0,-2-3-5 15,2 4 0-15,5-4-3 0,7 0 2 16,0 1 0-16,0-2 2 0,7-2 1 0,-1-5 1 16,8 1-1-16,4-1 1 0,-4-6-1 15,5-1 0-15,1-3-1 0,-8 0 0 16,8-4 2-16,-7-1 10 0,1 1 15 15,-8 0 15-15,0 0 10 0,1 4 3 0,-7 0 1 16,0 7-12-16,0-4-16 0,0 8-14 16,-13 3-10-16,7 4-8 0,-1 0-13 15,-6 7-33-15,6 0-51 0,1 1-62 16,6 3-63-16,6 0-69 0,1-4-85 0,6 4-20 16,6-7 24-16,7-5 44 0</inkml:trace>
  <inkml:trace contextRef="#ctx0" brushRef="#br0" timeOffset="62955.11">15897 10019 150 0,'6'-14'294'0,"2"-8"28"16,-8 3 23-16,-8 1-106 0,8 0-54 0,-6 0-26 16,0 2-22-16,-7 2-19 0,0 3-20 15,0 4-18-15,-1 0-23 0,2 7-25 16,-8 0-15-16,7 3-11 0,-7 1-5 16,8 7-2-16,-8 3-3 0,7 1 1 0,0 4-2 15,0-1 2-15,7 4 1 0,-2 3 2 16,2-3 1-16,6 4 0 0,0 0 1 15,0-1-2-15,0 1 0 0,6-1 2 16,2 1-3-16,-8 0 1 0,6-1-1 0,0-3 1 16,1 4 1-16,-7 0-2 0,6-1 2 15,-6-2 3-15,0-2 1 0,0 1 7 16,0 0 8-16,-6-3 13 0,-1-1 10 16,1 0 7-16,-8-3 7 0,2 0 3 0,-1-4-4 15,0-4-7-15,-6 0-9 0,5 1-7 16,-6-5-7-16,8-3-8 0,-1 0-8 15,-1-3-32-15,8-5-44 0,0-3-48 16,0 4-50-16,6-7-50 0,6 2-44 0,0-3-16 16,7 4-7-16,0-3-27 0,6 3-1 15,1 0 21-15,0 0 32 0</inkml:trace>
  <inkml:trace contextRef="#ctx0" brushRef="#br0" timeOffset="63426.66">16126 10279 175 0,'12'-7'283'0,"1"0"34"0,-6-4-18 15,-1 3-53-15,-6 1-33 0,7-1-24 0,-7 2-25 16,-7-2-25-16,7 4-25 0,-6 1-29 16,6-1-28-16,-7 4-25 0,-6 0-18 15,1 4-9-15,-2 3-6 0,1 4-2 16,0 0 0-16,0 4 1 0,-7-1 1 0,8 5-2 15,-2-1 3-15,2 1-1 0,-1 3 1 16,6-5 0-16,-6 6 2 0,13-5-5 16,-6 1-23-16,6-2-28 0,0 1-31 15,6-2-32-15,0-2-35 0,1-3-25 0,6-3-7 16,0-2 4-16,7-1 8 0,-1-5 14 16,1 0 20-16,6-5 25 0,-6-1 26 0,5-5 24 15,-5 0 23-15,6 0 26 0,-6-5 27 16,-1 2 26-16,-6-1 27 0,6 1 30 15,-5-4 30-15,-2 7 25 0,-5-4 11 16,0 4 1-16,-1 0-10 0,1 4-23 0,-1 3-28 16,-6-4-30-16,6 6-27 0,-6 2-22 15,0 0-11-15,0 2-7 0,-6 6-2 16,6 0 3-16,-6 2 2 0,-1 1 0 16,1 4 1-16,-1 0-1 0,0 3-2 0,1-4-2 15,0 5-1-15,-1-1-13 0,0-3-32 16,1 3-44-16,6-4-42 0,-6 5-39 15,6-8-47-15,0 4-57 0,0-4-25 16,0 0 13-16,6-8 28 0</inkml:trace>
  <inkml:trace contextRef="#ctx0" brushRef="#br0" timeOffset="64260.98">16366 10554 182 0,'0'0'255'0,"7"-4"21"0,-7 4-49 16,0-3-58-16,6 3-44 0,1 0-31 15,-1-4-26-15,0 0-19 0,8 1-17 16,6-4-15-16,-8-1-7 0,15 0-3 16,-8 2-1-16,0-5 13 0,8 3 18 0,-7-6 21 15,-8 2 20-15,8-2 17 0,-14-1 18 16,7 1 6-16,-7-1 0 0,-6-3-6 16,0 3-5-16,-6 0-7 0,6 1-15 15,-13 0-17-15,7 2-14 0,-8 4-18 0,8 1-17 16,-6 4-11-16,-8-1-6 0,6 8-3 15,1-1-3-15,1 4 1 0,-2 4 1 16,2 0-3-16,-2 5 0 0,8-2 0 16,-1 1 1-16,1 3-1 0,0 0 3 0,6-3 0 15,0 3 1-15,6-4-1 0,0-2 0 16,1 3 1-16,-1-8-1 0,8 0 0 16,-2 1 3-16,2-8 0 0,-2 0 0 0,8 0 0 15,-1-4 3-15,-5-3 1 0,5 3-2 16,1-3-1-16,-8-4-2 0,2 3 4 15,-2 0-2-15,-4 5-1 0,-2-4-4 16,0 3-1-16,1 4-3 0,-7-4-2 0,0 8-2 16,0-4 2-16,0 7 4 0,-7 0 0 15,7 1 3-15,-6 4-2 0,0-2-1 16,6-2 2-16,-8 3-3 0,8-5 2 16,0 2-1-16,0 0 3 0,8-1 1 0,-2-4 1 15,0-3 0-15,7 0-1 0,1-3-3 16,-2-1-7-16,8-3-5 0,6-5-4 15,-7 2-1-15,1-1 2 0,0 0 4 0,-1-4 6 16,1 4 3-16,-8 0 4 0,2 4 1 16,-8-1-4-16,7 2-1 0,-6 2-3 15,-1 0-1-15,-6 4 0 0,7 0-2 16,-7 4 4-16,0 0 2 0,0 2 3 0,6 2 2 16,-6-1-2-16,0 0-5 0,6 0-8 15,2 5-5-15,-2-4-1 0,0-1-3 16,7-4 0-16,-6 1 6 0,6 0 8 15,-1-4 7-15,2 0 1 0,-1 0 3 0,0-4 1 16,0 0 3-16,0 1-1 0,-6 3-2 16,-1-4 0-16,0 1-2 0,1 3-2 15,-7-4-3-15,7 4-2 0,-1 0-1 0,-6 0 1 16,7 0 2-16,-7 4 2 0,6-4 1 16,7 3 1-16,-6 1 0 0,5-1-3 15,-4-3-5-15,4 4-4 0,8-4-4 16,-7 0-3-16,7 0-1 0,-1-4 0 0,-6 1 5 15,6-1 2-15,1 1 4 16,0-1 5-16,-8 0 1 0,8-4 2 0,-7 4-2 16,1 1 4-16,-2-1-1 0,-6 1 0 15,8-1-3-15,-8 4-1 0,7-4-2 0,-7 4-11 16,8 0-19-16,-1 0-27 0,-6 0-34 16,5 0-44-16,8 0-50 0,-7 0-69 15,0 0-55-15,-6 0-13 0,5 0 17 0,-12 0 33 16</inkml:trace>
  <inkml:trace contextRef="#ctx0" brushRef="#br0" timeOffset="65325.54">12654 11301 150 0,'6'-10'178'0,"1"-5"-36"0,0 4-27 15,-1-4-11-15,7 4 2 0,-7 0 1 0,1 0-2 16,0 4-10-16,-1 0-14 0,0 3-19 15,-6 1-19-15,7-1-7 0,0 8 12 16,-7-1 24-16,6 12 27 0,1 2 29 16,-7 10 21-16,0 9 6 0,-7 5-12 0,1 2-23 15,6 5-25-15,-7 4-27 0,0-5-20 16,1 0-17-16,0 1-10 0,-1-4-8 0,0 1-3 16,7-10-4-16,-6-5-1 15,6-1 5-15,0-7 16 0,0-3 10 0,0-4 5 16,6-12 2-16,1-3 4 0,6-11-3 15,0-7-18-15,7-4-10 0,-1-7-7 0,0-9-2 16,8-5-3-16,-1-5-2 0,0-3-1 16,6-8-3-16,7 1-1 0,-6-1-2 15,-1 4 1-15,8 4 0 0,-7 7 2 16,-1 4 0-16,-6 3 1 0,7 11-1 0,-8 0 0 16,1 12-2-16,7 3 2 0,-7 4 1 15,6 10-2-15,-5 5 2 0,-1 7 2 16,0 2 3-16,0 13 1 0,-7 3-1 0,-5 0 2 15,-2 7 1-15,-5 4 0 0,-14 0 0 16,1 4 3-16,-14 0-2 0,-6-1 1 16,1 0 0-16,-15-2 0 0,1-1-1 15,-6-1-1-15,-1-6 2 0,1 0 0 0,5-8-2 16,8-3 1-16,-1-4-1 0,7-8-4 16,7-3-10-16,5-7-12 0,14-4-9 15,0-11-10-15,14-3-7 0,5-5-1 0,7-3 1 16,0-3 9-16,13-1 7 0,1-4 3 15,5-3 7-15,1 1 3 0,5-1 6 16,8-1 2-16,-6 1 4 0,-1 1 4 16,-1 2 0-16,-4 5-1 0,-9 2-8 0,-5 5-5 15,-1 4-5-15,-12 3-2 0,-7 7 1 16,0 4 5-16,-13 4 7 0,0 10 5 16,-13 1 5-16,0 4 0 0,-7 3 3 0,-6-1-1 15,7 5 1-15,-7-4-2 0,6 0 0 16,0 0-2-16,8-4-2 0,-1-3-5 15,6-1-1-15,0 1 0 16,14-7 0-16,-7-1 2 0,13-4 1 0,6-3 2 16,1-3-4-16,0-4-4 0,13-4-1 0,-7-4-2 15,0-3 0-15,6-1 0 0,-6 1 6 16,-6-1 4-16,-1 5 4 0,0 3 1 16,-5-4 0-16,-1 8 0 0,-7 3 0 0,1 1-1 15,-1 3-1-15,-6 3-1 0,7 5 0 16,-7 3 1-16,0 0-2 0,0 0-19 15,0 3-33-15,6-3-38 0,0 0-38 16,2 0-38-16,4-3-44 0,1-5-24 0,7-3-10 16,6-6-18-16,6-6-16 0,1-3 13 15,0-7 28-15</inkml:trace>
  <inkml:trace contextRef="#ctx0" brushRef="#br0" timeOffset="65825.75">14243 11360 63 0,'26'-40'205'0,"0"-1"40"0,-6 9-9 15,-1-1-19-15,-6 7-19 0,0 4-20 16,-7 3-28-16,2 9-31 0,-8 2-30 15,0 8-27-15,0 12-20 0,-8 2-8 0,2 11-3 16,-7 5-3-16,0 3-9 0,0 3-7 16,7 5-3-16,-8-1-4 0,2 0-3 15,5-3-9-15,1 4-22 0,-1-9-25 16,0 1-29-16,7-7-23 0,0-1-14 0,0-5-2 16,0-6 13-16,7-7 19 0,0-3 25 15,-1-8 22-15,7-3 15 0,-7-4 10 0,8-4 9 16,-2-7 9-16,2 4 3 15,-1-4 8-15,-1 0 4 0,8 0 3 0,-6-1 3 16,5 5-1-16,7-4-2 0,-6 4-5 16,6 0-4-16,-1 3-3 0,1-3-4 15,1 7 1-15,-1-4 0 0,-6 3 3 0,-1 6 7 16,1-2 10-16,-8 1 13 0,2 0 13 16,-8 7 24-16,0-4 22 0,-6 8 17 15,-6 3 7-15,0 0 1 0,-2 7-7 16,-4 2-17-16,-1 2-21 0,-7 0-20 0,8 1-18 15,-2-1-11-15,8 0-8 0,0 1-8 16,-2-4-4-16,8-1-5 0,0-3 0 16,8 0 1-16,4-4-1 0,2-3 0 15,-2-4-2-15,8-4 1 0,-1-3 0 0,1-4-1 16,-1 0-2-16,1-3 2 0,0-1 3 16,-8 0 8-16,2 4 12 0,-1-4 9 15,-7 8 5-15,0 0 0 0,1-1 0 0,-7 5-8 16,0 3-13-16,0 3-10 0,-7 8-23 15,1-3-43-15,6 6-53 0,-6 1-55 16,6 0-54-16,0 0-55 0,0-1-84 16,6 1-8-16,0-4 24 0,1 0 40 0,12-8 48 15</inkml:trace>
  <inkml:trace contextRef="#ctx0" brushRef="#br0" timeOffset="66361.59">16249 11046 82 0,'7'-12'256'16,"-1"-3"20"-16,-6 4 13 0,0 0-98 0,0 0-52 15,-6 4-33-15,-8 0-18 0,1 3-9 16,-6 8-2-16,-8-1-2 0,-5 8-4 16,-1 8-1-16,-5-1 0 0,-8 8-1 15,0 3 0-15,1 4-1 0,-1 3-8 0,7-3-9 16,0 4-9-16,7-4-9 0,6-4-12 15,0 1-7-15,12-4-6 16,8-4-1-16,6-4-1 0,0-4-2 0,13-3-1 16,0-7 0-16,7-4-1 0,6-4 0 0,-1-7 2 15,9-3-1-15,-2-4-2 0,-7-1 0 16,8-7 0-16,-7 1-1 0,-6 3 6 16,6-4 20-16,-7 4 27 0,-5 4 23 0,-2-1 13 15,-5 8 5-15,0 0-5 0,-7 8-19 16,0 3-23-16,-7 3-24 0,-6 8-13 15,0 8-5-15,0-1-1 0,-6 7 0 16,5 5-2-16,-5 0-1 0,6-5-12 0,-7 5-36 16,14-1-49-16,-7 0-56 0,13-7-55 15,-6 4-52-15,6-5-34 0,6-5-18 16,0-2-31-16,7-3-5 0,7-11 25 16,-7 0 36-16,6-7 40 0</inkml:trace>
  <inkml:trace contextRef="#ctx0" brushRef="#br0" timeOffset="66712.74">16177 11320 158 0,'14'-26'246'0,"-2"4"38"16,2 4-43-16,-8 3-35 0,0 1-32 0,7 3-31 16,-13 3-30-16,7 1-30 0,-7 7-23 15,0 4-14-15,0 3-3 0,0 4-2 0,-7 4-1 16,1-1-5-16,-1 8-6 0,1-3-5 16,0 2-5-16,-1 2-4 0,0-5-4 15,1 0-3-15,6 0-1 0,-6-3-4 0,-2 0-2 16,8-4 0-16,0-4-1 0,0 0 2 15,0-3 0-15,8-8 0 0,4-3-1 16,2-4 3-16,-2 0-1 0,1-7 2 16,7-4-2-16,0 0 1 0,-1-5-3 0,1 2-1 15,-8 3 0-15,8 1 3 0,-7-1 4 16,0 7 2-16,0 0 2 0,-7 5 1 16,2 2 9-16,-2 5 12 0,-6 10 9 15,0 0 10-15,0 8 7 0,-6 2 1 0,-8 10-6 16,8-2-17-16,-7 4-12 0,-1 1-9 15,8-1-9-15,-6 0-26 0,4 1-38 16,-4-5-48-16,5 1-50 0,1-4-46 0,6 0-38 16,0-7-21-16,0-1-33 0,6-6-17 15,1-1 14-15,-1-7 25 0,8-7 29 16</inkml:trace>
  <inkml:trace contextRef="#ctx0" brushRef="#br0" timeOffset="67108.7">16737 11320 36 0,'14'-11'256'15,"-2"0"40"-15,2 4 41 0,-8-5-59 0,0 1-32 16,-6 4-23-16,0 0-27 16,0 0-34-16,-6 3-38 0,-7 0-35 0,0 4-35 15,-7 8-27-15,-5-1-15 0,-1 7-6 16,-1 5-3-16,-5-1-3 0,6 3 1 15,-1 2 0-15,9-1-1 0,-2 0-2 0,6-4 1 16,1 4-2-16,7-3-2 0,6-4 4 16,6-1 1-16,1-3 2 0,6-4 0 0,6-3 0 15,1-4 2-15,0-4-2 16,5 1 2-16,1-8-2 0,1-1 2 0,5-2 5 16,-6 3 12-16,-6-4 21 0,-1 1 25 15,1-1 21-15,-7 4 17 0,0 4 1 16,-6-1-10-16,-1 5-21 0,0-1-24 15,-6 4-23-15,0 4-15 0,-6 3-6 0,0 0-4 16,-7 8-5-16,6-4-28 0,-6 4-39 16,7-1-56-16,-8 1-63 0,8-1-53 15,6-2-43-15,0-1-20 0,0-4-9 0,6-3-19 16,1-4 1-16,6-8 24 0,7-2 30 16,-1-6 36-16</inkml:trace>
  <inkml:trace contextRef="#ctx0" brushRef="#br0" timeOffset="68298.09">17004 11176 35 0,'20'-43'199'0,"-1"-5"31"16,1 9-25-16,0-2-12 0,-7 0 11 0,6 8 6 16,-6 4 2-16,-7 7-14 0,8 4-23 15,-8-1-32-15,-6 9-33 0,7 6-18 0,-14 4-6 16,7 7 4-16,-12 4 12 0,4 7 12 16,-11 8 7-16,6 4-6 0,-6-2-5 15,-1 6-3-15,7-1-6 0,0 4-7 0,0-5-10 16,0 5-8-16,6-4-15 0,1-3-16 15,6 2-16-15,0-6-11 0,6-1-7 16,1-2-4-16,6-2-5 0,6-7 3 0,1-2-4 16,6-4-6-16,0-8-5 0,1-4-9 15,5-3-4-15,-7-5-4 0,2-2 4 16,-1-4 10-16,0-1 3 0,-6 1 9 16,-1 0 5-16,-6-1 1 0,0 5-1 15,1 3-3-15,-8-1-1 0,0 5-1 0,-6 3-2 16,0 4-3-16,-6 4 3 0,0 3 0 15,-2 5 2-15,2 2-1 0,-7 1 1 16,7 3 0-16,6 1-3 0,-7-1-10 16,7-3-8-16,0-1-9 0,0 1-5 0,7-4-3 15,-1 0 0-15,1-4 8 0,-1-3 8 16,8-8 9-16,-2 1 2 0,-6-5 3 16,14-4 5-16,-13-2 1 0,5 0 1 15,-4-5 0-15,4 5 4 0,-5 3 3 0,-7 0-5 16,7-1 0-16,-7 6-4 0,0 2 2 15,0 0-2-15,-7 8-2 0,0 6 4 16,1 6 1-16,-8 2 1 0,2 4 0 0,-8 3-4 16,7 1 3-16,-7 4-1 0,1 2 0 15,6-2 1-15,-6 2 0 0,-1 2 1 16,-6-5 2-16,7 4 0 0,-1-8 0 16,0 1 2-16,1-3 0 0,-1-6 0 0,14 2-10 15,-8-8-32-15,8-4-50 0,6-3-50 16,0-4-40-16,6-8-31 0,2-2-20 15,11-5 7-15,0-7 24 0,8-8 21 16,-1-3 20-16,6-7 15 0,1-3 19 0,-1-9 21 16,7-3 24-16,0-1 30 0,1-2 29 15,5 4 29-15,-6-2 30 0,1 9 28 16,-8 0 26-16,1 6 18 0,-7 9 6 0,-7 2-9 16,1 8-11-16,-8 4-7 0,2 11 4 15,-8 3 2-15,-6 4 7 0,-6 11 6 16,-2 3 1-16,-4 5-12 0,-1 6-24 0,0 1-22 15,-6 3-19-15,5 4-10 0,-6 0-8 16,8 0-3-16,5 0-11 0,-6 0-20 16,6-1-35-16,1-5-36 0,0-2-37 0,6-3-28 15,0-4-17-15,0-3-1 0,0-7 15 16,6-1 24-16,0-7 33 0,-6-4 24 16,7-3 17-16,0-4 22 0,-1-4 19 15,1 0 12-15,5 1 8 0,-4-5 13 0,-2 5 15 16,0-1 10-16,0 4 7 0,2 0 1 15,-2 0-2-15,0 4-7 0,7 0-12 16,-6 0-8-16,0 7-4 0,5-5-2 16,-6 5-1-16,8 0 0 0,-8 0-3 0,7 5 0 15,-6-5 1-15,0 3 3 0,-1 1 10 16,0-4 6-16,1 4 9 0,0-4 2 16,-1 3 1-16,0-3-3 0,-6 4-12 0,7-4-7 15,0 3-8-15,6 1-4 0,-7 0-4 16,0-1-3-16,8-3-6 0,-8 4-13 15,7-4-17-15,0 4-21 0,-6-8-21 16,13 4-21-16,-14-4-18 0,6 1-4 0,2-5 6 16,-1 1 12-16,-7 0 14 0,8 0 10 15,-8-2 10-15,0 2 9 0,0 4 5 16,2-5 1-16,-8 5-3 0,6-1 2 16,0 0-4-16,1 1-9 0,0 0-13 0,6-1-8 15,-7 0 2-15,7 0 6 0,0-3 16 16,0 3 38-16,7-3 51 0,-1 0 42 15,-6 3 38-15,7-7 33 0,-7 3 30 16,0 1 17-16,0 0 7 0,-7 0 10 0,0 0 5 16,-6 0 0-16,0-2-8 0,0 6-18 15,-6-1-27-15,0 0-30 0,-7 1-27 16,6 6-28-16,-6 1-21 0,1 0-19 0,-2-1-12 16,1 9-5-16,7-5-7 0,-1 1-7 15,1 2-25-15,-1 1-30 0,7 4-34 16,7-4-41-16,-1 0-46 0,7 0-47 0,0 0-37 15,1-4-60-15,5 0-16 0,0-3 15 16,0-4 33-16</inkml:trace>
  <inkml:trace contextRef="#ctx0" brushRef="#br0" timeOffset="68754.37">18939 11019 244 0,'-13'-14'287'0,"0"-5"34"16,0 1-36-16,6 4-64 0,-6-1-26 0,0 4-23 16,0 0-20-16,0 0-28 0,0 4-25 15,0 4-26-15,-1-2-28 0,-4 5-22 16,4 5-13-16,-5 1-7 0,5 6-3 16,2-2 0-16,-8 9 1 0,14-5-1 0,-7 8 1 15,7-4 1-15,-2 8 3 0,8-3 2 16,0 2 5-16,0 4 6 0,0 0 9 15,8 0 12-15,-8-2 7 0,6-2 8 0,0 1 4 16,1-1 1-16,-7-3 2 0,6-4 1 16,-6 1 5-16,-6-4 3 0,6-1-1 15,-7 1-3-15,-5-8-6 0,4 4-21 16,-10-4-50-16,4-3-82 0,1 3-95 16,0-7-98-16,6 0-121 0,1-7-82 0,6 0-12 15,6-4 42-15,1-4 73 0</inkml:trace>
  <inkml:trace contextRef="#ctx0" brushRef="#br0" timeOffset="68897.25">19284 11247 123 0,'13'3'289'16,"0"-3"15"-16,-13 4 2 0,0-4-120 15,-6 0-131-15,-1 0-107 0,-6 4-127 0,-6-4-68 16,-7 0-27-16,-1-4 3 0</inkml:trace>
  <inkml:trace contextRef="#ctx0" brushRef="#br0" timeOffset="70538.36">16796 9705 167 0,'66'-12'222'0,"-15"5"25"16,-12-4-64-16,1-1-18 0,-14 2-5 15,-7-1 11-15,1 0 11 0,-8-3 1 16,2-2-1-16,-8-2-14 0,-6 4-14 16,0-5-20-16,-6-3-21 0,-8 4-17 0,2 0-16 15,-8-5-14-15,-13 5-13 0,-5-4-13 16,-1 0-10-16,-14 4-10 0,-5 0-5 15,-1-4-3-15,-12 4 2 0,-2 0 6 0,-4-5 4 16,-8 5 4-16,-7 0 8 0,1-1 3 16,-13 1 2-16,-7 3-2 0,-6 1-1 15,-7 2-3-15,0 1-10 0,-6 4 0 16,-6 0-5-16,-1 7-4 0,-6-4-3 0,-7 4 4 16,7 4 9-16,-7 0 3 0,7-1 3 15,-1 1 2-15,8 3 2 0,-1 0-3 16,7 5-7-16,0-1-8 0,-1 3-10 15,1 1 2-15,0 0-6 0,0 7-1 0,6-4-2 16,6 4-3-16,1-5 5 0,6 6-5 16,13-1-1-16,7-3 3 0,7 2-1 15,12-2 1-15,7-1 0 0,6-2-1 16,14-7-2-16,6 7-4 0,6-6 2 0,0 1 0 16,14 0-2-16,-1 4 3 0,14 0 0 15,0 3 2-15,0 4-2 0,12 3 4 16,0 8 0-16,7 4 2 0,0 7 1 0,6 8-1 15,1 6 1-15,6 5 0 0,-6 6-2 16,-1 3 0-16,1 3-2 0,-1 2 1 16,1 7 7-16,-8-4-2 0,2 8 3 15,-1 0 0-15,0 4 2 0,0-1 1 0,0 8-6 16,0-3-3-16,0 2-2 0,-6 1 0 16,6 0 0-16,-7 0 0 0,7 4 0 15,0-4 0-15,1-1 1 0,5-2 3 16,1 2-1-16,6-6-1 0,0 0 2 0,-1 0 2 15,15-8-2-15,-8-7 1 0,7-4 1 16,6-7 2-16,-5-8 4 0,5-6 3 16,8-8 5-16,-8-4 5 0,7-11 5 0,7-3 5 15,0-8 2-15,-1-7 3 0,1-3-1 16,0-5 1-16,6 1-2 0,0-8 1 16,0 1 0-16,0-8-3 0,13 0 4 15,-6 0 2-15,13-8 3 0,-1 1-2 0,7-4-4 16,0 0-2-16,7-3-7 0,0-1-4 15,0 0-3-15,5-3-1 0,-5 3-2 16,7 1-2-16,5-1-2 0,7 0-2 0,-6 0-7 16,7 1-3-16,6 3 0 0,-8 0-1 15,8-4-3-15,-7 5 3 0,7-2 2 16,6 1-2-16,7-3 1 0,0 3-2 0,12 0-1 16,1-4-4-16,0 0 0 0,7 5 3 15,-1-5-2-15,0 0 2 0,-6 4 2 16,0-3 3-16,0 2-3 0,-8 5-5 15,2 0 4-15,-14 0 1 0,1 3 1 0,-7 0 4 16,-8 1 5-16,2-1 6 0,-7 1-5 16,6 2-1-16,-7 1-2 0,8 0-3 0,-7 0-2 15,-1 0-6-15,1 0 0 0,-7 0-1 16,-13 4-1-16,0 0-1 0,-12 0-1 16,-14-1 5-16,0 1 8 0,-20 3 18 15,1-3 28-15,-13 7 26 0,-1-7 28 0,-5 7 13 16,-9-4 3-16,-4 0-15 0,-8 1-22 15,7-5-26-15,-13 4-24 16,0-3-18-16,-6-4-10 0,-1 0-4 0,-5-3-2 16,-2-8-1-16,-5 0-4 0,-7-4 2 0,6-7 0 15,-6-7-7-15,0-4-14 0,-1-5-16 16,2-9-15-16,5-4-13 0,-6-3-11 16,0-5 5-16,0-7 9 0,1 0 14 15,5-4 14-15,-7 0 11 0,1-3 10 0,0 0 0 16,1 0 6-16,-1 4 2 0,-7-1 0 15,1 4 1-15,-1 4 0 0,1 6 2 0,-8 5-5 16,1 0-1-16,0 11-2 0,-1 0-1 16,2 7 1-16,-1 3-2 0,0 5 1 15,-1 2-1-15,1 5-1 0,1 4 0 16,5 3-4-16,1-1-4 0,-1 6-3 0,0 1-5 16,7 2-7-16,-6 3-6 0,-1 0 1 15,1 0-1-15,-1 0 1 0,-7 4-1 16,-5-1 9-16,-1 1 7 0,-5 0 3 0,-8-1 2 15,-13 4 1-15,0-3 1 0,-12 0-3 16,0 0-5-16,-15 0-2 0,-11 0-3 16,-7-5 1-16,-13 1 6 0,-20-4 5 0,-13 1 4 15,-13-5 6-15,0 5 3 0,-13-4 4 16,-6-1 0-16,-7 5 1 0,-7 0-1 16,8 2 4-16,12 1 1 0,0 3-3 0,13 1-30 15,6 7-82-15,20 0-130 0,8 4-137 16,18 7-152-16,13 0-100 0,13 7-26 15,21-3 56-15,18 3 114 0,13-3 126 16</inkml:trace>
  <inkml:trace contextRef="#ctx0" brushRef="#br0" timeOffset="71763.66">18503 10525 216 0,'-33'0'316'0,"7"0"22"16,6-4 8-16,1 4-125 0,6-3-69 0,6 3-47 15,1-5-18-15,6 5-5 0,13-3 4 16,0 0 3-16,6-1 4 0,7-3 6 16,7 3 6-16,6-3 7 0,7 3 12 15,-1-3 13-15,13-1 7 0,1-3 7 0,6 4 2 16,0-4-14-16,14 0-15 0,6 4-20 15,-1-1-20-15,14-3-20 0,-7 4-18 16,1 0-13-16,-1 3-13 0,-14 0-8 16,2 4-4-16,-14-3-1 0,-6 3-2 0,-8 0 2 15,-11-4-2-15,-7 4 0 0,-1 0-2 16,-6 0-18-16,-7 0-37 0,-5-4-77 16,5 4-115-16,-13-4-119 0,8 1-122 15,-8 3-91-15,0-7-21 0,0 0 49 0,-6-1 99 16,8-2 112-16</inkml:trace>
  <inkml:trace contextRef="#ctx0" brushRef="#br0" timeOffset="72102.89">20222 10192 246 0,'-13'-8'396'15,"0"2"48"-15,-1-6 41 0,2 1-83 0,-2 0-66 16,8 0-54-16,0 3-46 0,-1 1-37 16,1 4-36-16,6-1-41 0,0 4-44 15,6 0-33-15,1 0-25 0,5 7-12 16,8 0-1-16,13 4-2 0,-1 4 4 0,1 0-4 16,6 3 0-16,0 4 1 0,0 0-4 15,0 4 1-15,-7-4-2 0,-5 3 0 0,-8-2 1 16,-6 2 2-16,-6-7 0 0,-7 4 2 15,-7-3 0-15,-6-1 2 0,-13 0-4 16,0-4 0-16,-6 2-4 0,-1-2-37 16,-6-3-68-16,7 0-86 0,-1 0-89 0,1 0-86 15,5 0-73-15,8 0-70 0,0 0 11 16,-1 4 58-16,6-4 74 0,2 0 76 16</inkml:trace>
  <inkml:trace contextRef="#ctx0" brushRef="#br0" timeOffset="72591.72">19636 11364 158 0,'-14'7'322'0,"-4"-3"40"0,4-4 42 16,-6-4-55-16,7 4-20 0,-6-3 6 15,6-1 10-15,0 0 10 0,0-3-3 16,0 7-32-16,13-7-60 0,-6 7-64 16,6-4-55-16,0 0-46 0,12 1-36 0,1-1-12 15,13-4-2-15,7 1 2 0,7-4 3 16,5 4 4-16,7-4 3 0,-1 0-7 16,8 0-12-16,0-4-4 0,6 4-7 0,-6 3-3 15,6-2-7-15,-7 3-4 0,-5-1-3 16,-1 5-4-16,-13-1-3 0,0 1-6 15,-7-1-12-15,-5 0-25 0,-8 4-39 16,0-3-52-16,1 3-67 0,-7 0-94 0,-6-5-102 16,6 5-88-16,-7 0-56 0,8 0-63 15,-2-4-6-15,-5 4 56 0,12-7 94 16,-6 4 101-16</inkml:trace>
  <inkml:trace contextRef="#ctx0" brushRef="#br0" timeOffset="72941.45">20593 11019 301 0,'-13'-3'353'16,"0"-5"41"-16,0 1 7 0,0 3-66 0,0-2-26 16,0 1-15-16,6 2-15 0,1-1-23 15,0 0-33-15,6 1-52 0,0 3-56 0,0 0-43 16,6 0-33-16,0 3-20 0,14 1-9 15,6 3 0-15,0 1-6 0,6 3-4 16,8 0-1-16,-7-1 1 0,5 10 2 16,-5-6-1-16,6 4 3 0,-13 4-3 0,0-4 4 15,-6 5-1-15,-7-2 0 0,-1 2-2 16,-12-2-1-16,-6 4 5 0,0-6 1 16,-14 3 5-16,1-3 2 0,-14-1 2 15,7-1 3-15,-6-5-2 0,-8 3-4 16,7-8-3-16,-6 4-19 0,1-4-44 0,-1 1-79 15,6-5-99-15,-6 1-101 0,12-4-105 16,-5 0-105-16,7-4-23 0,5 1 42 0,-6-12 79 16,6 1 93-16</inkml:trace>
  <inkml:trace contextRef="#ctx0" brushRef="#br0" timeOffset="76602.85">21329 9986 84 0,'7'-11'271'15,"5"0"34"-15,-5-3 33 0,0 3-85 0,-1 3-43 16,1-2-33-16,-7 6-31 0,6-3-30 15,-6 3-30-15,6 0-28 0,-6 1-20 16,7 3-18-16,-7 0-10 0,7 3-6 16,-1 1-2-16,0 7 1 0,2 0-3 0,-2 3 2 15,-6 8 4-15,6 0 3 0,1 4 2 16,-7 2 3-16,0 3 4 0,0 2 3 16,-7-1-3-16,7-2 2 0,-6 3 3 15,-8-4 6-15,2 0 8 0,-2 1 4 0,-5-5 7 16,-7 1 5-16,0-4 1 0,-7 0-2 15,1-4-1-15,-7-3 1 16,-7-4-2-16,7 0 5 0,-6-4 2 0,11-3 8 16,-4-1 8-16,11-3 0 0,2 0 1 0,-1 0-9 15,12-3-7-15,-4-5-16 0,10 1-18 16,8 0-17-16,8-4-25 0,-2 0-26 16,13 0-36-16,7 0-39 0,6-4-44 0,1 4-41 15,13-3-27-15,-1 2-18 0,8 1 4 16,5 4 17-16,1-4 26 0,0 4 38 15,6 0 42-15,0 3 37 0,0-3 29 16,6-1 21-16,-5 5 19 0,-1-5 9 0,0 1 4 16,0 3 14-16,-12-3 21 0,-8-1 36 15,1 5 47-15,-14-4 38 0,-7 3 25 16,-5-3 11-16,-6 0-2 0,-8 3-16 0,-12-3-27 16,-8-1-22-16,-6 5-13 0,-5 3-7 15,-15-3 3-15,8 6-4 0,-7-3-6 16,0 7-9-16,0-3-8 0,6 3-19 15,1 4-19-15,6-4-16 0,6 7-11 0,0-2-6 16,2 2-8-16,10 1 2 0,2-4 1 16,6 4 2-16,0-1 1 0,14-2 2 15,4 2 2-15,2-6-1 0,0 2 0 16,13-6 0-16,-8 3-3 0,8-3 1 0,-7-4 1 16,0-4 1-16,-6 0-2 15,-1-3 7-15,-6 0 15 0,0-4 7 0,-7-3 12 16,2-2 8-16,-8 2 10 0,-8-1-1 15,2 1-13-15,-7-1-12 0,7 0-12 0,-14 5-9 16,8 2-14-16,-8 1-24 0,7 0-46 16,-1 3-73-16,2 1-92 0,5 3-80 15,-6 0-66-15,13 3-43 0,0 1-22 0,6-1-18 16,8 1 44-16,5-1 55 16,7-3 54-16</inkml:trace>
  <inkml:trace contextRef="#ctx0" brushRef="#br0" timeOffset="76971.86">22279 10104 225 0,'20'-19'303'16,"-13"5"39"-16,-1-1-13 0,1-1-40 16,-7 2-20-16,7 3-25 0,-7 1-33 15,-7 2-31-15,7 5-40 0,-7 3-46 0,-6 3-42 16,1 12-27-16,-8-1-11 0,0 9-3 16,1 2-2-16,-7 5 1 0,6-1 2 15,-6 0-2-15,7 5-3 0,-1-2-2 0,7 1 0 16,-7-4-2-16,8 0 1 0,4-2 0 15,-4-6-1-15,6-2 2 0,6-1 2 16,-7-3 1-16,14-1 0 0,-7-7 1 16,12 1 2-16,2-8-1 0,-2 0-2 0,8-4-2 15,-1-7 1-15,7 4 0 0,1-8-2 16,-8 1-1-16,8-1-2 0,-2 0 2 16,-5 1 5-16,0-1 8 0,-8 5 3 0,1-2 1 15,1 4 4-15,-8 5-5 0,0-1-6 16,-6 4-10-16,-6 4-1 0,-7 3 1 15,0 5 0-15,-6-1 1 0,-1 3 2 16,-6-3 0-16,7 7-23 0,-8-3-58 16,8 0-73-16,-1 0-75 0,1-1-76 0,5 0-72 15,8 1-80-15,6 0 3 0,6-4 43 16,8-4 60-16,5-3 65 0</inkml:trace>
  <inkml:trace contextRef="#ctx0" brushRef="#br0" timeOffset="78317.48">23485 10485 5 0,'25'-4'233'16,"2"4"34"-16,-1-7 38 0,-6 3-53 0,-1-4-20 15,0 1 0-15,1-4 18 16,-7 4 9-16,0-4-4 0,0 0-11 0,0-4-25 16,-6 1-30-16,-7-1-41 0,0 4-38 0,-7-3-30 15,-6-2-25-15,0 2-16 0,-13 3-13 16,0 4-11-16,-6-4-7 0,-8 7-2 16,1 4-2-16,0 0-2 0,0 4-1 15,0 3 0-15,6-3-1 0,7 3-1 16,1 0-1-16,5 0-4 0,7 2 1 0,0 1 1 15,6-2 4-15,1-1 2 0,19 0-3 16,-7-4-3-16,14 1-10 0,12-4-8 16,1 0-11-16,-1-7-6 0,7 0-2 0,1 0 1 15,-1-9 9-15,6-2 7 0,-5 0 9 16,-8 0 4-16,7-8 8 0,-13 4 12 16,7 0 22-16,-13 0 20 0,-1 0 21 15,0 4 17-15,-12 3 6 0,5 1-7 0,-4 3-20 16,-8 3-21-16,-8 5-19 0,-4 3-18 15,-1 3-9-15,-13 5-1 0,0 3-1 16,-1 7-1-16,-5 0 0 0,6 4 0 0,0 1 2 16,0-2-1-16,6 5-1 0,1-1-1 15,6-3 0-15,-1 4 4 0,8-4-2 16,0 0 1-16,6-4 0 0,0-3 1 16,12 3 1-16,2-6-1 0,-1-2 3 0,13 1 3 15,-6-7 0-15,12-1 2 0,-6 1 0 16,7-4-2-16,-7-4-3 0,-1-3 0 15,2 0 1-15,-8-4-4 0,0 4 2 16,1-8 5-16,-6 4 3 0,-2 4 2 0,-5-4-2 16,-1 3 3-16,1 1-1 0,-7 0-6 15,0 0-6-15,0 3-3 0,0 4-2 16,-7 0 2-16,1 0-2 0,-7 4 0 0,7 3-1 16,-1-4-11-16,-6 4-18 0,7 1-21 15,6-1-21-15,-8 1-17 0,8-1-12 16,8 0-1-16,-2 1 5 0,7-1 8 15,6 1 9-15,1-5 12 0,6 0 8 0,0 1 12 16,0-4 9-16,0-4 13 0,-6 1 10 16,5 0 9-16,-5-1 8 0,0 0 5 15,-1-3 11-15,-5-1 10 0,-8 5 14 16,6-5 7-16,-4 5 3 0,-8-5 0 0,6 5-8 16,-6-1-9-16,0 0-12 0,0 4-10 15,0 0-7-15,-6 0-1 0,6 4-2 16,-8 0-3-16,2-1 0 0,0 5-1 15,0-1 0-15,6 4-1 0,-7-4 2 0,0 5 3 16,7-2 1-16,-6 1 1 0,6 0 3 16,-7 0-1-16,1 1-1 0,0-2 3 15,-2-2-2-15,2 3 1 0,0-5 2 16,0 2-1-16,-2 0-4 0,-4-5-14 16,12 1-25-16,-7-1-30 0,7 1-40 0,0 0-47 15,0-4-41-15,7-4-21 0,-1 4 0 16,8-7 13-16,-2 0 26 0,8-1 43 0,-1-6 38 15,1-1 36-15,0 1 22 0,5-6 16 16,1-5 15-16,0 3 5 0,1-3 11 16,-1-8 17-16,0 4 21 0,0-5 25 15,-1 1 26-15,2 1 25 0,-1-1 22 0,-6 3 15 16,-1 4 10-16,-6 1 2 0,0 3 2 16,7 4-3-16,-14 3-8 0,0-1-23 15,2 7-27-15,-2 1-28 0,0 0-30 0,-6 5-24 16,0-1-16-16,-6 8-10 15,0 3-6-15,-2 8 0 0,-4 3 3 0,-8 4 3 16,1 0 0-16,-1 7-2 0,0-3 5 16,8 4-2-16,-8-1 0 0,1 0-5 0,5-3 2 15,2 3-1-15,-2-4-14 0,8 2-23 16,-1-6-24-16,7-2-31 0,0-1-39 16,7-3-44-16,-1-1-33 0,8-3-19 15,-2 0-9-15,8-4 4 0,-1-3 20 0,1 0 33 16,6 0 34-16,0-4 40 0,7-4 33 15,-7 0 25-15,0 0 20 0,-1 0 13 16,2-3 12-16,-8 0 21 0,0 0 27 16,1-1 33-16,-6 2 29 0,-2-2 25 0,-5 4 19 15,-1-3 4-15,1 3-12 0,0 1-21 16,-7-1-25-16,0 0-23 0,0 1-23 16,0 3-18-16,-7 0-16 0,0 3-12 15,7 1-7-15,-6 0-2 0,6-1 2 0,-7 5 1 16,7-1 0-16,7 1 0 0,-7 2-1 15,6-3-25-15,-6 4-39 0,14-4-55 16,-8 5-59-16,-6-1-75 0,6-4-89 0,-12 4-25 16,6-3 14-16,-20-5 37 0</inkml:trace>
  <inkml:trace contextRef="#ctx0" brushRef="#br0" timeOffset="79221.17">21322 10818 58 0,'14'-15'267'0,"5"1"36"0,1-5 37 0,-8 4-67 16,2 1-44-16,6-1-24 0,-8 1-17 15,1 3-19-15,0 0-29 0,-6 0-26 16,5 7-29-16,-4-3-29 0,-2 7-24 16,0 0-14-16,-6 3-7 0,7 8-2 0,-7 4 2 15,0 3 4-15,0 8 7 0,0 0 4 16,-7 7 8-16,1 3 13 0,0 4 8 15,-8 1 6-15,8-1 4 0,-7 8 3 16,-7-4-3-16,8 3-8 0,-8-2-6 0,0-6-3 16,1 6-6-16,-1-9-6 0,-6-3-2 15,-7-1-3-15,7-5-6 0,0-5-7 16,-7-4-1-16,7-3-3 0,1-8-6 16,-1-3-6-16,6-4-10 0,7-4-12 0,7-7-11 15,-1-7-11-15,7-4-4 0,7-4-4 16,6-7 3-16,6 4 5 0,7-4 5 15,0 0 7-15,6-1 6 0,1 5 6 0,7 0 4 16,-1 0 5-16,6 4 0 0,1-2 4 16,-1 2 3-16,1 4 2 0,-7 2-1 15,0 4 0-15,0 1 6 0,-6-1-4 16,-7 4 0-16,-7 4 1 0,1-1 2 0,-8 5 2 16,2 0 5-16,-14-2 14 0,0 10 12 15,-7-2 9-15,0 4 4 0,-11 1 2 16,4 2-4-16,-5 5-11 0,-1 0-14 15,8-1-8-15,-8 4-8 0,6-3 0 0,8 0-5 16,-1 3 0-16,1-3 1 0,6 0-1 16,6-1 3-16,1 1-1 0,6-4 2 15,6-4 1-15,1 0-3 0,6-3 0 0,-7-4-3 16,7 0 1-16,1-7-1 0,-7-1 0 16,-1-3 0-16,-6 0 3 0,6-3 2 15,-5-4-1-15,-8 2 1 0,0 2 0 16,1 3 0-16,-7-4 0 0,0 4-1 0,-7 4-3 15,7 0-2-15,-6 3-14 16,0 0-35-16,-1 1-60 0,0 3-68 0,7 0-57 16,0 0-57-16,0 0-39 0,7 3-15 15,0-3 9-15,5 4 0 0,2-4 1 0,5-4 25 16,1 1 38-16,0-9 40 0</inkml:trace>
  <inkml:trace contextRef="#ctx0" brushRef="#br0" timeOffset="79593.55">22019 10876 62 0,'20'-22'218'0,"-7"1"47"0,7-5 8 16,-14 4-9-16,7 0 11 0,-6 0 14 15,-1 7 5-15,1 1-13 0,-7-1-31 16,0 4-44-16,6 4-51 0,-6 3-54 0,-6 0-45 16,6 8-30-16,-7 3-16 0,-6 4-4 15,6 8-1-15,1 2 1 0,-8 1 0 16,2 4 1-16,6 4 5 0,-8 2 7 16,1-2 7-16,1 3 5 0,4-4 6 0,-4 0 1 15,6-2-6-15,-2-6-6 0,2 1-5 16,0-7-5-16,-1 0-1 0,7-5 3 15,0-3 1-15,0 1 2 0,7-8-1 0,-1 0-2 16,8-8-5-16,4 1-4 0,2-3-2 16,0-5-3-16,-1 3-4 0,7-2-1 15,-6-1 2-15,6 4-2 0,-7-3-4 16,1 3-3-16,-1 3 0 0,1 1-1 0,-6 4-2 16,-8-2 2-16,7 5 5 0,-7 5 11 15,-6 2 13-15,0 0 9 0,-6 4 14 16,-1 4 9-16,-5-1 2 0,-2 1 0 0,1-1-8 15,-6 2-4-15,-1-2-10 0,1 0-15 16,-1 1-38-16,1 0-67 0,-1-4-92 16,6 0-103-16,2 0-91 0,6-4-75 15,-1-3-64-15,0-1-14 0,14-3 46 0,6-3 79 16,7-5 76-16</inkml:trace>
  <inkml:trace contextRef="#ctx0" brushRef="#br0" timeOffset="80441.5">23810 11162 116 0,'7'-4'277'15,"6"1"42"-15,-7-5 34 0,1 2-38 0,-7-2 0 16,6-3 7-16,-6 4 6 0,0-4-7 16,-6 3-32-16,-1-3-49 0,1 0-59 15,-7 1-56-15,0 2-42 0,-7-2-33 16,-6 1-17-16,1 6-11 0,-8 3-1 0,-7 0-2 16,1 3 3-16,-6 6 7 0,-1 1 6 15,1 5 0-15,-1 3-3 0,7 0-2 16,0 1-6-16,6 2-5 0,8 1-12 0,-1-3-2 15,6-1-2-15,7 1 2 0,-1-1-2 16,8-3-2-16,0-1 6 0,6-3 4 16,6-3-1-16,8-5-2 0,-2 1 0 15,8-8 0-15,5-3-2 0,2-4-6 0,5-7 0 16,-6-1 1-16,7-3-1 0,7-7-3 16,-8-1 1-16,7 1 4 0,-7-4-3 15,7 1-1-15,0-2 1 0,-6 1 14 16,-7 4 21-16,0 0 19 0,0 7 26 0,-13 1 14 15,7 5 7-15,-8 1-13 16,-4 4-20-16,-2 4-24 0,-6 7-23 0,-6 0-14 16,-8 7-8-16,-5 4-2 0,-7 4-1 0,0 7 1 15,-1 0 2-15,1 3-1 0,-6 5-3 16,6 3 4-16,7-3 2 0,-1 2 0 16,0 1 0-16,7 1 1 0,7-2 2 15,0-6 3-15,12 3-2 0,0-7 1 16,7 0 1-16,7-3 0 0,6-9 1 0,6 1-1 15,1-7 1-15,6 0 2 0,-7-8-2 16,1 0 0-16,7-7 2 0,-14-3-1 0,-1-1 0 16,1-3 0-16,-6-5 11 0,0 6 19 15,-7-1 17-15,-1 2 17 0,-4 2 7 16,-2 3 0-16,-6 0-8 0,0 4-18 16,-6-1-23-16,-2 5-20 0,-4 3-7 0,-1 3-5 15,-1 5-2-15,-5-1-31 0,6 4-51 16,0 0-59-16,0-1-73 0,0 6-84 15,7-2-102-15,-1 5-73 0,0-5-38 0,7 1-18 16,7 3-32-16,6-7 11 0,0 0 64 16,7-4 82-16,6-3 79 0</inkml:trace>
  <inkml:trace contextRef="#ctx0" brushRef="#br0" timeOffset="81208.89">24214 11166 105 0,'20'-19'305'0,"-8"-2"52"16,-4 2 59-16,-2 1-45 0,0 0-21 0,-6 3-27 15,0 5-33-15,0 1-41 0,0 2-52 16,0 0-60-16,-6 7-59 0,0 0-36 16,-2 3-21-16,2 5-12 0,0 4-4 15,6 2-2-15,-6 4 1 0,-2 4 3 16,8 0 4-16,0 3 6 0,0 4 5 0,0 1 4 16,8 3 3-16,-8-4 1 0,6 1 0 15,-6-2 0-15,0-1-1 0,0-5 8 16,0 0 10-16,-6-4 14 0,-2 0 8 0,2-3 1 15,-7-4 2-15,0-3-9 0,0 3-13 16,0-8-16-16,0-3-12 0,-7 0-23 16,7 0-40-16,1-8-58 0,4 2-76 15,2-6-84-15,0 1-81 0,12-3-57 0,0-1-29 16,2-3 5-16,11-1 29 0,1-2 42 16,6-1 42-16,0-4 41 0,-1 4 49 15,9-4 46-15,-9 1 65 0,7-5 72 0,1 4 67 16,0 1 60-16,0-4 43 0,-1 3 36 15,1-3 12-15,-7 7 11 0,-1-4 10 16,2 4 12-16,-8 0 17 0,0 4 17 16,-5 0 7-16,6 6 3 0,-14-2-8 0,7 3-23 15,-7 4-36-15,-6-1-44 0,7 4-45 16,-7 1-39-16,-7 6-27 0,1 6-13 16,-7 1-5-16,-7 5 1 0,0 3 12 15,1 4 7-15,0 8 6 0,-8-5 1 0,8 8 0 16,0-1 0-16,0 2-6 0,-1-2-11 15,0 1-8-15,7 1-7 0,7-5-6 16,-1-4-2-16,-6 1-4 0,13-4 1 16,0-3-3-16,0-5 2 0,6 1-4 0,8-4-2 15,-1-4-6-15,-1-3-7 0,14-4-3 16,1-4-2-16,-8 0 1 0,14-3 0 0,-7-4 3 16,-1 0 6-16,9 0-1 0,-9-1 5 15,1-2 0-15,-6 3 4 0,6 1-2 16,-7 2 0-16,-5 1 5 0,-1-1-3 15,0 5-1-15,0-4 1 0,-7 3-1 0,0 4 1 16,-6-4 0-16,8 4 2 0,-8 0 1 16,-8 0 0-16,2 4 0 0,-13 3-1 15,6 0 1-15,0 1-1 0,-13-1-2 0,6 1-1 16,1-1 4-16,-1 4 0 16,-6 0-1-16,7-5-3 0,-1 6 1 0,6-1 1 15,2 0 1-15,-1 0-1 0,0 0 0 16,6 4 6-16,7-4 1 0,0 3 0 0,7 1-3 15,-1-4-4-15,14 3-24 0,-8-3-57 16,8 1-78-16,-6-1-87 0,5 0-84 16,1-4-71-16,-8 4-68 0,2-4-22 15,-1-3 38-15,0 0 66 0,0-1 73 0</inkml:trace>
  <inkml:trace contextRef="#ctx0" brushRef="#br0" timeOffset="81390.92">25074 11529 215 0,'-7'0'308'16,"7"-4"14"-16,-6 0 5 0,-8 1-138 16,-4-1-99-16,4 0-76 0,-5 1-71 0,-1-1-73 15,-6 0-96-15,0-3-49 0,-7 4-18 16,1-5 13-16</inkml:trace>
  <inkml:trace contextRef="#ctx0" brushRef="#br0" timeOffset="82195.28">25321 10129 45 0,'14'-7'246'0,"-2"-4"22"0,-5 0 16 16,-7-4-76-16,0 1-47 0,0-1-21 0,-7-1-14 15,1-1-11-15,-8-1-12 0,-4-1-14 16,-9 1-22-16,-5-4-19 0,-1 0-9 15,-13-3 1-15,1 2 4 0,-1-2 7 16,-5-1 6-16,-14 1 3 0,-1-1-2 0,-6 0-3 16,1-3-5-16,-14 0-10 0,-6 2-7 15,-13-1-6-15,-7-6-1 0,-7 5 1 16,-5 4 5-16,-14-5 1 0,0 5 6 16,1-1 10-16,-8 4 5 0,-6 0 3 0,1 4-3 15,-14 3-2-15,0 4-6 0,1 4-12 16,-2 3-7-16,-5 8-8 0,13 3-4 0,-7 8-4 15,14 3-2-15,-1 8-1 0,6 3-2 16,8 4-5-16,18 7-1 0,7 4-1 16,14 1 0-16,12 6-3 0,13 0 0 15,14 4 1-15,6 3 0 0,19-2 0 0,8 2 1 16,11 0 2-16,14-2 3 0,14-2 0 16,11 2 3-16,8-6 0 0,19-2 3 15,0 1 0-15,13-2 3 0,6-3 4 0,8-5 7 16,-1-1 6-16,7 2 3 0,6-7 2 15,14 0 0-15,-2-4-3 0,21-3-5 16,0-4-5-16,6 0-2 0,7-4-3 16,0-4 1-16,6-3-1 0,0 0-1 0,7-3-3 15,0-1-3-15,0-7-3 0,0-3-5 16,-1-9-1-16,-6-2 0 0,1-4 2 16,-14-4 2-16,-7-8 2 0,-5-2 3 15,-7-5-2-15,-13-4-1 0,-7 1-2 0,-20 0-1 16,-6-1-5-16,-13 1-19 0,-13 0-30 15,-19 4-49-15,-7-1-65 0,-13 4-69 16,-19 4-68-16,-15-4-49 0,-4 7-44 0,-21 4-48 16,-6 0 14-16,-6 4 42 0,-21 3 57 15</inkml:trace>
  <inkml:trace contextRef="#ctx0" brushRef="#br0" timeOffset="82974.92">24416 11455 229 0,'26'-7'335'0,"-13"-4"33"0,1 0 37 0,-8 0-103 15,0-4-36-15,-6 1-13 0,-6-4-12 16,0-1-15-16,-8-4-21 0,-6 2-30 16,-5-5-44-16,-8 1-38 0,-6-1-24 0,-6-3-7 15,-8 3-2-15,-6-3 2 0,-6-4 5 16,-12 3 3-16,-2-2 1 0,-12-1 0 16,0 0-3-16,-7-1-5 0,-6 6 0 0,-7-6-3 15,0 5 2-15,-13-4-2 0,1 4-1 16,-7 3 1-16,-7-3 8 0,0 3 7 15,1 8 11-15,-2 0 11 0,8 3 10 0,0 4-1 16,0 4-11-16,7 7-12 16,5 4-20-16,7 6-20 0,1 9-19 0,5 3-10 15,8 7-7-15,5 4 0 0,1 7 0 16,13 4-2-16,6 8-2 0,7 6-1 0,13 1-1 16,7 3 1-16,6 4-2 0,13 0 1 15,12-4 4-15,8 4-2 0,6-4 3 16,13-3-4-16,6-4 2 0,14 0-1 15,13 0 1-15,6-7 4 0,13-1-3 0,7-6 2 16,12-5 0-16,8-3 3 0,12-3 0 16,13-9-5-16,7 2 3 0,12-9-4 15,8 1 1-15,6-4-5 0,-1 0 2 0,1-8 4 16,-1-3-3-16,1-3 1 0,0-5 0 16,0-6 1-16,-6-8-5 0,-2-4 0 15,-4-7 0-15,-8-4 2 0,-13-6-2 0,-7-5 0 16,-11 0 4-16,-15-3 2 0,-12-4 0 15,-7 0 0-15,-20 3 0 0,-12 1-19 16,-20 0-55-16,-13 0-67 0,-20 7-78 0,-18 0-92 16,-21-1-108-16,-26 10-91 0,-13-2-43 15,-19 4-15-15,-13 4-20 0,-6-1 15 16,-14 1 66-16,-7 0 90 0,-12 3 83 16</inkml:trace>
  <inkml:trace contextRef="#ctx0" brushRef="#br0" timeOffset="83784.27">13435 10811 3 0,'0'7'353'0,"6"-3"44"15,-6-1 19-15,0-3 12 0,14 4-152 16,-1-4-71-16,7-4-26 0,12 4 6 0,13-7 21 16,8 3 22-16,25-7 4 15,6 4-22-15,21 0-48 0,5-4-42 0,21 0-38 16,-1-4-23-16,14 4-14 0,5-4-11 15,14 1-5-15,6-1-9 0,1 0-2 0,-1 1-9 16,-7 3-3-16,-4-4-2 0,-16 1-3 16,-5 3 3-16,-13-4 1 0,-20 4 0 15,0 0 1-15,-26 0 4 0,-6 3 6 16,-7 1 7-16,-13-4-5 0,-13 7 4 0,1-3-6 16,-15 4-25-16,1-1-44 0,0 0-70 15,-12 1-106-15,-1-2-126 0,-7 5-108 16,-6 0-114-16,0 0-32 0,-6 0 28 0,-14 0 86 15,1 0 111-15</inkml:trace>
  <inkml:trace contextRef="#ctx0" brushRef="#br0" timeOffset="84297.1">12966 12111 140 0,'-19'22'328'0,"0"-7"26"15,-1 3 11-15,7-4-96 0,-7-3-94 0,14 1-78 16,-8-1-33-16,14 0-6 0,-6 0 17 16,6-4 32-16,6 4 50 0,2 0 50 15,4-4 42-15,8 4 28 0,6-7 28 16,13 0 29-16,14-4 20 0,12-4-7 0,6-7-18 15,14-4-25-15,19-7-38 16,19-7-54-16,21-4-63 0,19-4-47 0,13-6-36 16,19-1-20-16,13 0-14 0,14 0-9 0,5 0-4 15,14-1-2-15,0 9 3 0,7-1-5 16,-13 8-1-16,-8 3-3 0,-12 8-3 16,-12 3-13-16,-28 9-29 0,-12-2-52 0,-26 4-78 15,-7 0-81-15,-19 4-84 0,-14-3-83 16,-12 3-79-16,-14 0-60 0,-5 3-31 15,-8-3-60-15,-5-3 4 0,5-1 51 16,-5-3 82-16,4-4 99 0</inkml:trace>
  <inkml:trace contextRef="#ctx0" brushRef="#br0" timeOffset="89913.98">13253 9744 62 0,'7'4'274'0,"-7"-4"29"0,0 0 17 16,0 0-82-16,0 0-73 0,0 0-60 15,0 0-38-15,0 0-26 0,0 0-17 16,0 0-10-16,0 4-5 0,0-4-6 16,0 4-3-16,0 0-3 0,6-1 2 0,-6 4 7 15,0 4 11-15,7 8 12 0,-1-1 18 16,0 7 20-16,2 8 18 0,-2 4 7 16,0 7 4-16,0 4-1 0,1 7-9 0,6 0-13 15,-6 3-12-15,-1 4-8 0,0 1-4 16,2-1-2-16,-2 4-2 0,0-4 0 15,-6 0-4-15,6-4-3 0,2 2-9 16,-8-5-5-16,6-8-1 0,-6 1-5 0,0-8 2 16,0-2-1-16,0-6 3 0,0-3-2 15,0-3 0-15,0-4 4 0,0-4 7 16,0-4 8-16,6-2 10 0,-6-1 9 16,0-4 6-16,7 0 2 0,-7-3-4 0,0-1-7 15,0 1-10-15,6 0-5 0,-6 0-9 16,0-4-5-16,7 0-4 0,0 0-3 0,-1 0-7 15,0 0-4-15,0 0-1 16,8-4-2-16,-1 4-3 0,-6-4-2 0,12 0 3 16,-6 1-2-16,6-1-1 0,8 1 1 15,-1-4 4-15,13-1 3 0,-1 1 1 0,15-5 5 16,6-2 7-16,6-1 1 0,13-2 2 16,6-2-1-16,7 1 2 0,8-1-8 15,-2 1-5-15,1-3 0 0,6 1-7 16,1-2-1-16,-2 1-3 0,8-1 2 0,6-4 0 15,-6 4 2-15,6 0-2 0,1-4-1 16,-2 4-3-16,2 0-1 0,-7 1 1 16,-1-5-3-16,1 4 2 0,0 0 2 0,-7 3 0 15,7-3 3-15,-1 4-4 0,-5 4 1 16,-1-5 2-16,-7 5-3 0,1 2 0 16,-13 1-1-16,0 4 2 0,-8-4-4 15,-4 7-2-15,-8-2 2 0,-7 2-3 0,1 0-2 16,-7 0-5-16,0 4 0 0,-6-3-3 15,-1 3-2-15,0-4 3 0,-5 4 3 16,5-4 3-16,-12 4 1 0,7 0 2 0,-8-3 2 16,1 3 0-16,-7 0 3 0,-7 0 2 15,1 0 6-15,-8 0-6 0,2 0 1 16,-2 0 0-16,-5 0 2 0,-1 0 0 16,1 0-5-16,0 0 5 0,-1 0-1 0,-6 0 2 15,6 0-2-15,-6 0 3 0,0 0 3 16,7 0 1-16,-7-4-1 0,0 4-1 15,7 0-2-15,-1-4 0 0,-6 1-5 16,6 3 0-16,1-4 0 0,0 0 0 0,-1 1 0 16,-6 3 0-16,7-4 0 0,-7 4-1 15,6-4 2-15,-6 4-1 0,6-4 6 16,-6 4 3-16,0-3 4 0,0 3 4 16,0 0 1-16,0 0 2 0,0 0 0 0,0-4-4 15,-6 4-3-15,6-3-5 0,0 3-1 16,0-4 0-16,-6 4-4 0,6-3-2 15,0-1-2-15,-7 0 0 0,7-4-4 16,-6 2 0-16,6-2 2 0,-7-3 1 0,0-4 2 16,1 1 5-16,0-8-3 0,-1-4-1 15,-6-6 1-15,7-6-2 0,-8-2-4 16,-5-4-3-16,-1-4 6 0,8-3 0 0,-15 0-2 16,7 0 0-16,2-4 6 0,-2 4 0 15,0-1-2-15,1 8 0 0,-1 1 3 16,0 2-2-16,1 8-5 0,6 0 4 15,0 7-3-15,0 5-4 0,6 2-1 0,-6 4-1 16,7 4-1-16,-7 4-5 0,6 0 5 16,1 7-1-16,-8 0 3 0,2 3 3 15,5 1 4-15,-6 3 3 0,0-3-3 16,7 3 4-16,0-3-2 0,-8 3-2 0,8-3-2 16,-1 4 1-16,-6-5 1 0,6 0 1 15,-5 2-3-15,-2 2 1 0,-5-3 3 16,-7-1-5-16,0 4 2 0,-13-3 0 0,-7 0 1 15,-13 3-1-15,-6-4-4 0,-6 5 0 16,-8-4 3-16,-12-1 0 0,0 1 2 16,-7-4 3-16,-5 4 2 0,-9-4 0 0,-5 0-1 15,-7 0-4-15,-6 0-1 0,-6-4 0 16,5 0-3-16,-5 4 4 0,-1-3 0 16,-6-1 2-16,-1 4 0 0,-12 0-2 0,0 0-1 15,-1 7-3-15,1-3-4 0,0 7 2 16,0-4 5-16,12 4-1 0,14 0-2 15,6 0 4-15,7 0 4 0,13-4-2 0,13 4-2 16,6-3 1-16,20 0 7 0,6-5-1 16,7 4 1-16,7-3 0 0,12-4-1 15,7 3 3-15,0 1-2 0,6-4-4 16,1 0 0-16,5 4 8 0,2-4-3 0,-1 0-1 16,6 0 0-16,-6 4 6 0,7-4-1 15,-8 0-7-15,8 0 0 0,-7 0-1 16,0-4-2-16,0 4 0 0,0 0-1 0,0-4-1 15,0 4 1-15,6-4-2 0,-6 4 1 16,7 0-4-16,-1 0-2 0,-6-3 1 16,7 3 0-16,-8 0 2 0,-5 3-1 15,6-3 1-15,-6 4 1 0,-7 4 0 0,6-5 1 16,1 5 4-16,-1-5-3 0,0 5-1 16,8-5 0-16,-8 1-1 0,7 0-3 15,7-1-3-15,-2 1 3 0,2-1 4 0,0-3-5 16,0 0 2-16,6 0 1 0,0 5 2 15,-7-5-1-15,7 0-4 0,0 0 8 16,0 0 0-16,-7 0 3 0,7 0-5 16,0 0 2-16,0 0 4 0,0 0-3 0,0 0-4 15,0 0 0-15,0 0 1 0,0 0-2 16,0 0-1-16,0 0-8 0,0 0-11 16,0 0-23-16,0-5-35 0,0 5-53 15,7 0-70-15,-7 0-72 0,7 0-61 0,-1-3-51 16,0 3-35-16,8-4-47 0,-2-3 15 15,8 0 51-15,-7-4 61 0,7 0 64 16</inkml:trace>
  <inkml:trace contextRef="#ctx0" brushRef="#br0" timeOffset="91921.88">12752 11239 210 0,'0'-22'253'0,"0"1"30"0,0-2-64 16,0 5-28-16,0 0-20 0,0 3-12 16,0 0-14-16,-7 8-21 0,7-4-23 0,0 3-28 15,0 5-24-15,7 6-18 0,-7 1-3 16,6 11 12-16,0 7 16 0,8 7 24 15,-8 8 25-15,8 11 14 0,-8 3 8 16,7 4-2-16,0 3-2 0,0 1-11 0,-1 0-13 16,2 3-12-16,-1-3-12 0,0-1-11 15,-7-3-15-15,7-4-12 0,-6-3-9 16,0-1-10-16,-1-10-4 0,0 0-5 16,-6-4-3-16,7-8 0 0,-7 1-4 0,7-7-8 15,-7-1-17-15,0-7-34 0,0-4-76 16,6 0-95-16,-6-7-90 0,0-7-70 15,0-4-95-15,0-11-32 0,0-3 43 0,0-9 76 16,0-2 82-16</inkml:trace>
  <inkml:trace contextRef="#ctx0" brushRef="#br0" timeOffset="93174.9">12817 11188 177 0,'-13'-19'243'0,"7"1"24"15,-8 0-56-15,8 3-46 0,6 1-37 16,0 3-27-16,6-4-17 0,8 1-5 16,5-1-3-16,13 0 6 0,7-3 13 0,7-1 20 15,6 1 12-15,13-4 5 0,7 4 1 16,6-4 2-16,6 4-3 0,7-1-5 16,8 1-8-16,5 3-12 0,13 1-10 15,1-1-17-15,-2 0-14 0,2 4-15 0,5 0-17 16,-5 4-5-16,-1-4-8 0,7 0-3 15,0 0-5-15,-1-4-1 0,7 4 2 16,0-3-1-16,8-5-2 0,-8 5-3 0,6-4 0 16,-5-1-1-16,-1 0-2 0,0 1-2 15,0-3-2-15,1 2 2 0,-1-3 0 16,0 3-3-16,-6-2 0 0,0 3 2 0,-7-5-1 16,-7 5-1-16,1 0 1 0,-13-4 1 15,-1 4-1-15,-5 3-1 0,-8-3 0 16,1 4 2-16,-13 2-3 0,-1 1 1 0,1 0 1 15,-7 0-2-15,0 4 0 0,-6 3 1 16,6-3 0-16,-6 3-5 16,0 0-2-16,-1 4-3 0,1-3-5 0,0 3-5 15,-8 0-1-15,1 0 2 0,1 0 3 0,-2 0-3 16,-5 0 4-16,0 0 1 0,0 0 2 16,-8 0 0-16,1 3 1 0,1-3 4 15,-7 0 3-15,-1 0 1 0,1 0 1 16,-7 0-1-16,-1 0 2 0,1 0 1 0,0 0 0 15,1-3-1-15,-8 3 1 0,0 0-2 16,8-4 1-16,-7 4-3 0,-2 0 3 16,2 0-1-16,0-4 3 0,-1 4 0 15,1 0-1-15,6-3 1 0,-7 3 0 0,7-4 2 16,-6 4 0-16,6-4 0 0,-7 4-1 16,1-4-1-16,0 4-2 0,-1-3 1 15,-5 3-2-15,-2 0 2 0,-5-3 0 0,6 3 2 16,-7 0 0-16,1 0 2 0,-1 0 0 15,-6 0-2-15,7 0 0 0,-7 0 0 16,0 0 0-16,0 0-1 0,7 0-2 16,-7 0 1-16,0 0-1 0,0 0-3 0,0 0-5 15,0 0 0-15,0 0 0 0,0 3 0 16,0 0 2-16,0 1 1 0,-7 7 4 16,0 0 3-16,1 4 3 0,-1 7-1 15,-5 0 1-15,5 8-2 0,-6-1-2 0,-1 0-2 16,2 7 3-16,-1 5 4 0,0-1 4 15,0 4 4-15,-1 3 5 0,8 1 2 16,-13 0 1-16,12 4 0 0,-6-5-3 16,0 0 2-16,6 1-2 0,1-4 0 0,-7 1-4 15,6-2 3-15,1 1 0 0,0-4-4 16,6-3 0-16,-7-4 4 0,1 0-3 16,6-7 0-16,0-1-1 0,-7 1 0 0,7-8 1 15,0 1-3-15,-7-5 1 0,7 1-4 16,0-4 0-16,0 0 0 0,0-4-1 15,0 0-1-15,0-3-1 0,0 0 0 16,0-1 4-16,0 1 4 0,0-4 2 0,0 4 2 16,0-4 2-16,0 3 2 0,0-3-3 15,0 0-5-15,0 0-3 0,0 0-2 16,0 0-2-16,0 0 0 0,0 0-2 0,0 0 1 16,0 0 1-16,7-3-5 0,-7 3 2 15,0 0-2-15,0 0-2 0,0 0-3 16,0 0-2-16,0 0 4 0,0 0-3 15,0 3 4-15,-7-3-2 0,7 4-1 0,0 3 1 16,-6 1-2-16,0 6 1 0,-2-2 2 16,2 2 2-16,0 4 3 0,0 1 0 15,-8-1-1-15,8 0 1 0,-1 4-3 16,1-4 0-16,0 2-2 0,-2-6 3 0,2 4 3 16,6-7-4-16,-6 4 5 0,6-5 2 15,-6-2 8-15,6-1 11 0,0-3 23 16,-7 4 26-16,7-8 14 0,-7 3 9 15,7-3-4-15,-6 0-11 0,-7-3-20 0,-1-2-30 16,-12 2-16-16,1-1-11 0,-15 0-5 16,-5 1-1-16,-14-1-1 0,1 4 6 15,-21 0-5-15,1 4 2 0,-13-1-4 0,0 1-1 16,-7 3-1-16,1 1 4 0,-8 3 2 16,8 0 1-16,-7-1 4 0,13 2-2 15,-7-1-1-15,13 4-32 0,7-4-57 0,12 3-107 16,1-3-137-16,20 0-121 0,6 0-128 15,6 0-77-15,14-3 5 0,-1-1 78 16,8-4 121-16,4-6 114 0</inkml:trace>
  <inkml:trace contextRef="#ctx0" brushRef="#br0" timeOffset="96517.35">17858 10411 135 0,'-7'8'203'0,"-6"-4"10"16,0 2-73-16,0-2-39 0,6 0-19 0,-5-1-5 16,5 1 1-16,7 0-1 0,-7-4-3 15,1 3-8-15,6-3-8 0,0 0-1 16,0 4 5-16,0-1 13 0,6-3 15 0,-6 0 19 16,7 0 14-16,0 0 7 0,-1 4 2 15,7-4 1-15,0-4-3 0,0 4-4 16,7-3-6-16,6-1-5 0,7 1-12 15,5-5-11-15,7 1-9 0,8-3-10 0,12 2-12 16,0-7-9-16,7 4-6 0,6-3-6 16,-6 2-6-16,6-2-9 0,-7 3-6 15,8 1-4-15,-14-2-5 0,0 4-8 0,0 1 0 16,-13 0 0-16,-6 3-1 16,-1 1-4-16,-12-1 1 0,-1 0 3 0,-5 4 0 15,-8-3 4-15,0 3 0 0,-5 0 3 16,-1 0 5-16,0-4 4 0,-7 4 1 0,7 0 1 15,-13 0 3-15,6 0 1 0,2 0-5 16,-8 0-4-16,6 0-3 0,-6 0-3 16,0 0-3-16,0 0-6 0,0 0 0 15,6 0-2-15,-6 0 1 0,0 0-5 0,0 0 0 16,0 4 3-16,0-4-2 0,-6 7 4 16,6 0 0-16,-6 4 2 0,-2 4 1 15,2 4-1-15,0 2-3 0,-7 1-1 0,6 4 2 16,1 3-4-16,-7 0 4 15,6 5 1-15,0-1 4 0,1 3-1 0,6 1 4 16,-6 0-1-16,6 3-1 0,-7 0 0 16,7 1-2-16,-7-1 2 0,7 3-7 0,0-2 3 15,-6-1 0-15,6 0 1 0,-6 1 0 16,-1 0-1-16,7-6 4 0,-6 2-2 16,6-4 1-16,-7 1 0 0,7-5-1 15,0-4 0-15,-7 1 1 0,7-8 0 0,0 0-3 16,-6-3 2-16,6 0 3 0,0-4-1 15,0-4 0-15,0 1 3 0,0-1-2 16,0-3 1-16,0-1 3 0,0 1 6 16,-6-1 3-16,6 1 8 0,0-4 8 0,0 4 0 15,0-4-3-15,0 0-4 0,0 0-3 16,0 0-8-16,-8 0-5 0,8 0-4 16,0 0-1-16,-6 0-2 0,0 0-2 0,6-4 3 15,-6 4-2-15,-8 0-1 0,8 0-3 16,-1 4 1-16,-5-4-1 0,-2 0-2 15,-5 3 3-15,6-3 0 0,-7 4 0 16,7 0 0-16,-7-1 2 0,1 1 1 0,-7 0-3 16,6-1 0-16,-6 5 3 0,7-1 0 15,-7-3-3-15,0 3-2 0,-1 4 0 16,-5 0 1-16,-1 0-3 0,-5 0 2 16,5 4 1-16,-6-4 1 0,0 3 1 0,-7 1 0 15,8-4-1-15,-2 4 0 0,1-5-1 16,0 5 0-16,-1-4-2 0,2 0 0 15,5 0 2-15,-6-3-1 0,7 3 1 0,-7-4 0 16,5 0 1-16,2 4 1 0,-7-3 2 16,7-1-1-16,-7-4 3 0,0 5-2 15,-1-1-2-15,1 0-1 0,1-2 0 16,-1 1 1-16,-1-2-3 0,1 3 2 0,0-3 0 16,0 0-1-16,-7-1 0 0,8 1-4 15,-9-1 4-15,-4 1-3 0,-1-4 2 0,-1 0-2 16,1 4 0-16,-13-4 2 15,6 0-3-15,0 0 4 0,-6 0 1 0,8 0 0 16,-9 0 0-16,7 0 0 0,1 0 0 16,0 0 2-16,-1 0-3 0,0 0 5 0,0 0-1 15,7 4 1-15,-7-4-1 0,14 0-1 16,-7 0 2-16,-1 4-4 0,8-4-2 16,0 4 3-16,-1-4-1 0,7 3-2 15,0 1-2-15,6-1 0 0,-6 1 3 16,7 0-3-16,-1-1-1 0,1 5 4 0,-1-5 3 15,1 4 2-15,-1 1-4 16,1-1 3-16,-7 0 1 0,5 1 1 0,2 3-4 0,-1-4 0 16,1 1 0-16,-1 2-4 15,1-3 1-15,5 1-3 0,-5 2 2 0,6-1 0 16,1 2-1-16,-8-4 4 0,7 4 0 16,0 0 0-16,-1-5-2 0,1 6 0 0,0-5 3 15,0 4-3-15,-7 0 0 0,8 0 2 16,-7 0 7-16,-2 0-5 0,2 0-1 15,-1 4 0-15,7-4-2 0,-7 0 1 16,-5 4-3-16,11-4-1 0,-5 3 3 0,-1-3-1 16,1 0 2-16,6 0 0 0,-7-4 1 15,1 4 1-15,5-3 0 0,-5-1 3 16,6 1-2-16,1-5-2 0,-2 0-1 16,7 2 2-16,-6-2-4 0,7 1 0 0,-1 0 2 15,0-4 2-15,2 3-4 0,-9 1 3 16,7-1 0-16,-6-3-1 0,7 4-2 15,-7 0 0-15,0-1 2 0,6 1 0 0,-5 0 0 16,5-4 4-16,0 3 2 0,7-3-3 16,0 0 2-16,0 4-3 0,1-4 3 15,4 0-2-15,2 0-3 0,0 0 0 16,-1 0-5-16,1 0-22 0,6 0-43 0,-7 0-76 16,7 0-97-16,-6 0-107 0,6 0-105 15,0 0-96-15,0-4-23 0,6 1 41 16,-6-5 81-16,7-3 98 0</inkml:trace>
  <inkml:trace contextRef="#ctx0" brushRef="#br0" timeOffset="99899.2">13904 10785 105 0,'0'-4'226'0,"0"1"23"16,-6-1-34-16,-1-3-51 0,1-5-21 0,-8 6-8 16,8-2-4-16,0-3 6 0,-7 0 6 15,6 4-1-15,1-4-11 0,-1 3-11 16,1-3-9-16,0 4-11 0,-2 0-5 0,2 3-5 15,-7-3-3-15,6 3-8 16,-5 1-11-16,-1-1-14 0,-7 4-14 0,-6 4-15 16,0-1-4-16,-7 4 3 0,-6 4 5 15,1 0 9-15,-9 4 8 0,-4 3 12 0,-1-3 4 16,-1 4 0-16,-12 2 0 0,6-2-6 16,1-1-5-16,-7 0-6 0,6 0-8 15,8 1-3-15,-2-5-7 0,7 1-9 16,1-4-3-16,12 1-6 0,7-2-1 0,0-3-5 15,6-3-1-15,1 0 1 0,6 0 0 16,6-1 0-16,-5 0-3 0,5-3 1 16,0 5 0-16,1-2 3 0,6-3-2 15,-6 0-1-15,-1 0 3 0,7 4-2 0,-6-4 0 16,6 0-5-16,0 0 2 0,-7 3 0 16,7-3-3-16,0 0 4 0,0 0-2 15,-7 0 0-15,7 0-4 0,0 0 1 16,7 4 1-16,-7 3-1 0,0 1 1 0,7 6 2 15,-7 5 4-15,6 7 1 0,-6 3 2 16,7 7 2-16,-1 4-3 0,0 5-1 16,1 2-3-16,0 5 1 0,5-5-2 0,-5 4-2 15,0-3 2-15,6 0 1 0,-7-1 2 16,7-3-3-16,0 0-12 0,1-3-29 16,-2-5-48-16,1 1-66 0,7-4-85 15,-8-4-83-15,8 0-63 0,0 1-93 0,-1-9-15 16,7 1 33-16,-6-6 66 0,-1-6 73 15</inkml:trace>
  <inkml:trace contextRef="#ctx0" brushRef="#br0" timeOffset="118180.09">18073 13496 9 0,'0'-4'110'16,"0"4"-26"-16,6 0-24 0,-6-3-16 0,0 3-9 0,0 0-2 15,0 0-2-15,0 0 0 0,6-4-3 16,-6 4-2-16,0-5-2 0,7 2 0 16,-7 0 2-16,0-5 4 0,7 4 6 0,-1 1 4 15,-6-4 0-15,7 3 0 0,-1-3 0 16,-6 0 0-16,7 0 2 0,-1-1 1 15,1 1 3-15,-7-1 3 0,6 1 2 16,0-4-3-16,-6 4 0 0,0-1 2 0,0-2 2 16,-6-1 1-16,6 3 3 0,-6-4 3 15,-1 2 3-15,-6-5-1 0,7 5-2 16,-7-2-2-16,-1-2-3 0,-5-1-4 0,6 1-5 16,-6-1-5-16,-1 4 0 0,0-7-7 15,1 2-3-15,-7 2-8 0,6-1-3 16,-6 1-6-16,0-1-5 0,-7 4-2 15,1 0-2-15,-1 0 1 0,1 0 1 0,-7 4-3 16,6 0 3-16,-5 3 1 0,-2 0 1 16,1 1 3-16,0 0 2 0,0 3 7 15,0 0 3-15,0 0 2 0,0 3 1 16,6 0 0-16,-6 1 0 0,0 0-1 0,0-1-2 16,0 8-2-16,-1-4-1 0,8 1-2 15,-7 7-5-15,0-4-3 0,-1 3-2 16,2 1-1-16,-8 3-1 0,8 4-4 15,-2 0 2-15,1 0 0 0,0 4 0 0,-1-1 1 16,8 4 3-16,-1 5 7 0,1-1 9 16,-1 3 7-16,7 4 2 0,-6 8 5 15,6 0-3-15,7-1-3 0,-8 5-8 16,15 3-8-16,-8-4-2 0,0 4-2 0,7 0-4 16,7-3-1-16,-8 6 2 0,8-4 0 15,0 5 0-15,0 0 2 0,-2 0 2 0,2-1 3 16,6 1 0-16,0 0 5 0,0-1 0 15,0-3-1-15,0 4 1 0,6 0 1 16,2-2 2-16,-2 3 1 0,0-5 2 16,7-1-1-16,-6 1 3 0,6-3-2 0,7 3 0 15,-8-3-1-15,8-5 1 0,-1 4-1 16,1 1-1-16,6-5 2 0,-7 4-6 0,7-3-1 16,0-4-2-16,1-1-3 0,5 2-3 15,1-9-1-15,-1 4-1 0,1-3-1 16,6-4-2-16,0 0 2 0,6 0-3 0,-5-4-4 15,5-3 0-15,0 0-1 0,2-4-1 16,-2 0 0-16,7-4 0 0,0-7 0 0,1 0 0 16,-2 0 0-16,8-8 2 0,0 1-1 15,-7 0-1-15,7-8 2 0,0 4-3 16,-2-4 1-16,2-2 0 0,0-2-1 0,6-3 0 16,0 0-3-16,1-4 4 0,-1-3 0 15,6 0-2-15,8-5 0 0,-8-2 1 0,0-4 0 16,8-1-6-16,-8-6-8 0,8-1-9 15,-8-7-5-15,0 0-9 0,2-4-3 0,-2-3 3 16,-6 0 4-16,0-4 7 0,-6 0 7 16,0 1 7-16,-7-1 6 0,-7-5 3 15,1 9 4-15,-7-4 0 0,-7 8 1 0,-5-1 2 16,-1 0-1-16,-7 5 0 0,1 2 0 16,-8-2 1-16,-4 1-2 0,-2 3-1 0,-6-2 2 15,0-3-1-15,-6 0 3 0,-2 0 0 16,-4 0-1-16,-2-7-1 0,-5 0-3 15,-1 0 0-15,-6-4-3 0,-6 0 0 16,-1 0 1-16,-12-4 1 0,-1 0 2 0,-6 1 0 16,-6 3 2-16,-15 4-2 0,2 0-2 15,-14 3 0-15,-6 4-1 0,0 4 2 16,-13 3-1-16,6 7 2 0,-6 1 0 0,0 7 5 16,6 8 0-16,1-1-1 0,-1 7 1 15,7 5 0-15,6 3-2 0,0 3-27 16,8 9-48-16,-2 2-55 0,0 8-64 0,14 7-63 15,0 4-59-15,0 4-47 16,13 7-48-16,0 0 7 0,6 0 35 0,14 3 49 16</inkml:trace>
  <inkml:trace contextRef="#ctx0" brushRef="#br0" timeOffset="120327.73">19323 14760 195 0,'-13'-4'239'0,"0"0"7"16,6 0-39-16,-6 1-20 0,7-4-6 16,6 3 3-16,-6 1 1 0,-1-5 4 15,7 8-7-15,0-7-15 0,-7 7-26 0,7-3-33 16,0 3-30-16,0 0-27 0,0 0-13 15,0 6 6-15,7 2 14 0,-7 3 22 16,13 3 23-16,-7 9 18 0,7-1 13 0,7 7 0 16,0 0-6-16,5 4-11 0,15 4-12 15,-8-1-13-15,14 1-18 0,6-1-15 0,0 5-11 16,0-4-10-16,13 0-10 0,-7 0-2 16,7-5 3-16,8-3 5 0,-2 0 7 0,-6-3 4 15,7-4 2-15,-7 0-3 0,0-4-8 16,0 1-5-16,-6-1-14 0,-6-3-17 15,-8-5-27-15,-6 5-36 0,0-4-47 0,-13-4-68 16,-7 0-111-16,1-3-118 0,-1 0-110 16,-5-4-79-16,-2-4-15 0,-5-3 35 0,6-4 93 15,-6-7 117-15</inkml:trace>
  <inkml:trace contextRef="#ctx0" brushRef="#br0" timeOffset="120572.95">20730 15163 346 0,'-20'-4'417'0,"1"0"49"0,5-2 45 0,-5-2-127 16,6 0-69-16,0 1-58 0,7 7-50 15,0-7-45-15,6 7-39 0,0 0-36 16,0 0-28-16,6 7-15 0,6 4-12 16,2 1 2-16,5 5 0 0,-5 5 0 0,4 1-2 15,2 5-6-15,-7 2-5 0,1 3-3 16,-2-1-6-16,-6 2-2 0,2-1-2 15,-8 0 0-15,0-1-11 0,-14-2-50 0,2 3-84 16,-2-4-109-16,-5 1-111 0,-1-2-130 16,0-1-82-16,8-2-2 0,-8-6 55 0,7-8 96 15</inkml:trace>
  <inkml:trace contextRef="#ctx0" brushRef="#br0" timeOffset="122103.62">21557 15152 91 0,'6'-15'275'0,"-6"4"40"16,7-3 39-16,-7 3-74 0,0-1-21 15,0 2 3-15,0-1 8 0,-7 3-3 0,7 2-15 16,0 0-28-16,0 3-44 0,0 0-52 16,-6 3-49-16,6 0-34 0,0 6-12 0,-6 3 9 15,6 5 22-15,-7 4 22 0,0 8 27 16,-6 8 27-16,0-2 26 0,7 12 18 16,-7 0 12-16,-1 3 3 0,2 9-4 0,-1-5-12 15,0 8-27-15,0-4-30 0,-1-1-34 16,2-2-28-16,5 3-17 0,0-4-17 0,1-3-10 15,0-1-9-15,-1-7-4 0,7-2 0 16,0-3-3-16,-6-5 1 0,6-8-3 16,0 0 5-16,0-3 2 0,0-8-1 0,0 0 0 15,0-8-19-15,6-6-38 0,-6-8-44 16,7-8-53-16,-1-6-39 0,0-9-34 16,-6-6-10-16,7-8 14 0,0-3 29 0,-7-7 42 15,6-5 35-15,-6-3 32 0,6 4 28 16,-6-4 23-16,8 3 17 0,-8 2 16 0,6 2 14 15,-6 8 21-15,6-1 18 0,-6 9 23 16,7 2 16-16,-1 8 1 0,-6 4-7 16,7 3-15-16,-1 9-16 0,1-3-23 0,-1 9-17 15,8 4-10-15,-2 7 5 0,1 4 1 16,0 7 3-16,0 3 10 0,1 9 6 16,-2-2 8-16,2 9-1 0,-2 3 8 15,1 1 7-15,1 1 6 0,-2 6 9 0,2-1 2 16,-2 1 3-16,2-1-4 0,-1 0-7 15,-7 0-8-15,8-7-15 0,-2 4-9 0,1-8-8 16,0 0-3-16,0-4-2 0,1-5-1 16,-2-2 3-16,2-4 4 0,-8-3 3 15,7 0-1-15,0-11 0 0,6 0-6 0,1-11-6 16,-7 0-7-16,13-7-5 0,-6-7-2 0,-1-5-1 16,7-3-1-16,0-3 1 0,-6-1-3 15,13-7 0-15,-7 4-1 0,6-4-1 16,1-1-2-16,-1 2 0 0,1 2 2 0,-7 4 2 15,0 5 0-15,-1 2 0 0,-5 5 1 16,0 3 0-16,-1 4-3 0,-12 4-5 16,6-2-1-16,-7 9 0 0,1 3 0 0,-7 4 4 15,0 11 6-15,0 5 7 0,-7 1 7 16,-5 9 4-16,5 3 0 0,-6 8 2 0,0 4 1 16,0-2 0-16,0 9-1 0,-1-1 0 15,2 4 0-15,-1 1-4 0,6 0-3 0,-6-1-7 16,7-4-3-16,-8 1-1 0,8 0-2 15,6-4 0-15,-6-3-3 0,-1-2 3 16,7-6-3-16,-7 0-14 0,7-4-29 0,-6-6-51 16,6-5-78-16,-6 0-93 0,6-3-145 15,-7-8-160-15,7-3-138 0,0-4-96 0,7-4 5 16,-7-11 48-16,6 0 127 0,0-10 161 16</inkml:trace>
  <inkml:trace contextRef="#ctx0" brushRef="#br0" timeOffset="122570.3">22899 15174 182 0,'19'-19'351'0,"-5"-3"63"15,-2 1 66-15,1-2-52 0,0 2-25 16,0 1-19-16,-7 6-9 0,2 0-17 0,-2 3-31 15,0 4-52-15,0-1-52 0,-6 1-39 16,0 7-31-16,8 0-7 0,-8 7 4 16,0 1 4-16,0 6 7 0,-8 4 1 0,8 2-12 15,-12 5-28-15,6 4-25 0,-8 0-16 16,1 4-11-16,0 4-9 0,-6 3-5 16,-1 8-3-16,1 0-2 0,-1-2-3 0,0 6-6 15,1 3-5-15,-1-4-7 0,1 1-8 16,6-1-9-16,0-3-5 0,6-1-2 0,-6 1-3 15,13-4-1-15,0-8-1 0,0 1 1 16,13-4 2-16,-6-4-1 0,12-3 2 0,7-4 1 16,1-8 0-16,11-3 1 0,9-4-2 15,10-7 0-15,9-7-1 0,-1 0 0 16,13-7-1-16,7-1-3 0,0-3-1 0,6-1 2 16,-7 1-2-16,1 0 0 0,-7 0 0 15,-6 4 0-15,-7-2-3 0,-13 5-12 16,-7 4-18-16,-5-4-27 0,-7 3-44 0,-1 5-77 15,-13-1-102-15,1 1-117 0,-8-1-142 16,-4 4-128-16,-2 0-136 0,-6 4-23 0,0-1 52 16,0-3 100-16,-6 0 148 0,-8-3 146 15</inkml:trace>
  <inkml:trace contextRef="#ctx0" brushRef="#br0" timeOffset="130513.29">31834 12272 177 0,'0'-14'296'0,"-7"-8"22"16,1 0 19-16,-7-1-116 0,-7 2-44 15,8-5-14-15,-14 0 0 0,-1 1 5 0,1-4 3 16,0-1 1-16,-7 1-16 0,1 0-23 16,-7-1-22-16,0 1-19 0,0 3-16 0,0-3-17 15,0 3-12-15,-7 4-9 0,1-3-8 16,-8 3-6-16,8-1-6 0,-14 2-5 15,1 2-1-15,-14 5-1 0,0-4-3 16,-6 3-1-16,-6 0 1 0,-8 5-1 0,1-2 6 16,0 1 1-16,-7 4 4 0,-5 3 7 0,4 0 3 15,-11 1 6-15,5 3-1 0,-11 0 0 16,-8 3 0-16,-7 1-3 0,7 3-1 16,-6 2-2-16,0 1 4 0,0 1 2 15,6 3 2-15,1 5 1 0,5-1-2 0,1 5-1 16,6 2-3-16,7 1-5 0,0 7-4 0,7 3-7 15,5 4 0-15,7 5 0 0,7 6-4 16,0 3 1-16,13 5 2 0,6 7 1 16,7 7-1-16,7 1-3 0,11 6 3 15,2 1 0-15,7-1-3 0,5 0 0 16,13 5 1-16,-6 0 5 0,13-5-1 0,0 4-1 16,13-3 3-16,0 0 7 0,7-1 7 15,6 1 11-15,13 0 14 0,0-1-2797 16,7 1 2856-16,5-5-60 15,8 5 4-15,0-8 3 0,12 1 38 16,1-9-29-16,6-2 2 0,7-8-43 16,6-7-12-16,7-5 6 15,13-6-23-15,6-8 3 0,7-7-3 16,0-7 32-16,12-7-55 0,-6-13 21 16,14-6-20-16,-8-7-34 15,14-11-175-15,13-11 55 0,0-11-81 16,6-8 42-16</inkml:trace>
  <inkml:trace contextRef="#ctx0" brushRef="#br0" timeOffset="130796.52">31541 13254 1571 0,'32'-14'1062'16,"-5"-5"-499"-16,25-2-272 0,-1-9-142 0,2 0-75 16,6 1-44-16,-1 3-23 0,1-3-14 15,-7 0-3-15,6 0-3 0,-5-1 0 16,5 5 1-16,-12-4-1 0,6-1 1 0,-13-3-1 16,7 4-2-16,-8-4-4 0,-5-4-3 15,0 4-2-15,-7-3-6 0,-6-5-4 0,-1 1-7 16,-6 0-12-16,-7-5-14 0,-6 2-14 0,-6-1-11 15,-14-4-7-15,1-2-1 0,-20-2 4 16,-13 0 14-16,-13-3 14 0,-20-3 14 0,-12-1 10 16,-27 0 11-16,-13-3 14 0,-13 3 7 15,-25-3 5-15,-22 4 1 0,-11-1 4 16,-13 4-2-16,6 7 2 0,0 5 2 0,0 6 0 16,0 4 0-16,13 7-6 0,14 8-17 15,5 7-35-15,13 7-37 0,14 8-38 16,6 11-37-16,20 3-38 0,13 8-25 15,13 7-18-15,13 7-49 0,12 4-10 0,20 7 12 16,21 0 32-16</inkml:trace>
  <inkml:trace contextRef="#ctx0" brushRef="#br0" timeOffset="132453.54">30961 11906 203 0,'0'-8'230'0,"0"-6"5"0,-6-4-70 15,-7-4-59-15,0 0-22 0,-6-1-1 0,-8-2 18 16,1-1 17-16,0-3 24 0,-13 0 10 15,7-4 7-15,-14 0 4 0,1 0-4 16,-8 0 6-16,1 0-3 0,0 0-9 0,0 3-10 16,-7 1-16-16,7 7-19 0,-6 0-28 15,-8 1-21-15,1 6-17 0,0 4-11 0,-13 4-6 16,0 3 0-16,-7 4 3 0,-6 7 1 16,-7 4 2-16,-12 4 1 0,-1 3 1 15,-7 8-4-15,1 3-1 0,-7 7 2 0,1 5 0 16,-1 7-4-16,-6 7 0 0,6 7-4 15,-6 7-5-15,6 12-4 0,7 4-3 16,7 2-1-16,5 5-3 0,20 6 1 0,1 2 2 16,18-1 0-16,8 3-3 0,6-3 2 15,20 4 4-15,-1-1-2 0,13-3-1 16,14-4 1-16,6 4 1 0,6-8-4 16,8 1-7-16,11-7 3 0,7-5-2 0,8-6-3 15,12-5 0-15,0-6-2 0,13-12 3 16,7-4-2-16,6-3 4 0,13-11 5 15,0-3 2-15,7-9 3 0,13-2 4 0,-1-5 12 16,14 2 4-16,0-9 4 0,-1 4 11 16,8-4 3-16,-7 3 3 0,-6-5-6 0,-2 2-3 15,8-3-3-15,-13-1-7 0,13 1-6 16,-7-1-11-16,7-3-1 0,-1 0-8 16,1-3-3-16,0-4-4 0,6-1 3 0,-6-6 4 15,-1-1-2-15,7-7 1 0,-6-4-3 16,0 0 0-16,7-3-6 0,-15 0-2 0,8-3-1 15,-7 2 2-15,-12-3 4 0,-1 3-1 16,-6-2 0-16,-7-2 1 0,-6 5 2 16,-8 0-1-16,-4-4-1 0,-8 0 1 0,0 3 2 15,-13-2 0-15,-7-1-3 0,1-4 1 0,-7 4-1 16,0-7 2-16,-7 0-3 0,-5 0 0 16,-1-5-2-16,-6 1-1 0,-8-3 3 0,1 2-2 15,-13-6-1-15,0 4 1 0,-6-5 1 16,-13 1-3-16,-1-5-2 0,-6 6 1 0,-13-5 5 15,6 0-1-15,-13 4 1 0,1 0 3 16,-1-1 1-16,-5 1-1 0,-8 4-3 0,0-2 2 16,-6 2 2-16,-7 0-4 0,-6-5 3 15,6 1 0-15,-12 0-1 0,5 3-5 16,-6 0-2-16,-6 1 9 0,-6 3-6 0,-7 0-1 16,-14 7 0-16,-5 0 2 0,-14 8-3 15,-6 7-4-15,-7 4-5 0,-6 7 3 0,6 11-4 16,0 4-13-16,0 6-24 0,7 9-38 15,6 6-46-15,1 13-57 0,12 5-58 0,13 5-54 16,1 11-46-16,12 3-27 0,13 6-22 16,7 6-48-16,6-1 8 0,13 1 39 15,7-1 54-15,13-7 59 0</inkml:trace>
  <inkml:trace contextRef="#ctx0" brushRef="#br0" timeOffset="135091.73">27686 13097 72 0,'12'-8'245'0,"-12"-3"24"0,0-3 24 0,0 3-81 16,-6-4-28-16,0 4 12 0,-7 0 12 15,-1 0 8-15,2 0-4 0,-8 0-10 0,-6 4-25 16,-7-1-27-16,1 5-21 0,-14 3-13 16,-6 0-4-16,-7 7 0 0,-12 4 2 15,-8 0-3-15,-12 7-4 0,-6 0-6 0,-14 5-4 16,-6 2-7-16,-7 5-6 0,1-5-3 16,-8 4 4-16,1-3 7 0,6 0 6 15,6 0 2-15,15-5 4 0,-1 1-7 16,19-3-15-16,6-1-18 0,8-4-17 0,12-2-16 15,14-1-25-15,5-4-16 0,8 0-29 16,6 1-51-16,7-1-64 0,-1-3-87 16,14-4-108-16,-1 3-108 0,0-3-73 15,14-3-56-15,0-1-23 0,-1-3 45 0,7-4 91 16,-6-4 101-16</inkml:trace>
  <inkml:trace contextRef="#ctx0" brushRef="#br0" timeOffset="135447.99">25341 13133 25 0,'6'-7'238'0,"1"-4"31"0,-1 4 37 0,-6-4-61 16,7 3-11-16,0 1 11 0,-1 0 10 15,-6-1 3-15,6 5-15 0,-6-1-20 16,0 4-42-16,0 0-42 0,0 4-28 15,-6 3-15-15,-7 7-1 0,0 5-4 0,-14 7 1 16,2 3 1-16,-7 4-4 0,-8 4-10 16,1 3-6-16,-7 3-7 0,7 2-4 0,-6-1-9 15,-1 3-6-15,13-3-9 0,-5 0-12 16,11 0-6-16,1-3-3 0,7-5-4 16,6-3-1-16,6 0 5 0,7-4 1 15,13-3 2-15,7-4 0 0,6-4-4 16,7-3-4-16,5-4-5 0,9 0-4 0,4-8-13 15,-5 2-46-15,-1-5-88 0,1-5-121 16,-7 2-129-16,-6-4-131 0,-7-1-101 0,-6 1-17 16,-14 0 58-16,0-4 105 15,-12 3 118-15</inkml:trace>
  <inkml:trace contextRef="#ctx0" brushRef="#br0" timeOffset="136303.22">23589 13896 2 0,'13'-8'281'0,"0"-3"36"0,-7 3 42 0,1-3-17 15,-1 4-80-15,-6 0-37 0,0 3-33 16,0 1-17-16,-13 3-18 0,1 3-12 0,-8 8-5 16,-13 7-9-16,1 1-8 0,-7 11-6 15,-1-1-15-15,-5 3-11 0,6 5-12 16,-7-1-8-16,8 5-9 0,-1-4-11 0,5-1-7 15,2-2-15-15,6-2-10 0,7-2-9 16,-1-5-7-16,7 1-3 0,7-9 0 0,-2-1 3 16,8-1-1-16,8-8-1 0,-2-4 1 15,14-6 2-15,-1-4-2 0,1-4 3 0,12-9-1 16,-6-1 0-16,7-8 1 0,0 0-3 16,-7-8-2-16,6 0 0 0,-6 1 0 15,0-5 17-15,-6 5 25 0,-1-1 34 16,0 8 37-16,-5 3 18 0,-8 4 13 0,1 4-14 15,-7 7-22-15,0 4-34 16,-13 11-37-16,-1 3-17 0,-5 7-10 0,0 8-4 16,-1 4-3-16,-6 0 5 0,7 7-1 15,-1-4-7-15,1 4-1 0,5-4 2 0,2 0 2 16,5 0-8-16,0-3-2 0,1-4-2 16,6 0-7-16,0-7-33 0,0-1-41 0,6-3-57 15,1-7-81-15,0-4-94 0,11-4-82 16,-4-3-43-16,12-8-18 0,-7-3 12 15,14-4 44-15,-7-3 53 0,6-9 27 16,1-2 41-16,-1-4 39 0,1-8 39 0</inkml:trace>
  <inkml:trace contextRef="#ctx0" brushRef="#br0" timeOffset="136508.82">23700 13811 103 0,'33'-47'212'0,"-8"-1"35"16,1 4-23-16,-6 4-23 0,6 3-8 0,-13 7-5 16,0 5-13-16,0 7-19 0,0-1-26 15,-6 8-1-15,-1 4 8 0,-6 2 23 16,0 14 25-16,-6 5 21 0,-1 5 20 15,-6 13-5-15,0 1-21 0,-7 12-37 0,1 2-31 16,-8 4-20-16,2 1-21 0,-1 3-21 16,0-1-22-16,-1 2-14 0,1-2-10 0,0-3-12 15,7-3-10-15,-1 0-8 16,1-7-24-16,6-5-58 0,-7-3-87 0,14-4-92 16,-7-7-91-16,7-4-88 0,6-3-83 15,0-7-26-15,0-8 41 0,6-8 70 0,7-4 82 16</inkml:trace>
  <inkml:trace contextRef="#ctx0" brushRef="#br0" timeOffset="137679.69">24025 13979 242 0,'20'-10'287'0,"-7"-1"42"16,0 3-20-16,0 1-39 0,-7 0-21 15,-6 3-21-15,0-3-23 0,0 7-29 16,-6 0-35-16,-14 3-26 0,7 5-8 15,-13 3-1-15,0 3 8 0,0 4-1 0,-7 1-8 16,8-1-13-16,5 4-22 0,-6-3-20 16,13 3-21-16,0-1-12 0,0-2-9 15,7-5-6-15,-1 5-2 0,14-8-1 16,-1-1-2-16,7-3-1 0,0-3 3 0,6-4 1 16,1-4 1-16,0-6-1 0,5-5 4 15,1 1-1-15,-6-8 0 0,7 3-2 16,-9-2-1-16,2-1 4 0,-7-1 4 0,1 2 15 15,-2 6 14-15,-6-4 9 0,2 9 6 16,-2-1-3-16,-6 6-7 0,0 2-11 16,-6 3-12-16,6 8-8 0,-14-1-4 15,8 7 5-15,-7 5 5 0,0 3 5 0,0 4 14 16,-1 3 17-16,2 0 16 0,-2 8 12 16,-5-1 3-16,6 1 1 0,-6 3-11 15,-1 0-5-15,1-4-13 0,-1 5-6 0,0-4-1 16,-6 0-3-16,-6-5-4 0,5-2-8 15,2-1-8-15,-1-3-7 0,0-4-7 0,6-4-2 16,1-4 0-16,-1 2-4 0,7-9-2 16,6 0-4-16,1-7-5 0,6 0-6 15,0-7-4-15,13-8-3 0,6 0 1 0,1-3-1 16,6-7 4-16,7 3-1 0,6-8 2 16,0 5 2-16,0-8 5 0,6 3 2 0,2-3-1 15,-2 1 8-15,1 1 0 0,-1 3 2 16,0-1-2-16,1 3 2 0,-7 4 2 15,1 0-3-15,-8 8-1 0,-7-2-2 16,2 2 0-16,-7 3 1 0,-1 4 1 0,-6-1-1 16,-7 8 6-16,1-3 6 0,-7 6 1 15,0 5 7-15,-7-1 1 0,-5 8-3 16,5 2-5-16,-6 3 0 0,0-2-1 0,6 4-7 16,1 3-4-16,-1-3 3 0,1 0 4 0,6-1-3 15,0-1 1-15,6-2-1 0,1 0 3 16,6-3-2-16,0-1-4 0,0-6 1 15,0-5-3-15,7 2 0 0,-1-5 1 16,-6-8 0-16,6 0 2 0,-5-6-1 0,-8-4 2 16,1-4 1-16,-1 0-2 0,-6-4-3 15,0-4 0-15,-6 5 1 0,-1-1-4 0,1 1-1 16,-8 7-1-16,8-1 1 0,0 1-6 16,-1 7-19-16,0-4-42 0,1 8-41 15,6-1-39-15,6 1-36 0,1 3-30 0,0 4-14 16,5-3 25-16,2 3 30 0,5 0 35 15,7 0 34-15,0 0 32 0,0 0 31 16,1 0 19-16,-8 0 11 0,7-4 9 16,-6 4 7-16,-1-4 9 0,-6 4 8 0,0-3 16 15,-6 3 29-15,6 3 24 0,-13 1 21 16,6 0 20-16,-6 7 32 0,0 0 21 16,0 3 1-16,-6 1-7 0,-1 7-16 15,1 0-17-15,-1 0-36 0,7 4-36 0,-6-4-30 16,-1 3-18-16,1-3-12 0,-1-4-7 15,7 5-4-15,-7-9-2 0,1 1-1 16,6-4-1-16,0 0 0 0,-6-4 0 0,6 0 1 16,0-7-6-16,0 0 1 0,0-7 2 15,0-4-4-15,6 0 1 0,-6-7 1 0,6-4 5 16,8 0-2-16,-8-4 2 0,1 1 2 16,6 3 0-16,-7 0-2 0,7 0 0 15,-7 7 1-15,8-4-5 0,-8 9 1 16,7-1-3-16,-6 0 3 0,6 3 0 0,-1 1 0 15,2 3 3-15,-1 4 1 0,0-3 2 16,-7 3-2-16,7 3 0 0,-6-3 0 16,6 8-1-16,-7-5-2 0,1 9 1 0,0-2 1 15,-7 1 1-15,6 3 1 0,-6-2 2 16,0 6 0-16,0-3-1 0,0 3 0 16,-6 1-2-16,6-1-1 0,-7 0-6 0,0 0-23 15,1 2-44-15,0-6-50 0,-8 4-56 16,14-7-76-16,-6 0-75 0,-1 0-62 0,1 0-38 15,6-4-27-15,0 0-13 0,0-7-22 16,0 0 28-16,0-3 58 0,13-5 67 16</inkml:trace>
  <inkml:trace contextRef="#ctx0" brushRef="#br0" timeOffset="137919.07">25106 14082 60 0,'20'-30'259'0,"-1"1"41"0,1 4 41 0,-6-1-46 16,-2 1-8-16,1 6 14 0,-6 1-3 15,6 4-17-15,-7 2-34 0,-6 5-27 16,6-1-26-16,-6 12-24 0,-6 0-3 0,0 10 11 16,-1 1 19-16,1 7 9 0,-8 3-3 15,2 5-10-15,-2 0-19 0,2 5-20 16,-8 3-27-16,7-2-25 0,-1 5-30 0,2-4-30 16,-1 3-22-16,0-4-21 0,0 1-62 15,-1-4-78-15,8 0-94 0,-6-8-115 16,4 2-117-16,2-6-104 0,0-3-50 0,6 1-37 15,0-12 33-15,0 0 87 0,6-7 105 16,8-3 103-16</inkml:trace>
  <inkml:trace contextRef="#ctx0" brushRef="#br0" timeOffset="138326.41">25132 14020 187 0,'-6'3'274'0,"6"1"38"16,0-4-16-16,0 0-29 0,0 0-8 16,0 0-1-16,0 0-8 0,0 0-17 0,0 0-33 15,6 0-41-15,1 0-44 0,6 0-41 16,0 0-32-16,1 0-20 0,-2 3-15 15,1 1-15-15,-6 0-48 0,6 0-67 16,-1 0-73-16,2 2-73 0,-2-1-66 0,2 2-72 16,-1 0-24-16,-7-3 28 0,1 0 54 15,6-1 62-15</inkml:trace>
  <inkml:trace contextRef="#ctx0" brushRef="#br0" timeOffset="139011.01">25400 14097 35 0,'6'0'225'0,"0"0"20"0,-6 0-15 0,7 3-54 15,-7-3-16-15,0 8-3 0,7-1 14 16,-7 4 13-16,-7 4 18 0,7 3 13 16,0 3 4-16,-7 2-2 0,1 6-13 15,6-3-6-15,-6 3-9 0,-1-3-17 0,7 3-37 16,-7-3-30-16,1-4-27 0,6 0-28 16,-6-3-19-16,6-2-10 0,0-6-8 0,-7 0-6 15,7-4-3-15,0 2 0 0,0-9-3 16,7-4-5-16,-7-4-1 0,6-3 0 15,7-4-3-15,-6-2 2 0,5-6 4 0,2-2 2 16,-8-1 1-16,7-1-1 0,7 6 4 16,-8-5 1-16,2 8-6 0,-8 0 2 15,7 3 3-15,-6 1-3 0,-1 6 1 0,1 5 0 16,-1-1 4-16,-6 8 0 0,0 3-1 16,0 8 6-16,-6-1 0 0,6 5 2 15,-7-1 1-15,1 4-6 0,-1 0 1 0,1-4-2 16,6 4-2-16,-7-3-3 0,1-5-3 15,6 1 2-15,-7-4-3 0,7 0-3 16,0-4-1-16,0-3 0 0,7-1 2 0,-1-3 2 16,1 0 0-16,6-7 1 0,-7-3 0 15,13-2 0-15,-5-3-1 0,-1 1-4 0,6-1 5 16,-6-3 3-16,7 3 1 0,-7 0-1 16,7 1 0-16,-8 3 4 0,8-4-3 15,-7 8-3-15,0 0-1 0,7-1 2 0,-7 5 2 16,-1-1-3-16,2 4 1 0,-1 0-1 15,0 0 0-15,-7 0 1 0,7 0 0 16,-7 4 2-16,-6-4 1 0,8 0 1 16,-8 3-1-16,0-3-1 0,0 4 2 0,0 0 3 15,-8-1 0-15,8 1 6 0,-6-1-1 16,6 5 2-16,-6-5-7 0,6 1-2 0,0 0-1 16,-7-1-5-16,7 1-3 0,7-4-1 15,-7 4 4-15,6-4 0 0,8 0-2 16,-8 0 1-16,7-4 1 0,0-3 1 0,0-1-1 15,0 1 4-15,6-4-4 0,-5 0 0 16,-2 4 3-16,1-4-2 0,-6 4 2 16,0 3-4-16,-1-3 5 0,-6 3-1 0,6 4-4 15,-12 4 1-15,0 3-5 0,-1 4 0 16,-13 4-26-16,8 3-71 0,-8 4-97 16,0 0-102-16,-5 4-93 0,-1 3-118 0,-1 0-66 15,-5 0 21-15,-7 4 77 16,-7 4 86-16</inkml:trace>
  <inkml:trace contextRef="#ctx0" brushRef="#br0" timeOffset="140487.17">24520 15108 230 0,'0'-19'260'15,"0"1"31"-15,6-5-48 0,2 2-24 16,4 3 1-16,-5-4 10 0,-1 0 19 0,7 7 1 16,-6-3-17-16,-1 7-25 0,0 3-24 15,-6 2-7-15,0 9-2 0,-6 5 7 0,0 6 9 16,-1 4 12-16,-6 8-7 0,-6 3-26 16,-1 4-25-16,1 4-32 0,-7 3-22 0,0 0-25 15,6 5-15-15,1-6-12 0,-7 2-19 16,6-1-11-16,0-3-11 0,7-5-7 0,-7-2-30 15,8-4-34-15,-1-5-41 0,6-5-52 16,1-2-70-16,-1-6-60 0,1-8-26 16,6-4-7-16,0-7 23 0,0-8 43 0,0-2 64 15,6-5 65-15,1-3 50 0,-1-4 38 16,1-4 23-16,0-3 12 0,-1 3 9 0,6-3 10 16,2-1 30-16,-1 5 32 0,7-1 28 15,-8 4 29-15,8 0 17 0,0 4 5 16,5 3-20-16,-5 1-28 0,6 3-29 0,0 4-26 15,1 2-21-15,-2 6-13 0,1 2-9 16,0 5-6-16,-6 3-18 0,-1 3-55 16,1 5-65-16,-7 2-66 0,-6 6-55 0,-1 2-46 15,1 0-22-15,-14 8 33 0,7-1 57 16,-6 1 61-16,-1-1 56 0,-6 1 48 0,7 0 44 16,-1-4 33-16,-6 0 24 0,13 0 17 15,-7 1 19-15,1-9 16 0,6 4 13 0,0-4 13 16,0-3 9-16,0 0 8 0,0-3 6 15,6-1 0-15,1 0-11 0,6-3-13 16,0-4-3-16,0 0 1 0,7-4-9 0,-1 1-1 16,0-8 14-16,1 3 24 0,0-7 6 15,-7 1-4-15,-1 0 6 0,2-5 12 16,-8 1-4-16,-6-1-17 0,0 1-11 0,0 3-10 16,-6 5-16-16,6-1-25 0,-14 3-18 15,2 4-18-15,-1 4-13 0,0 4-6 16,0 4-2-16,-7 3-5 0,7 3 1 0,7 1-1 15,-7 3 1-15,6 4-5 0,1-3 0 16,6 2 3-16,0-3-4 0,0 1 0 0,6-4-2 16,1-1 2-16,6 1 1 0,0-4-2 15,-1-4-2-15,8-3 4 0,0-1 0 16,5-3 0-16,-5-7-1 0,6 0 1 0,1-4 3 16,-8 0-4-16,7-4 4 0,-6 1 1 15,0-1 22-15,-8-3 21 0,8 3 23 16,-7 5 16-16,-7-6 7 0,0 9 2 0,2 0-17 15,-2-1-22-15,-6 8-20 0,0 0-16 16,0 4-8-16,-6 3-3 0,6 2-2 0,-8 0-3 16,2 3-1-16,6 2-3 0,-6-3 0 15,6 0-3-15,0 0-1 0,6 0 0 0,-6 0-2 16,14-3 2-16,-8-1 4 0,6-3-2 16,2 0-1-16,5-4 2 0,1 0 4 15,6-8 0-15,-7 1-4 0,7-1 2 0,-6-3-1 16,6 0 0-16,1 0 0 0,-9 0 0 15,2 0 0-15,0 1 0 0,-1-1 0 0,1 3-1 16,-1 2 1-16,-5-3 0 0,-2 6-1 16,-5-5 1-16,0 5 1 0,-1 3 0 15,0-4 1-15,-6 4 5 0,7 0 2 0,-7 4 3 16,-7-1 0-16,7 5 2 0,0-1-1 16,-6 0-5-16,6 0-1 0,-6 2-5 15,6-2 2-15,0 3-5 0,0-2-2 0,0-1 0 16,0 4 0-16,6-4 0 0,0 1-1 15,8-5 0-15,-1 1-1 0,-1 0 3 16,2-4 0-16,-2-4 0 0,2 0 0 0,5 1 4 16,-12-5 4-16,6 1-1 0,-1-4-1 15,-4 0 6-15,-2 4 10 0,0-4 19 16,1 4 11-16,-7-1 10 0,6 4 6 0,-6 2-2 16,0-3-11-16,0 1-21 0,0 4-16 15,0 0-9-15,0 4-7 0,0 1 0 0,0-3-1 16,0 2-3-16,0 4-4 0,0-1 0 15,0-3 1-15,7 3-6 0,-1-4-2 16,1 1 2-16,-1 0 6 0,8-1-2 0,-8-3-4 16,7 0 4-16,7 0 2 0,-8-3-2 15,8-5-1-15,-7 1 3 0,7-3 1 0,-1-2 3 16,-6-3 2-16,1 1 1 0,-2 0 3 16,1-5-3-16,0 1 0 0,0-5-21 0,-7 5-34 15,8-5-30-15,-8 2-39 0,1-1-35 16,0-3-45-16,-1 3-28 0,0-4-21 15,1 1-20-15,6-5-13 0,-6 4-3 0,5-7 8 16,-5 4 24-16,12-4 41 0,-6 0 46 16,7-3 44-16,0-5 42 0,-1 4 35 0,7 1 28 15,-6-1 14-15,0 8 35 0,-1-1 28 16,-6 5 32-16,0 4 35 0,0 2 19 0,-6 0 12 16,5 9 16-16,-12 6 23 0,0 0 14 15,0 8 4-15,-6 7 7 0,-7 7 11 16,0 5-16-16,-7 5-22 0,1 13-22 15,-7-1-21-15,-7 11-16 0,7 1-18 0,-6 6-22 16,-1 1-25-16,7-1-22 0,-7 5-15 16,1-5-16-16,6 1-17 0,-7 3-34 0,13-7-69 15,1 4-88-15,0-8-126 0,-1-3-129 16,13-5-139-16,1-5-84 0,6-6 7 0,0-6 55 16,13-7 105-16,0-9 124 0</inkml:trace>
  <inkml:trace contextRef="#ctx0" brushRef="#br0" timeOffset="141528.48">33248 13965 154 0,'12'-7'219'0,"-5"-1"24"16,6-3-69-16,-6 4-33 0,-1-4-8 0,7 0 2 15,-6 3-7-15,-1-3-8 0,0 0-1 16,-6 0-6-16,7 0-14 0,-7 1-16 0,7-1-18 16,-7-4-12-16,-7 4-15 0,7 0-6 15,-7 0-5-15,1-3 0 0,-7-2 0 0,-6 2-1 16,-1-4 0-16,-6-1-5 0,-13 1-5 0,0-4-3 16,-7-3-4-16,-6 3 0 0,-6-4-1 15,-7 0 7-15,-8 1 20 0,-4-5 24 0,-8 5 21 16,-6-5 20-16,-7 1 14 0,-13 0 3 15,1-1-13-15,-14 5-16 0,0-1-14 0,-7 1-6 16,-5-1 5-16,-8 4 7 0,2 0 12 16,-8 7 9-16,-6 1 3 0,-8 2-8 15,2 5-17-15,-7 7-9 0,-7 3-18 0,-1 9-15 16,-11 3-13-16,-7 3-5 0,-8 11 4 16,8 4 5-16,7 3 23 0,-1 9 25 15,13 6 23-15,0 4 13 0,7 11 5 0,-1 0-4 16,7 7-19-16,13 4-26 0,7 7-14 15,13 1-14-15,12 3-10 0,8-1-5 0,5 8-4 16,14 4 3-16,7 0-3 0,12 4 2 16,7 3 4-16,14 0 0 0,4-3 2 15,21 4 2-15,7-2-2 0,12-2-1 0,14 0-2 16,12-5 0-16,14-2 1 0,7-4 3 16,17-1 8-16,9-7 5 0,12-2 3 0,7-10 0 15,12-6 1-15,14-7-3 0,6-8-4 16,7-3-5-16,7-8-1 0,11-3 2 0,8-5 0 15,0-7-2-15,6 2-6 0,7-9-4 16,0 0-2-16,6-7-5 0,1 0-7 0,5-7-2 16,1-4-3-16,0-4-5 0,7-3-4 15,-1-8 3-15,7 1 0 0,0-8 0 0,0-5-1 16,-1-5 1-16,1-1-1 0,-7-3-6 0,1-4 2 16,-13-1 0-16,-1-3 1 0,-13 0 0 15,0-7-2-15,-12 3 0 0,-1-7 0 0,-6 0 0 16,-14 0 0-16,-5-3 0 0,-14-8 2 0,-7 4 1 15,-12-8-3-15,-14-4-1 0,-12-6-2 16,-19-4 2-16,-14-4-3 0,-13-7 0 0,-20-1-1 16,-19-6 4-16,-20-8 1 0,-13-4 1 0,-25-3 1 15,-27-8 4-15,-19-7 5 0,-40 1-4 16,-25-8-3-16,-32 7-7 0,-28 0-21 0,-37 11-45 16,-21 8-77-16,-26 9-71 0,-25 21-97 15,-14 9-121-15,-13 27-123 0,-26 10-84 16,-6 22-61-16,-7 19 2 0,-6 14 61 0,25 19 109 15,34 7 132-15</inkml:trace>
  <inkml:trace contextRef="#ctx0" brushRef="#br0" timeOffset="142413.46">27588 14947 140 0,'19'3'308'0,"-5"1"28"15,-2 0 25-15,-6-4-80 0,2 0-37 16,-2 3 2-16,0 1 29 0,-6-4 39 0,7 0 24 16,-7 0 3-16,-7-4-32 0,1 1-55 15,0-8-66-15,-14 0-58 0,-6-4-51 0,-7-4-31 16,-12-2-19-16,-14-9-10 0,1 1-5 16,-21-4-3-16,-5-4 0 0,-7-2-8 15,-14-3-5-15,1 3-40 0,-7-6-117 0,7 5-160 16,13 0-189-16,6 7-128 0,20 0-63 15,6 4-2-15,21 3 97 0,11 1 145 0</inkml:trace>
  <inkml:trace contextRef="#ctx0" brushRef="#br0" timeOffset="146129.32">12074 13712 172 0,'6'-15'238'0,"1"-3"9"16,0 4-51-16,6-8-80 0,-7 7-41 15,8-4-20-15,-2 5-5 0,-5-5 6 16,6 5 16-16,0-1 19 0,0 1 21 0,-6-5 18 16,5 5 5-16,-4-1 17 0,-2 1 7 15,0-2-3-15,0 2-10 0,-6 0 2 16,0-1-4-16,-6 0-22 0,0 0-24 0,-8-3-17 15,2 4-17-15,-15-2-27 0,1-2-9 16,-6 0 8-16,-13 3 12 0,-2-3 12 16,-5 3 13-16,-13-3 6 0,-6 4 3 15,-1-1-4-15,-12 0-1 0,-1 4-1 0,0 0 8 16,1 0 21-16,-7 4 26 0,6-1 14 16,0 5 16-16,-7 6 10 0,1 2 6 15,0 1-5-15,-6 9-11 0,-1-1-11 0,-6 6-15 16,6 5-16-16,-6 4-18 0,6 4-18 15,1 3-16-15,-1 9-14 0,0 2-12 0,7 4-11 16,7 1-9-16,-1 3-7 16,6 0-8-16,1 3-2 0,7 4-4 0,5 1 1 15,1 3 0-15,0 7 2 0,6-3 2 16,1 3-4-16,6 0-1 0,0-3-2 0,13 3-2 16,-1-3-3-16,1-1 3 0,13 1 0 15,7 3 3-15,-1-3 2 0,14 0 0 16,6-4-1-16,13 0-1 0,7-1 3 0,6-2-4 15,13-6 1-15,-1 3 1 0,15-2 1 0,6 1 4 16,6-4-2-16,6-1 1 0,8-5 1 16,5 2-1-16,8-3-2 0,5-1-1 0,7-3-1 15,13-4 2-15,1 1-2 0,6-1 3 16,-1-3 6-16,7-5-1 0,0 5 1 16,8-4-2-16,-2-4 0 0,1 1-3 0,0-4-4 15,6-5 0-15,-13 1 0 0,7-7 0 16,-6 0 4-16,-1-8-4 0,-7-7-1 15,1-4 0-15,0-3-1 0,-7-8 1 0,0-3-3 16,-6-7 4-16,0-5 2 0,-7-2-2 16,-7-5 1-16,1-7 2 0,-13-1 3 0,-7-6 0 15,0 0-1-15,-19-7 0 0,-7-1-1 16,-7-7-2-16,-12-7-6 0,-13-8-3 16,-14-3-4-16,-12-12-3 0,-7-3-2 0,-19-3 1 15,-15-8 2-15,-11-3 0 0,-7-4 4 16,-7-1 2-16,-13-3 3 0,-6-3 1 15,-6 3 3-15,6 7 4 0,-7 4 3 0,-1 12 2 16,-4 2-2-16,-15 8 1 0,1 4-3 16,-13 7-5-16,-7 8-7 0,-6 6-6 15,-7 12-33-15,-6 7-66 0,-7 7-83 0,-13 8-96 16,1 11-123-16,-1 7-131 0,6 11-94 0,14 11-76 16,6 7-20-16,7 7 46 0,19 9 96 15,13 2 122-15,7 4 119 0</inkml:trace>
  <inkml:trace contextRef="#ctx0" brushRef="#br0" timeOffset="152589.24">3295 16383 103 0,'-6'0'253'0,"6"0"14"15,-7-4-15-15,0 4-81 0,1-4-62 16,-1 4-36-16,7 0-21 0,-6 0-11 16,6-3-4-16,0 3-1 0,0 0-2 0,0-4-2 15,6 4-1-15,-6 0 5 0,7-3 5 0,-1 3 3 16,-6 0 5-16,7 0 3 0,-7-4 4 16,7 4 3-16,-7 0 6 0,6 0 6 0,-6 0 2 15,6 0-2-15,-6 0-5 0,7 0-11 16,0 0-10-16,-1 0-14 0,0 0-7 0,1 0-9 15,-1-4-3-15,8 4-5 0,-2 0-2 16,2 0 0-16,-1 0 1 0,6 4 0 0,-6-4-2 16,7 0 3-16,-1 0 21 0,1 4 23 15,0-4 15-15,6 3 4 0,-7-3 4 0,7 4 2 16,0-1-16-16,0-3-22 0,7 0 10 16,-7 0 11-16,7 0 3 0,-1 0 4 0,7 0 1 15,-7-3-2-15,7 3-22 0,1-4-16 16,-1 4-7-16,0-3-6 0,-7 3-5 15,8-4-1-15,-8 4-3 0,7 0-4 0,-6-4 2 16,-1 4-2-16,1 0 1 0,-1 0 0 0,1 0 18 16,-7 0 21-16,6 0 15 0,1 0 9 15,0 0 10-15,-1 0 10 0,1 0-7 0,6 0-18 16,0 0-13-16,0 0-8 0,0 0-8 16,1 0-11-16,-2 0-7 0,7-3-6 15,-5 3-1-15,-1 0-3 0,0 0 0 0,0 0-4 16,-7 0-2-16,2 3 2 0,-2-3-2 0,-7 0 1 15,9 4 2-15,-9-4 1 0,-5 4 3 16,6-4 0-16,-7 0-1 0,1 3 1 0,0-3-2 16,-1 0 3-16,1 0-3 0,-8 4 0 15,8-4 2-15,0 0 6 0,-1 0 1 0,1 0 3 16,0 0 2-16,-1 0 4 0,7 0 1 16,-6 0-9-16,6 0-5 0,-7 0-4 0,7 0 1 15,0 0-7-15,-6 0-2 0,6 0 1 16,0 3 4-16,-6-3 3 0,0 0-4 15,5 0 1-15,-5 0 1 0,0 0-2 16,-2 0-1-16,-4 0-3 0,5 0 3 0,-5 0 2 16,4 0 0-16,2-3 0 0,-7 3 5 15,7-4-1-15,0 1-3 0,-8 3 0 16,8-4-1-16,-7 0 3 0,7 4-3 0,-8-3-3 16,2-1 4-16,-1 4 2 0,-1-4-3 0,2 1-1 15,-8 3 4-15,0-3 3 0,2 3 5 16,-2-6-2-16,-6 6 4 0,6-3-2 15,-6 0-1-15,0-1-4 0,0 0-4 16,0 1 5-16,0-1 2 0,0 0 2 0,0 1 2 16,0-1-2-16,0 1-2 0,-6-1-2 15,6 0-1-15,0-3-3 0,0-1-2 0,0 1 2 16,0 0-1-16,6-4-2 0,-6-4-1 16,0 1-3-16,0-6 2 0,7-1 1 0,-7-5-1 15,0 1 1-15,6-1 1 0,-6-3-1 16,0-1 1-16,7 2-2 0,-7-6 2 15,0 5 1-15,7 0-1 0,-1-1 1 0,-6 2-2 16,6-2 6-16,0 0-6 0,2 5-2 16,-2-1 2-16,-6 1-1 0,6 3 2 0,1-4-1 15,-7 4 2-15,7 0 0 0,-7-1 1 16,6 6 3-16,-6-1-4 0,0-1 1 0,0 1-3 16,0 3 1-16,0 1 0 0,-6 3 0 15,6-4-2-15,-7 8-5 0,7-5 1 16,-7 5 2-16,7 0-1 0,-6 3-2 0,0-3 3 15,6 3 7-15,-8 0-2 0,8 4-2 16,-6-3-1-16,0 0 0 0,0 3-5 0,-1-5-1 16,0 5 6-16,1 0 0 0,-1-3 0 15,-5 3 2-15,-2 0 0 0,2 0 0 16,-8 0-2-16,7 3 2 0,-7-3 3 16,0 0-3-16,-5 5 0 0,-1-2 6 0,0 0-6 15,-1 1-1-15,1 0-5 0,0 3 8 16,-7-3 1-16,1 6-1 0,-1-2 1 0,1 0 7 15,-1-1 1-15,1-3-3 0,-1 3 0 16,-5 0 0-16,5-3 2 0,1 3-3 0,-8-3 3 16,7 3 0-16,1-3 1 0,-7 0-4 15,6 3-1-15,-5-4-3 0,4 1-3 0,-5 0-2 16,1-1-1-16,5 1 3 0,-6-4-1 0,-1 4 5 16,2-4 22-16,-1 3 26 0,0-3 17 15,-1 4 14-15,1-4 7 0,1 0 1 16,-2 4-20-16,1-4-21 0,0 0-21 0,7 0-13 15,-7 0-6-15,-1 0-3 0,8 0 0 0,-7 0-3 16,6 0 1-16,-6 0 2 0,7 0-4 16,-8 0-4-16,8 0 0 0,-7 0 1 0,6 0 2 15,-6 0-4-15,0 0 2 0,0 0-1 16,6 0-1-16,-5 0 2 0,-1 0-1 16,-1 0 2-16,1 0 2 0,0 0 1 0,7-4-1 15,-8 4-3-15,1 0 2 0,0 0-2 16,1 0-1-16,5-4 3 0,-7 4-3 0,1 0 0 15,1 0 0-15,-2-3-1 0,1 3-2 16,7-4-1-16,-7 4 2 0,6-4-3 0,-6 1 7 16,7 3 1-16,-2-4 0 0,2 4 0 0,-1-4-1 15,1 1 1-15,-1 3-3 0,7-4-1 16,-6 4 3-16,5-3-2 0,9 3 3 16,-9-4 2-16,7 4 5 0,2 0 20 0,-2-4 10 15,7 4 10-15,-1 0 3 0,2 0 4 0,-2 0-4 16,8 0-18-16,0 0-11 0,-1 0-6 15,1 0-6-15,6 0-5 0,-7 0-4 0,7 0-2 16,0 0-1-16,0 0-2 0,-7 0-1 16,7 0 0-16,0 0 1 0,0 0 1 15,0 0-1-15,7 0 3 0,-7 0 1 0,0 8 1 16,0-5 0-16,0 4-1 0,7 1 2 0,-7 3-2 16,6 0 0-16,-6 0-1 0,7 0 0 15,-1 3 1-15,-6 1 0 0,6 0 2 16,1-1 0-16,0 5-2 0,5-1-1 0,-5 0 1 15,0 4 0-15,-1-4-1 0,7 5 1 0,1-1 1 16,-8 0 3-16,6-4-2 0,2 4-1 16,-1 0 0-16,-7-4 0 0,8 5-1 0,-8-6-1 15,0 1 0-15,8-3 0 0,-8 4 0 16,0-1 0-16,1-3 1 0,0-1-1 16,-1 4-1-16,1-2 3 0,-1-2 0 0,-6-3-2 0,6 4 3 15,1-1 1-15,-7-3-2 0,0 1 0 16,7 2 4-16,-7-3 0 0,6-1-4 15,-6 2 3-15,6-1-2 0,-6 0-1 16,0 0 0-16,7 0-1 0,-7-4 0 0,0 4 1 16,7-4 1-16,-7 1-1 0,0-1-4 0,0 0 0 15,0-3 1-15,6 4 1 0,-6-5 0 16,0 4-3-16,0-3 5 0,0 0-2 0,0-4 2 16,0 3 0-16,0-3-1 0,0 4 1 15,0-4 2-15,0 0 0 0,0 4-2 0,0-4-2 16,0 0 2-16,0 0-1 0,0 0-2 15,0 0 0-15,7 0-2 0,-7 0 0 0,0 0 0 16,0 0-1-16,0 0 2 0,0 0 2 16,0 0 0-16,0 3-1 0,0-3 0 0,0 0-1 15,6 3-1-15,-6-3-1 0,0 0 1 0,0 0 0 16,6 6 2-16,-6-6 1 16,7 0 0-16,0 3-1 0,-1-3 0 0,0 3 2 15,8 1-1-15,-1-4 0 0,6 0 2 16,0 4-1-16,8-4 3 0,5 0-2 0,1-4 0 15,-1 4-2-15,8 0 0 0,5-4 1 0,1 1-2 16,-1 0-1-16,1-3 2 0,-1 3 0 0,2 0 0 16,-2 3-2-16,-7-4 1 0,9 4-2 15,-9 0-1-15,1 0 1 0,-6 0 0 16,-1 0 2-16,2 0 1 0,-9 0-1 0,-5 0 1 16,0 0 1-16,-1 0 0 0,-6 0 2 15,0 0 3-15,-7 0 3 0,1 0 3 0,0 0 1 16,-1 0 3-16,-6 0-4 0,6 0-3 15,-6 0-4-15,0 0-5 0,0-4-7 0,-6 4-27 16,0-3-65-16,-1 3-87 0,0-4-107 16,1 0-142-16,0 1-135 0,-7-1-108 0,6 1-62 15,-6-5 18-15,7 4 72 0,-2-7 123 0,8 4 129 16</inkml:trace>
  <inkml:trace contextRef="#ctx0" brushRef="#br0" timeOffset="161643.17">11006 13093 17 0,'13'0'219'15,"-6"-4"24"-15,-1 0-1 0,0 1-58 16,-6-1-32-16,8 1-15 0,-2-1-4 0,-6 0 3 15,6-3 11-15,-6 3 18 0,6 1 7 16,-6-4-1-16,0 2 0 0,0 2-1 16,0-1-14-16,7 0-26 0,-7-3-21 15,0 3-19-15,0 1-24 0,0-1-19 0,7 1 0 16,-7-1 4-16,0 0-2 0,0 1 2 16,0-1 1-16,0 0-4 0,0-3-14 15,0 3-14-15,0-3-4 0,0 0-4 16,0-1-7-16,0-3-2 0,0 0 3 0,0 1-4 15,0-6-2-15,-7 2 2 0,7-4 21 16,-7-4 13-16,7 0 3 0,-6-4 9 16,0-7 4-16,0-4 1 0,-2-3-22 15,-4-4-11-15,-1-7-7 0,-1-4-6 0,2-7-4 16,-2-1-10-16,-5-6 7 0,-1-1 0 16,1-3 3-16,0 0 4 0,-1-4 2 0,-6 0 2 15,7-3-4-15,-1-1-3 0,-6-4 0 16,7 1-4-16,-1 3 0 0,0 1-3 15,1 3 5-15,-1 8 2 0,0 2-10 16,8 5 1-16,-8 7 1 0,7 8-3 16,-1 3 0-16,8 7 0 0,-7 4 3 0,7 4 2 15,-1 6-2-15,1 5 4 0,6 1-4 16,-7 5-3-16,1 1-4 0,6 0-52 16,0 0-67-16,0 7-96 0,-6-3-89 15,6 7-90-15,0 0-115 0,-8 4-29 0,2-1 26 16,0 1 75-16,-7 3 79 0</inkml:trace>
  <inkml:trace contextRef="#ctx0" brushRef="#br0" timeOffset="162499.4">9762 10657 108 0,'-6'3'118'0,"0"1"-48"16,-2 0-32-16,2-1-18 0,6 1-6 15,-6 0 15-15,6-4 15 0,-7 3 21 16,7 1 19-16,-6-4 16 0,6 4 13 0,0-4-4 15,-7 0-3-15,7 3-5 16,0-3-5-16,0 0-8 0,0 0-12 0,0-3-12 16,7-1-14-16,-7 0-17 0,6-3-12 15,1 0-8-15,-1-4-5 0,0-4-1 0,8 1 3 16,-1-2 1-16,0-2 0 0,0 0 2 16,7 0 1-16,-1-1 0 0,0-2-2 15,-6-1-1-15,13 0-1 0,-6-1-3 0,-1 1-2 16,7 4-2-16,-6-4-2 0,0 4-1 15,-1 0-3-15,1 3 0 0,6 5-2 16,-13-2-1-16,7 1 2 0,-2 7 0 16,9 1 1-16,-7 3 2 0,6 3 2 0,0 1-1 15,7 7-1-15,-1 1 1 0,1 2-2 16,-1 4 2-16,1 0-3 0,5 4 3 16,-5 1-1-16,6 2 0 0,-6-3 0 15,6 4 1-15,0-1 1 0,-7 1-2 0,7-4 3 16,-6 0 0-16,-7-1 0 0,0-2 0 15,0 0-1-15,-13-9-1 0,7 5 0 16,-8-4 0-16,-4-4 0 0,4 1 0 16,-5-1 0-16,0-3 0 0,-7-1 0 0,6 1 0 15,-6 0 0-15,0-1-3 0,0-3-10 16,0 0-33-16,-6 0-41 0,-1 4-50 0,0-4-67 16,1 3-66-16,-8 1-27 15,8 0 14-15,0-1 31 0</inkml:trace>
  <inkml:trace contextRef="#ctx0" brushRef="#br0" timeOffset="164183.26">6258 7036 42 0,'-6'-25'216'0,"-14"-7"7"0,-13-5 3 15,-5-3-98-15,-15-4-49 0,-6-4-20 0,-6 1-1 16,7-1 7-16,-7-3 9 0,0 3 8 16,0-3 12-16,0-1 7 0,0 5 3 0,0-4-1 15,-8 3-7-15,2-3-12 0,-7 3-20 16,-7 0-14-16,1 0-14 0,-14 1-11 16,1 3-5-16,-1 1-5 0,-7 2 1 0,1 0 0 15,-7 5-2-15,1 4-2 0,-7 1-2 16,-1 2-3-16,-12 7 1 0,-1 0-5 0,-5 4 0 15,0 4-6-15,-2 6-2 0,2 0 2 16,-8 4 2-16,1 4 0 0,0 4 1 16,-7 4 2-16,0 3 2 0,0 4 1 0,0-1 8 15,0 8 8-15,8 4 8 0,4 3 4 0,2 8 7 16,6 3 3-16,-7 5-7 0,13 2-4 16,0 8-9-16,1 3 0 0,12 8-4 15,0 4-6-15,14 3-4 0,-1 4 2 0,7 0 1 16,12 7-5-16,8 1 6 0,6 3 3 15,13 7 1-15,-1 0 1 0,14 4-1 0,7 3 2 16,-1 1-6-16,14 3-3 0,6 1-1 16,-1-5-1-16,14 4-1 0,8 1 1 0,4 0 1 15,8 2 0-15,6-3 0 0,13 4-1 16,6-3 2-16,8-2-3 0,5 2 1 16,14-8-3-16,0-1-2 0,6-6-1 0,7-4-1 15,-1-4-2-15,8-7 1 0,-1 0 6 16,6-7 3-16,7-4 4 0,0-8 4 0,13 1 3 15,7-12-3-15,14-3-3 0,-2-3-3 0,14-8 2 16,0-4-3-16,12-7 3 0,14-4-2 16,1-3-1-16,11-5 1 0,1-2-3 15,0-4 1-15,6-4-5 0,1 0 2 0,5-7 1 16,8-1-1-16,-7-7-5 0,-7 5 3 16,-6-8 2-16,0-5-2 0,-13-2 1 15,6-5 0-15,-13-6 2 0,1-1 0 0,-8 0 5 16,-12-10 4-16,-6-1 1 0,-1-7 9 15,-20-7 3-15,1-4-2 0,-19-8 0 16,-1-6-4-16,-19-7-3 0,-14-9-3 0,-19-10 0 16,-13-4-3-16,-19-11-7 0,-20-14 2 15,-32-12 5-15,-27-15 3 0,-32-2 15 16,-27 3 26-16,-18-1 13 0,-28 9 0 0,-18 2 3 16,-19 12-5-16,-21 11-24 0,-6 11-27 15,-26 18-7-15,-13 18-3 0,-13 19-13 0,-26 18-32 16,-27 18-46-16,-18 26-64 0,-14 19-84 15,0 25-87-15,1 18-64 0,18 15-35 16,21 22-15-16,19 14-20 0,20 23 39 0,37 10 62 16,42 8 57-16</inkml:trace>
  <inkml:trace contextRef="#ctx0" brushRef="#br0" timeOffset="169733.47">7775 4293 69 0,'0'-18'247'0,"8"0"34"0,-8-4 35 0,0 3-66 16,0 5-40-16,0-1-19 0,-8 1-9 16,8 3-26-16,0 3-31 0,0 0-38 15,-6 5-30-15,6-1-23 0,0 1-17 0,0 3-9 16,-6 3-5-16,-1 1-2 0,1 11-1 16,-8 3-1-16,2 8 2 0,-8 7 3 0,1 0 3 15,-7 10 8-15,6 2 13 0,-6 6 11 16,0 0 13-16,7 8 7 0,-1-1 4 15,0 4-3-15,7 1-12 0,1-1-8 0,-2 0-7 16,8-4-6-16,6-2-4 0,0-5 0 16,6-3 4-16,0-4 2 0,8-8 4 15,-1-3 13-15,6-3 18 0,0-12 14 16,8-7 8-16,5-7 7 0,1-8-2 0,6-10-14 16,6-8-19-16,2-12-18 0,-2-6-11 15,7-7-12-15,-7-8-2 0,-5 0-1 0,5-7-5 16,-6 3 1-16,-7-7-4 0,-5 4 3 15,-1 3 10-15,-6 0 8 0,-8 8 8 16,2 0 0-16,-1 7 1 0,-7 7-5 0,0 1-16 16,1 6-16-16,-7 9-65 0,7-2-105 15,-7 5-106-15,6 7-91 0,-6 4-80 16,6 3-83-16,-6 4-20 0,8 7 65 0,-2-3 83 16,7 4 78-16</inkml:trace>
  <inkml:trace contextRef="#ctx0" brushRef="#br0" timeOffset="170692.56">8681 4231 220 0,'20'-11'344'0,"-7"4"47"16,-7-4 26-16,0 0-118 0,2 0-77 15,-8 4-45-15,-8-2-29 0,8 3-39 0,-6 2-21 16,-7 4-11-16,0 4-14 0,0 2-21 16,-7 10-19-16,1 2-3 0,-7 4 0 15,6 4-6-15,-6 7 0 0,7-1-7 0,6 5 2 16,-6 0-4-16,11 3-3 0,-4 4 0 15,5 4 1-15,7-1 7 0,0 5-4 0,0 3 2 16,7-1-1-16,-1 2 0 0,0 2-1 16,-6 1-1-16,8-4 2 0,-2-1-4 15,0 2 6-15,-6-5 3 0,0-4 4 16,0 1 7-16,-6-4 6 0,0-4 12 0,-8 1 4 16,1-8 2-16,0 0 1 0,-6-8-5 15,5 0-7-15,-5-5-8 0,0-2-6 16,6-7-2-16,-7 0-3 0,7-4-2 15,0-3-4-15,7-4-3 0,-1-8-5 0,0-3-4 16,7-3-4-16,0-8 0 0,7-4 2 16,6-3 3-16,7-4-2 0,-1 0 0 15,7-4 0-15,0-3 1 0,13 0-4 16,1-1 0-16,-2-3 3 0,15 0-3 0,-8 0-1 16,7-4 4-16,0 5 3 0,0-1 5 15,-6 0 0-15,-1 0-1 0,-12 4 4 16,6 0-3-16,-13 2 0 0,0 2-3 0,-6-1 0 15,-7 5 0-15,0-2-2 16,-6 5 1-16,-1 3-1 0,-6 1 0 0,-6-1 0 16,-1 9 3-16,0-3-1 0,1 9-2 0,-13 0-5 15,5 4 0-15,-6 7-2 0,1 4-2 16,-7 3 2-16,0 8-1 0,0 3 4 0,0 8-1 16,7 0 0-16,-1 6 2 0,7 1 0 15,0 5 1-15,6-3 0 0,7 6-5 16,0-5 3-16,7 2-1 0,0-6-3 0,5 1-6 15,1-3-1-15,1-9 4 0,5 2 0 16,0-9-4-16,8 1 2 0,-7-11 1 16,5-4-1-16,1-4-2 0,0-11-3 0,7-4 0 15,-7-3 5-15,0-7 5 0,0-7 2 16,0-1 3-16,0-7 3 0,-6 0 2 0,6 0-2 16,-7-4-8-16,1 8 0 0,0 0 5 15,-2 4 2-15,-4 6 2 0,-8 4-4 16,7 5 6-16,-6 6 1 0,0 4-8 0,-1 7 3 15,-6 4 1-15,6 11 5 0,-6 4 2 16,0 10 7-16,0 5 4 0,-6 7-3 16,6 6 1-16,-6 5 1 0,-1 3-1 15,0 4-7-15,7 1-1 0,-6-2-1 0,-1 1-5 16,1-8-3-16,6-2 2 0,-6-5-2 16,6-4 0-16,0-6 1 0,-8-4 3 15,8-4 7-15,0-4 19 0,0-7 7 16,-6-4 6-16,6-7-2 0,0-7-2 0,0-4-6 15,0-11-21-15,6-7-3 0,-6-9-6 16,8-1 0-16,-2-12 1 0,7-5-3 0,0-2 1 16,0 0-2-16,-1-5-2 0,8 1-2 15,0 3 1-15,-7 4 3 0,7 4-3 16,-1 7-3-16,1 4 7 0,-1 7 2 0,8 2-1 16,-8 6-5-16,7 7 5 0,6 0 0 15,1 7-7-15,-1 4 1 0,8 7 3 16,-1 0-1-16,6 3-5 0,-5 5-2 0,5 7-38 15,-13-1-66-15,7 4-96 0,1 0-94 16,-7 5-101-16,-7 2-104 0,-1-3-18 0,-5 0 33 16,-14 0 77-16,-6 0 88 0</inkml:trace>
  <inkml:trace contextRef="#ctx0" brushRef="#br0" timeOffset="170934.66">9782 5334 322 0,'0'7'434'0,"0"-3"52"16,-7-8 52-16,7 0-87 0,0-6-135 15,0 3-99-15,7-2-56 0,-7 0-49 0,6 0-55 16,-6 2-31-16,0 0-74 0,7-1-106 15,-7 5-110-15,6-5-122 0,0 5-97 16,2-1-51-16,-8 0 32 0,6-3 82 16,-6 0 96-16</inkml:trace>
  <inkml:trace contextRef="#ctx0" brushRef="#br0" timeOffset="171718.05">11241 4296 271 0,'52'-39'323'0,"-7"-5"13"16,-12-5 7-16,-1 2-159 0,-12 4-85 0,0-1-47 15,-14 3-27-15,1-3-14 0,-7 4-7 16,-7-1 21-16,-13-2 12 0,0 2 10 0,2 1 10 15,-15-4 5-15,-6 4 3 0,-1-4-11 16,-11 7 1-16,-1-3 2 0,-13 3-1 0,0 1 8 16,-14 2 6-16,-6-1-3 0,-12 1-13 15,-7 1-8-15,-14 3-4 0,-5 1-13 16,-7 0 8-16,0 4 5 0,6 3 3 0,-7 3 2 16,1 1 1-16,-7 3-2 0,0 8-15 15,-7 0-10-15,2 3-5 0,-8 8-7 0,0-1-2 16,6 4 5-16,2 4 0 0,4 0-3 15,8 8-2-15,-6-1 1 0,12 1-2 16,-7 3-4-16,8 4 1 0,6 2-1 0,6 6 1 16,0-1 0-16,7 7 1 0,0 3 2 15,7 5 1-15,5 4-4 0,1 5 1 0,6 10 4 16,0 10-1-16,8 0 4 0,-2 11 2 16,8 0 7-16,6 7-1 0,-1-3 0 15,8 3 0-15,12 4-1 0,7-4 2 0,7 4-3 16,12 0 1-16,7 4 1 0,6-1 2 15,7 1-1-15,20-4-4 0,0 3-3 16,19-7-1-16,-1 1-1 0,15-1 2 16,12-7 3-16,6 0 4 0,8 0 3 0,12-8 2 15,13-4 1-15,1-2-6 0,11-4 5 16,9-8 0-16,5-3 1 0,6-8 6 16,1-3-3-16,12-11-5 0,1-8-6 0,6-3-5 15,8-12-4-15,-1-3-5 0,-1-7 3 16,-6-4 4-16,1-4-4 0,-8-3-2 15,8-8 2-15,-7 1-4 0,0-5-7 16,-7-6 1-16,0-1 0 0,-6-11 2 0,-7 1-2 16,0-12 3-16,-6 0 4 0,0-10-4 15,-1-5 1-15,-5-10 0 0,-1-7-6 16,1-8-4-16,-8-11 0 0,-5-4-2 0,-14-3 0 16,-7-8 1-16,-18 5 7 0,-9-9 3 15,-17 1-2-15,-14 0-2 0,-26-4 1 16,-19-3-5-16,-28 3-3 0,-18 7-2 0,-12 8 10 15,-21 7-1-15,-19 10-5 0,-20 9-4 16,-6 10-25-16,-21 12-32 0,-4 7-61 0,5 10-55 16,-7 9-60-16,1 9-56 0,6 9-41 15,-6 6-37-15,6 8-45 0,7 8 5 16,6 3 37-16,7 7 51 0</inkml:trace>
  <inkml:trace contextRef="#ctx0" brushRef="#br0" timeOffset="174611.84">3861 4242 372 0,'-12'11'428'0,"5"-3"25"0,-6-1 12 0,6 0-154 15,7 0-115-15,-6-3-100 0,6-1-51 0,6 1-24 16,8-1-8-16,5 1 0 0,7 1 21 0,13-2 30 16,13 0 18-16,20 0 20 0,6 6 8 15,20-6 2-15,13 5-13 0,13-1-23 0,6 0-14 16,6 4-10-16,1 0-10 0,6-3-5 15,1 3-4-15,5-1-4 0,-5 1-9 16,-14 0-11-16,-6 0-5 0,-7 0-5 0,-19-2-6 16,-7 1-3-16,-13-3-2 0,-13 1-40 15,-13-1-66-15,-6 0-78 0,-7-3-80 0,-6-4-87 16,-7 0-123-16,0 0-22 0,-7-8 31 16,-13 1 61-16,8-7 73 0</inkml:trace>
  <inkml:trace contextRef="#ctx0" brushRef="#br0" timeOffset="174899.39">6096 4011 300 0,'-20'-7'426'16,"1"-4"44"-16,-7 0 26 0,6-4-97 0,7 4-93 15,-7 0-70-15,8 0-62 0,4 4-38 16,-4 3-21-16,5 0-36 0,7 4-22 15,0 0-24-15,13 8-12 0,1 7-4 0,12 3-5 16,6 7-1-16,7 8-3 0,6 4 0 16,8 7 3-16,-1 3-4 0,7 2 4 15,-8 2 1-15,-5 3-2 0,-1-2-3 0,-5 3 2 16,-7 0 2-16,-14 0-1 0,-13 0-3 16,-19 3-13-16,-7-3-58 0,-25 0-101 0,-7-3-112 15,-13-1-108-15,-13-3-119 16,-7-8-52-16,-6-4 24 0,0-6 78 0,0-13 100 15</inkml:trace>
  <inkml:trace contextRef="#ctx0" brushRef="#br0" timeOffset="175985.04">1139 3337 92 0,'-6'-11'107'0,"6"1"-5"0,-6 2-9 15,6-4 6-15,-8 5 2 0,8 0-5 0,0 3-9 16,-6 1-5-16,6-1-10 0,0 0-15 16,0 1-11-16,0 0-4 0,0 3 2 0,0 0 2 15,-6-5 4-15,6 5 2 0,0 0 2 16,0 5-3-16,-7-5 4 0,1 3 15 0,-1 4 26 15,-6 4 24-15,-13 7 14 0,6 5 14 16,-12 2 3-16,-1 8-14 0,1 0-12 16,-7 3-14-16,6 9-4 0,-6-1-4 0,7 4-5 15,-2 3-3-15,2 0-16 0,7 3-15 0,-1 2-12 16,-1 2-10-16,7 4-6 0,2 1-9 16,4-4 0-16,8 3 0 0,-1-7-1 0,1 0 0 15,12 0-2-15,1-9 1 0,-1 3-5 16,14-5-1-16,0-4-1 0,-1-3-5 15,13-1-4-15,1-6-2 0,-1-1 0 0,8-6-2 16,5-6 0-16,1-2 0 0,6-8 0 0,0-3 2 16,0-4-2-16,0-4 2 0,0-3 0 15,1-8 2-15,-2 1-1 0,-5-5-1 0,-1-3 1 16,1 0-1-16,-13-7-4 0,-1 0-2 0,1-3-1 16,-13-2 1-16,-8-3-3 0,1 1 0 15,-13-4 4-15,-6 3 0 0,-7 4-2 0,-7 0-1 16,-6 4 0-16,-7 2-2 0,1 10 0 0,-7 2-1 15,-7 4-1-15,1 3 3 0,-7 8-3 16,0 0 0-16,0 8-2 0,-1 3 3 16,2 0 4-16,5 7-4 0,1-3-16 0,-1 3-47 15,13 1-61-15,1-1-79 0,5 0-88 0,15 0-80 16,-2 1-79-16,8-1-41 0,0-4 17 16,12-3 54-16,-6-8 73 0</inkml:trace>
  <inkml:trace contextRef="#ctx0" brushRef="#br0" timeOffset="176486.56">1582 3535 31 0,'13'-18'156'0,"0"7"-22"0,-7-4-35 0,8 4-12 16,-8 0-15-16,0 4-6 0,1 0 3 0,0 2 8 16,-7 1 1-16,0 1 0 0,6 3 2 0,-6-4 8 15,-6 4 17-15,6 4 20 0,-7 3 23 16,0 1 22-16,-5 3 20 0,6 4 8 0,-8 3 3 16,-5 4-4-16,5 0-9 0,-4 3-9 0,4 9-4 15,-6-1-8-15,7 3-16 0,-6 1-17 0,6 7-14 16,-7 0-15-16,7 3-17 0,1 1-11 15,4 3 1-15,2 4-1 0,0-3 0 0,6-1-5 16,0 0 1-16,6 0-4 0,0-3-8 0,8-1-5 16,5-2-11-16,1-1 1 0,0-4-4 0,5-3-8 15,1-1-6-15,0-7-4 0,7 4 0 16,6-7-6-16,1 0-4 0,-2-5 5 0,1-2 4 16,7-4-1-16,-1-8 3 0,1 4 2 0,0-7 3 15,0-4-2-15,-1-4 1 0,7-3-2 0,-7-4-4 16,1-4-3-16,0 0-4 0,0-7-10 0,-8 1 0 15,1-5-1-15,1-4 1 0,-7 1-1 16,-7-4-7-16,-1 0 5 0,1 0-6 0,-6-3-2 16,-7-1-15-16,0 4-49 0,0 0-45 0,-7-4-51 15,2 8-76-15,-2-4-97 0,-6 3-89 16,0 1-52-16,6 7-38 0,-6-4-38 0,0 5-10 16,0-1 54-16,6 0 79 0,-6 0 88 0</inkml:trace>
  <inkml:trace contextRef="#ctx0" brushRef="#br0" timeOffset="176825.53">2638 3356 194 0,'-14'-15'226'0,"8"0"6"15,-1 5-58-15,7-2-27 0,-6 1-21 16,-1 4-7-16,7 3-14 0,0-3-13 0,-7 3-16 15,7 4-11-15,0 0-12 0,0 4-1 0,-6 3 9 16,6 4 13-16,-6 4 20 0,0 7 23 16,-2 11 22-16,2 0 18 0,0 10 15 0,-1 5 6 15,-6 8-8-15,6 2-11 0,1 1-11 0,-7 6-21 16,6 1-21-16,1 4-18 0,0-4-17 0,-1 0-9 16,0-7-19-16,1 3-13 0,-1-8-11 0,7-2-7 15,-6-4-3-15,6-5-5 0,-6 2-3 0,6-9 2 16,0-3-1-16,0 0-2 0,0-7 2 0,0-1-12 15,0-6-21-15,0-1-41 0,0 0-55 16,0-7-67-16,0 0-82 0,0-4-62 0,0 2-61 16,0-6-80-16,0-3-12 0,-7-7 34 15,7-1 60-15,0-7 64 0</inkml:trace>
  <inkml:trace contextRef="#ctx0" brushRef="#br0" timeOffset="177308.44">2969 3399 175 0,'7'-14'273'0,"0"3"42"15,-7-4 15-15,6 4-96 0,-6 4-56 16,6-4-38-16,-6 7-22 0,0-3-40 0,0 7-33 15,0 0-13-15,0 4 1 0,0 7 20 16,6 3 34-16,-6 12 31 0,0 7 33 0,-6 10 30 16,6 9 15-16,0 10-7 0,-6 8-21 15,0 7-17-15,-1 3-26 0,-6 1-30 0,6 7-25 16,1-7-17-16,0 3-7 0,-2-7-13 16,8-4-9-16,-6-7-4 0,0 0-5 15,6-4-1-15,0-7-7 0,0-7-1 0,-6-4-3 16,6-4-7-16,0-7-22 0,0-4-42 15,0-3-79-15,0-8-112 0,-7 1-123 0,-6-8-143 16,0-4-59-16,-1-3 0 0,-5-8 58 16,0-8 99-16</inkml:trace>
  <inkml:trace contextRef="#ctx0" brushRef="#br0" timeOffset="177703.01">3074 3341 117 0,'-14'0'284'0,"-5"0"34"0,-1-4 32 0,8-3-99 16,-2 3-55-16,2 4-54 0,5-3-27 16,0 3-27-16,1-4-30 0,6 4-22 0,0 0-9 15,0 0-8-15,13 0-10 0,0 4-3 0,7-4-4 16,6 3 3-16,6 1-5 0,1-4 0 15,6 4-1-15,0-4-12 0,-1 3-23 0,2-3-36 16,-7 4-41-16,-7-4-42 0,-1 4-41 16,1-4-33-16,-6 3-27 0,-7-3-20 15,-6 8 12-15,-1-5 27 0</inkml:trace>
  <inkml:trace contextRef="#ctx0" brushRef="#br0" timeOffset="178016.46">2904 4902 158 0,'-6'22'248'0,"-1"-4"25"0,7 0-40 0,0-3-29 15,0-4-32-15,0 0-22 0,0-4-12 16,0 0-8-16,0-4-4 0,7 6 16 16,6-9 26-16,0 3 28 0,13-6 21 0,0 3 9 15,7-9-12-15,6 2-38 0,-1 0-43 16,1 0-47-16,1 0-40 0,-1 0-30 0,-7-1-64 16,-6 4-114-16,1-3-124 0,-8 3-134 15,0 1-107-15,-6-1-52 0,-6 0 21 16,-7 1 90-16,0-5 112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0-15T12:00:00.1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19752 7506 212 0,'-6'8'256'0,"6"-5"11"0,-6 1-66 15,6-1-66-15,0 1-42 0,-6 0-17 16,6-4-5-16,6 3-2 0,-6-3 0 16,0 4-4-16,0-4-11 0,0 4-18 0,6-4-14 15,-6 0-6-15,0 3-1 0,0-3 2 16,6 0 5-16,-6 0 6 0,0 5 6 15,0-5 9-15,0 0 6 0,0 0 8 16,0 0 9-16,0 0 7 0,0 0 8 0,0 0 2 16,0 0 3-16,0 0-2 0,0 0-3 15,0 0-6-15,0 0-7 0,0 0-9 16,0 0-8-16,0 0-9 0,0 0-7 0,0 0-5 16,0 0 0-16,0 0 3 0,0 0 2 15,0 0 4-15,0 0 4 0,0 0 6 16,0 0 1-16,8 0 5 0,-8 0 3 15,0 0 1-15,0 0 2 0,0 0-3 0,0 0-1 16,0 0-6-16,0 0-4 0,0 0-2 16,0 0-6-16,0-5-1 0,0 5-6 15,0-3-8-15,0-1-3 0,0 0-8 16,0-3-5-16,0 0-5 0,-8 0-3 0,8-1 3 16,0-3-2-16,0 0 1 0,0 4-1 15,0-4-1-15,0 3 3 0,0-3-2 16,0 0-1-16,0 0 5 0,0 4 2 0,0-4 4 15,0 0 2-15,0 0 4 0,0 4 9 16,0-4 0-16,0 3-1 0,0-2-1 16,0 2 0-16,0 1-3 0,0 0-8 15,0-5-1-15,0 5-7 0,0-4 1 16,0 4-6-16,0-4 0 0,8 0 3 0,-8 0-5 16,0 0 4-16,0 0 1 0,0-4 1 15,6 4-2-15,-6-3 3 0,0 3 1 16,0-5 1-16,6 6-2 0,-6-5 0 0,0 1 3 15,0 3 0-15,7-4 2 0,-7 1-2 16,0 3 0-16,6-4-2 0,-6 4-6 16,0 0-4-16,7-4 3 0,-7 4 0 15,0-3-1-15,7 2 2 0,-7 2 4 0,6-5 3 16,-6 4-6-16,0 0-1 0,6-4 2 16,-6 1 1-16,0 3-1 0,0-5 5 15,0 6 12-15,0-5 1 0,0 1 7 16,0 3 5-16,0-4-2 0,0 0-7 0,0 4-9 15,0-3-2-15,0-1-7 0,0 5-3 16,0-6-2-16,0 5 7 0,0 0-1 16,0 0 0-16,0 0-1 0,0 0-2 15,0 1 2-15,0 2-3 0,0 1 0 0,0 0 1 16,0 3 4-16,0-4 1 0,0 5-2 16,0-1-3-16,0 1-2 0,0 3 5 15,0-4-6-15,0 4 0 0,0-4 0 0,0 4 0 16,0 0-4-16,0 0-12 0,0-3-6 15,0 3-49-15,0 0-65 0,0 0-99 16,-6-4-134-16,6 4-127 0,-6-4-126 16,6 1-28-16,-7 0 27 0,0-6 81 0,1 2 128 15</inkml:trace>
  <inkml:trace contextRef="#ctx0" brushRef="#br0" timeOffset="707.84">19596 6554 48 0,'0'7'116'0,"0"-3"3"16,-6-1 1-16,6 1 0 0,0-4 1 15,0 3 0-15,-6-3 1 0,6 4 3 0,0-4 5 16,0 0 12-16,0 0 16 0,0 0 24 16,0 0 28-16,0 0 20 0,0 0 14 15,0 0-7-15,0-4-26 0,6 1-35 16,-6-4-43-16,6-4-43 0,2-4-37 0,-2 0-25 16,0 1-7-16,0-5-1 0,8 1 7 15,-8 4 5-15,7-5 3 0,-7 4 7 16,2 1 3-16,4 3-1 0,-12 0-12 0,6 3-7 15,1 1-8-15,0 4-8 0,-7-5-10 16,6 5-9-16,-6 3 0 0,7 0 2 16,-7 0-3-16,13 7 1 0,-6 0-1 15,5 4 7-15,2 0 4 0,-2 8-3 0,8-1 0 16,-7-1 3-16,7 6 4 0,-1-5-3 16,1 4-6-16,0 0-33 0,-2-3-64 15,-4 2-97-15,-1-2-101 0,7-1-94 16,-8 1-105-16,-6-1-41 0,8 0 29 15,-8 0 76-15,1-7 87 0</inkml:trace>
  <inkml:trace contextRef="#ctx0" brushRef="#br0" timeOffset="3313.18">20853 9188 80 0,'-6'-4'244'16,"6"-4"20"-16,-6 1-9 0,0 0-74 15,6 3-46-15,-8-3-27 0,8 3-11 0,0 1-1 16,-6-1 0-16,6 4 1 0,0-3-10 16,0 3-14-16,-6 0-20 0,6 0-19 15,0-4-15-15,0 4-12 0,0 0-1 16,0 0-3-16,0 0 4 0,0 0 9 0,0 0 7 16,0 0 12-16,0 0 16 0,0 0 21 15,0 0 22-15,0 0 23 0,0 0 18 16,0 0 13-16,0 0 4 0,0 0-10 0,0 0-12 15,0 0-18-15,0 4-17 0,0-4-18 16,0 0-12-16,0 0-6 0,6 0-3 16,0 3 2-16,2 1 8 0,4 3 7 15,1 0 6-15,7 0-3 0,6 0-7 0,6 5-14 16,7 3-15-16,7-1-16 0,-1 1-10 16,1 0-5-16,6 3-1 0,0 0 1 15,1-3-2-15,-2 4 0 0,-5-1-6 16,-1 0-1-16,1 0 0 0,-7 1-3 0,0-5-1 15,-6 1 1-15,-7-1 2 16,0 1 2-16,-6-4-4 0,-1-3 8 0,-6-2 2 16,0 3-1-16,1-2 3 0,-8-4 1 15,0 1 3-15,0-1-4 0,1 1-8 0,-7-4-27 16,7 0-56-16,-7 0-99 0,0-4-123 16,-7 1-116-16,0 3-105 0,7-7-84 15,-6 3-7-15,0 1 65 0,6-1 105 0,-6-4 106 16</inkml:trace>
  <inkml:trace contextRef="#ctx0" brushRef="#br0" timeOffset="3667">21772 9349 112 0,'-13'-7'258'0,"0"-1"20"0,0 2-1 0,6-6-67 16,-6 4-25-16,7 5 9 0,0-5 26 16,-2 5 26-16,2-1 11 0,0 1-12 15,6-1-30-15,0 4-49 0,-7-4-53 16,7 4-45-16,7 0-30 0,-7 4-12 0,6-4-3 16,8 7 0-16,-8-3 3 0,6 7 0 15,2-3-1-15,5 1-3 0,-5 3-6 0,-2 3-2 16,2 0-1-16,-2 3 0 0,-5 0 10 15,-1 0 5-15,1 4 3 0,-7 1-3 16,-7-5 2-16,7 4 0 0,-13 0-7 16,1-4-2-16,-8 4-1 0,0-7-4 0,-6 3-20 15,1 1-53-15,-2-5-91 0,1 0-119 16,0-2-124-16,0-1-129 0,7 3-54 16,-7-6 12-16,12-1 69 0,1 1 102 15</inkml:trace>
  <inkml:trace contextRef="#ctx0" brushRef="#br0" timeOffset="11125.52">21329 4718 4 0,'-7'0'126'0,"7"0"-20"15,0 4-24-15,-6-4-17 0,6 3-13 16,0-3 0-16,0 0 0 0,0 0 2 16,0 5-3-16,0-3-2 0,6-2-2 0,-6 4-10 15,0-4-6-15,0 0-9 0,0 0-6 16,0 4-6-16,7-4 1 0,-7 0 10 0,7 4 22 16,-1 0 34-16,14 3 32 0,-1 0 24 15,7 1 15-15,13-1 8 0,7 0-7 16,6 1-22-16,6-1-20 0,14 0-13 15,13 0-6-15,19 1-12 0,0-5-8 0,20 5-7 16,-1-5-12-16,8 5-5 0,6-4-11 16,-7 3-6-16,0-4-10 0,7 1-5 15,-1 3-1-15,-5-3-6 0,0 4-1 16,-14-6-2-16,-1 2-2 0,-17 4 0 0,-8-4 2 16,-13 0 0-16,-7-1-1 0,-12-3 1 15,-7 4 17-15,-13 0 24 0,-7-4 22 0,-5 3 21 16,-1-3 14-16,-6 0 12 15,-8 4-9-15,1-4-23 0,1 0-17 0,-8 0-21 16,0 4-13-16,1-4-13 0,-7 0-5 16,7 0-2-16,-7 0-3 0,6 0-3 15,-6 0-1-15,6 0-2 0,-6 0 4 0,0 0-4 16,0 0-1-16,7 0 1 0,-7 0 0 16,0 0 1-16,0 0-3 0,0 0 3 15,0 0-2-15,0 0 0 0,7 0 1 16,-7 0 3-16,0 0-3 0,0 0-1 0,0 0 4 15,0 0 0-15,0 0-2 0,0 0-2 16,0 0 1-16,0 0 1 0,0 0-4 16,0 0-4-16,0 0 1 0,0 0-1 15,0 0 1-15,0 0 0 0,0 0 4 0,0 0 4 16,0 0 0-16,0 0 0 0,0 0 0 16,0 0-2-16,0 0 2 0,0 0-3 15,0 0 2-15,0 0-1 0,0 0 0 16,0 0 3-16,0 0-2 0,0 0 1 0,0 0-2 15,0 0 1-15,0 0 0 0,0 0 2 16,0 0-3-16,0 0 0 0,0 0-1 16,0 0 2-16,0 0-1 0,0-4 0 0,0 4-1 15,0 0 2-15,-7-7 1 0,7 3-1 16,0-3 2-16,-7-4-3 0,1 0 1 16,0-5-3-16,6 2 3 0,-7-4 0 0,0-4 0 15,1-1-1-15,6 2 1 0,-6-5 4 16,-1-3-1-16,0 0-5 0,1-1-2 15,6-3 1-15,-7 4-3 0,1-4 3 16,0 0-5-16,-2 0 3 0,2 4 3 0,6-1-4 16,-6 5 3-16,0-1 2 0,-1 1 0 15,0 3 0-15,7 2-1 0,-6-1 1 0,6 7 1 16,-7-1-6-16,7 0 3 0,-6 4-2 16,6 0 4-16,0 4 2 0,-6 0-5 0,6-1 3 15,0 1-7-15,-8 4 2 0,8-1-5 16,-6 0-2-16,0 1 2 0,0-1-4 0,-8 0 7 15,1 4 5-15,-7-3 1 0,2 3 0 16,-2 0 0-16,-7 0 2 0,-5 0-1 16,6 3-5-16,-7-3 0 0,-6 4 4 0,7 0-3 15,-1-1 0-15,-6 1 3 0,0-4 0 16,6 4-2-16,-6-1 3 0,1 1 2 16,5-4 3-16,-7 3-5 0,2-3 0 0,-1 4 0 15,-1-4-1-15,1 0 1 0,0 0 0 16,0 0 0-16,7 0 1 0,-8 0 7 0,1 0-4 15,1-4-4-15,5 4 5 0,-7-3-4 16,-5-1-1-16,6 1-3 0,-7-1 2 16,1 0 2-16,-7 1-3 0,-1-5 3 0,2 5-1 15,-8-6-2-15,0 7 1 0,-6-6-1 16,7 0 0-16,-7 1-3 0,0 0 3 0,0 0 1 16,-1-1-1-16,1 2 2 0,0-2 1 15,0 0 2-15,6 1 2 0,-6 0-1 0,6 0-3 16,0-1 2-16,8 5 1 0,-1-5-2 15,-1 5-1-15,14-1-3 0,-7-3 4 16,14 3-2-16,-1 1-2 0,7-1 0 0,7 4-2 16,-1-4 5-16,8 4-2 0,-2 0 0 15,2-4-1-15,5 4 1 0,1 0 4 16,6 0-4-16,-7 0 1 0,0-4 3 0,7 4-1 16,0 0 0-16,-6 0 1 0,6 0 0 15,0 0-2-15,0 0-1 0,0 0 3 16,0 0-6-16,0 0-2 0,0 0 0 0,0 0 2 15,0 0-2-15,0 0 1 0,0 0 2 16,0 0 2-16,0 0-2 0,0 0 4 16,0 0-3-16,0 0-4 0,0 0-3 0,0 0-3 15,0 0-4-15,-6 4-5 0,6-4 3 16,0 4 2-16,-8 4 2 0,2-1 4 0,6 4 3 16,-6 3 3-16,-1 1 3 0,1 7 1 15,-1-4 3-15,-6 7-1 0,1-3-1 16,4 5-2-16,-4 2-4 0,-2 0 3 0,2 0 1 15,-8 0 0-15,7 1 0 0,0 3 6 16,0-4 1-16,-6 0-2 0,5 1-4 0,2 3-1 16,4-8 0-16,-4 1-3 0,6 0 1 15,-1-5-3-15,0 2 1 0,7-5 4 0,0 0-1 16,0-3-2-16,0-4 5 0,0 4 4 16,7-5-2-16,0 1 0 0,-1-3-2 15,-6 0 2-15,6-2-3 0,0 2-2 16,2-4 5-16,-2 0-2 0,-6-1 5 0,6 1-3 15,1-1-1-15,-7-3 0 0,7 4-8 16,-1-4 5-16,1 4-1 0,-7-4 1 16,6 3 0-16,-6-3 2 0,0 0 3 15,6 0 0-15,-6 0-3 0,0 0 1 0,0 0 1 16,0 0-4-16,0 0 1 0,0 4-2 16,0-4-3-16,0 0 1 0,0 0-3 15,0 0 2-15,0 0-4 0,0 0 5 0,-6 0 2 16,6 0-1-16,0 0-5 0,0 0-2 15,0 0-22-15,0 0-52 0,0 0-71 16,0 0-91-16,0 0-79 0,0 0-94 16,-6 4-52-16,6-4 6 0,-7 3 50 0,1-3 79 15</inkml:trace>
  <inkml:trace contextRef="#ctx0" brushRef="#br0" timeOffset="13017.02">21726 5484 1 0,'0'-4'182'0,"0"1"19"15,0-1-36-15,0 4-34 0,0-3-23 16,-7 3-15-16,7-4-13 0,0 4-10 0,0 0-10 16,0 0-12-16,0 0-8 0,0 0-10 15,-6 0-8-15,6 4-7 0,0-4-1 16,0 3-1-16,0 1 2 0,-6 3 2 0,6 0 3 16,0 7 4-16,-6 2 1 0,-2 2 1 15,2 0-2-15,6 7-1 0,-6 2-3 16,-1-2 4-16,7 4 4 0,-6 5 7 0,-1 1 7 15,7 3 7-15,-7-2 3 0,7 4-1 16,-6 2-4-16,6-3-8 0,0 5-5 16,0-4-7-16,-6 1-5 0,6-1-3 0,6 1-2 15,-6-6 2-15,0 6-2 0,6-4 2 16,-6-4 2-16,7 0 1 0,0 0-1 16,-7-4 1-16,6 0 2 0,1-7 1 15,-1 3 2-15,0-5 5 0,2-2 0 0,-8 0 2 16,6-7 8-16,0 4 6 0,0-4 9 15,1 0 11-15,0 0 11 0,-1-4 12 16,7 0 7-16,1 0 0 0,5-3-8 16,0 3-13-16,8-2-13 0,5-5-15 0,1 4-20 15,5-4-7-15,15-4-8 0,-1 4-3 16,7-5-4-16,6 2-6 0,0-1 3 16,13 0-4-16,0-3-1 0,0 0-1 0,0 0 1 15,0-1 1-15,1-3 3 0,-1 0 1 16,0 0-1-16,1 0 1 0,-2-3-3 15,2-1 2-15,-2 4-3 0,-4-3-3 16,4-1 2-16,2 0-1 0,-8 1 2 0,-6 2-2 16,0-2 1-16,-6 3 1 0,-7 0 5 15,-6 4 11-15,0-4 17 0,-14 3 16 16,1 5 20-16,-14-5 18 0,7 5 16 16,-13-1 5-16,0-1-3 0,1 3-9 0,-8-2-10 15,0 0-19-15,0-4-18 0,1 5-17 16,-7-4-12-16,0 0-7 0,0-5-7 15,0 6 4-15,0-9-1 0,0 4-2 0,0-5-2 16,-7-2 0-16,7-3 0 0,0-5-1 16,7-3-3-16,-7-4-1 0,7-4 2 15,-1 0-1-15,1-7-3 0,-1 4-7 16,0-4 2-16,2 4 5 0,-2 0-4 0,0-1-4 16,0 4 8-16,2 1 4 0,-2 7-2 15,-6-4 0-15,6 7 5 0,-6 4-1 0,7 4-5 16,-7-1-1-16,0 5-5 0,0 3 0 15,0 0 1-15,0 4 1 0,0-1 3 16,0 1-3-16,0 3 3 0,0 1-5 16,0-1-8-16,0 4-4 0,0-4-3 0,-7 4 0 15,1 0 2-15,0-3 9 0,-8 6 2 16,-6-3 4-16,-5 4 4 0,-1 0 1 16,-7-1-1-16,-6-3 0 0,-7 4 3 15,8 0-3-15,-15-1 0 0,8 0 1 0,-7-3-1 16,-7 5-2-16,0-2 0 0,1-3 5 15,-14 0 4-15,7 4-2 0,-13-4-3 16,0 0-2-16,-7 4 3 0,0-4-4 16,-12 3-4-16,-1-3 3 0,-7 0 3 0,1 4 7 15,7-4-4-15,-1 0-1 0,7 4-1 16,6-4 1-16,7 3 1 0,0-3-4 16,13 4 4-16,6-4-3 0,7 0 5 0,7 0-4 15,5 3 7-15,8-3 1 0,6 0-2 16,6 0 3-16,0 0 4 0,8 0 5 15,-2 0-6-15,8 0 2 0,0 0 4 0,-1 0 2 16,1-3 3-16,-1 3-2 16,7 0 5-16,-7 0-3 0,7-4-6 0,0 4-4 15,0 0-4-15,0 0 1 0,-6 0-5 16,6 0-1-16,0 0 0 0,0 0 1 16,0 0-2-16,0 0-8 0,0 0 0 0,-6 0-2 15,6 0-2-15,0 0 1 0,0 0-1 16,0 0 1-16,0 0-4 0,0 0-20 15,0 0-21-15,0 0-34 0,0 0-37 0,0 0-41 16,0 0-51-16,0-3-50 0,0 3-50 16,0 0-42-16,0 0-38 0,0-4-36 15,0 4-33-15,0 0 21 0,0 0 48 16,0-4 64-16</inkml:trace>
  <inkml:trace contextRef="#ctx0" brushRef="#br0" timeOffset="16191.88">16601 3891 43 0,'-7'0'109'0,"7"0"-16"15,0 0-13-15,-6 0-7 0,6 0-3 0,0 3 0 16,0-3-9-16,0 0-6 0,0 0-7 15,0 4-8-15,0-4-8 0,0 0-3 16,0 3 1-16,0-3 2 0,0 4 2 0,0-4 3 16,0 0-2-16,6 0-4 0,-6 4-2 15,0-4-4-15,0 0-4 0,0 0 0 0,0 0 6 16,7 0 8-16,-1 0 11 0,0 0 15 16,8 0 14-16,6 0 6 0,-1 0 0 15,7 3-5-15,0-3-13 0,0 0-19 0,7 0-16 16,-1 4-10-16,1-1-6 0,-1-3-2 15,1 4-3-15,-1 0 0 0,7-4-1 0,-6 4 2 16,6-1 1-16,0 1 0 0,6 0 4 16,-5-1 3-16,5 1 0 0,1 0-2 0,-1-1-1 15,8 1 2-15,-2 0-2 0,2-1 0 16,-1 1 0-16,7-1 0 0,0 2 1 16,6-2 1-16,0-3 2 0,6 3-5 0,8-3 0 15,-8 4 1-15,7-4-4 0,-6 4-4 16,5-4-1-16,-4 0 1 0,-2 0 0 15,-6 0-4-15,0 3 1 0,-6-3-2 16,-7 0 0-16,1 4-2 0,-15-4 2 0,-5 0-1 16,-1 0 1-16,-5 4 2 0,-9-4 10 15,2 0 15-15,-6 0 6 0,-1 0 7 0,-1 0 7 16,-5 0 0-16,0 0-8 0,-1 0-13 16,0 0-5-16,1 0-7 0,-7 0-7 15,7 0-3-15,-7 0-1 0,6 0-3 0,-6 0-2 16,0 3 0-16,0-3-1 0,0 0 2 15,0 0-5-15,0 0 2 0,0 0-2 0,0 0 0 16,0 0-1-16,0 0 1 0,0 4 0 16,0-4 0-16,0 3 5 0,0 1-1 15,0 0-2-15,0 4 1 0,7-1 3 0,-7 0 0 16,0 1 0-16,0-1 2 0,0 3 0 16,0 2-1-16,6-1-1 0,-6 0-2 0,0 0 1 15,0 4 1-15,0-1-1 0,-6 1 1 16,6 3-2-16,-7 1 2 0,1 2 0 0,6-2 1 15,-7 3-2-15,-6 0 2 0,7-1-1 16,-1 5 0-16,-6-4 2 0,7 8-2 16,-7-5 2-16,6 1-2 0,0 3 5 15,-5-3-5-15,4 3-1 0,2 0-1 0,-6-3 2 16,5 4 0-16,0 2 0 0,-6-2 2 16,7-1 2-16,0 0-1 0,-2-3-2 15,2 3 4-15,0 1 3 0,0-4-3 0,-1 2-3 16,0-3 2-16,1-2 0 0,-1 3-4 15,1-4-2-15,0 0 4 16,-2-4 0-16,8-4-1 0,-6 5 0 0,6-8-1 16,-6 0 1-16,6 0-1 0,0 0 1 0,-6-4 0 15,6-3 3-15,0 3 4 0,0-3 3 16,0 0 6-16,0-1 4 0,0-3 5 16,0 4 4-16,0-4 7 0,0 0 3 0,0 4 2 15,0-4 5-15,0 0 5 0,0 0 4 16,-8 3 0-16,8-3 0 0,0 0-7 15,0 0-10-15,-6 0-7 0,6 0-4 16,0 0-9-16,-6-3-6 0,-1 3-2 0,1-4 0 16,-8 0-2-16,2 1-6 0,-2-1 0 15,-5-3-3-15,-1 3-1 0,-12-3 0 16,6-1-1-16,-13 5 3 0,0-5-2 16,-7 1-1-16,-6 3 0 0,0 1 0 0,0-4 3 15,-7 7-3-15,0-8 0 0,1 8 3 16,-1-3 0-16,-6-2 0 0,0 5-3 15,6 0 2-15,0 0 1 0,2 0 3 16,-2 0-1-16,0 5 0 0,7-5-2 0,-7 3-2 16,7 0 3-16,0 2-4 0,-6-5 1 15,5 7 0-15,8-4 0 0,-1 1 3 16,1 0 1-16,-1-1 4 0,7 1-4 0,7-4 0 16,-1 4-1-16,0-4-3 0,7 3 1 15,0-3-2-15,0 0-1 0,7 4 4 16,-1-4 0-16,-6 0 1 0,6 0-3 15,1 0 3-15,-1 0 2 0,1 0-6 0,-1 0-1 16,0-4 3-16,2 4 0 0,-2 0-1 16,0 0 0-16,7-3 0 0,-7 3 3 15,1-4-2-15,6 4 0 0,-6-4 0 0,5 4 3 16,-5-3 8-16,6-1 4 0,0 4 9 16,7-4 13-16,-8 1 14 0,2-1 18 15,4 1 19-15,2 3 4 0,0-5 0 16,-1 2-12-16,1 0-10 0,6-2-17 0,-7-2-21 15,0 3-6-15,1-3-10 16,0 0 7-16,6 0 2 0,-6 0 4 0,-2-5 5 16,8 1-1-16,0 0 3 0,-6-3-10 15,6-1-6-15,0 1-5 0,0-8-7 0,0-1-1 16,6 1-1-16,-6-3 0 0,8-4 6 16,-2 3-4-16,-6-4-4 0,6-2 3 15,0 2-2-15,8-6 0 0,-8-1-12 0,1 0 3 16,-1-7 5-16,0 4-8 0,2-8-5 15,-2 1 0-15,0-4 9 0,0-4-3 16,2 3-2-16,-2 0 8 0,0 2 2 0,-6 2-2 16,7 4-3-16,-1 4 5 0,1 3 4 15,-7 1-6-15,7 2 2 0,-7 9-1 0,6-1 5 16,-6 4-8-16,0 4 1 0,0 3 0 16,0 1-4-16,6 2 2 0,-6 6-5 15,0-2 4-15,0 1-3 0,0 3-3 0,0-3 11 16,0 7-2-16,0-4 1 0,0 0-7 15,0 4 6-15,0-3 0 0,0 3-5 0,0-4 0 16,0 4 4-16,0 0 11 0,0 0-9 16,0 0 4-16,0-4-4 0,0 4 0 15,0 0 1-15,0 0-3 0,0 0 5 0,0 0-4 16,0 0-2-16,0 0 4 0,0 0-4 16,0 0 0-16,0 0 0 0,0 0 3 0,0 0 0 15,0 0-3-15,0 0 3 0,0 0 2 16,0 0-5-16,0 0 4 0,0 0 0 15,0 0 0-15,0 0-1 0,0 0 0 0,0 0 4 16,0 0-7-16,0 0-3 0,0 0 1 16,0 0 5-16,0 0-6 0,0 0 0 15,0 0 4-15,0 0 6 0,0 0-4 0,0 0-4 16,0 0-8-16,0 0-50 0,0 0-90 16,0 0-122-16,0 4-108 0,0-4-108 15,7 7-109-15,-7 1-12 0,13-1 57 0,0-3 100 16,7 3 101-16</inkml:trace>
  <inkml:trace contextRef="#ctx0" brushRef="#br0" timeOffset="17558.91">17767 4491 119 0,'6'0'222'0,"-6"0"12"0,0 0-36 16,0 0-43-16,0 0-26 0,6-4-2 16,-6 4 12-16,0-3 16 0,0 3 5 0,0 0-3 15,0 0-12-15,0 0-18 0,0 0-23 16,0 0-22-16,0 0-18 0,0 0-15 16,0 0-7-16,0 0-3 0,0 0 1 0,0 0 0 15,0 0 2-15,0 0 7 0,0 0 4 16,0 0 1-16,0 0-1 0,0 0-3 0,0 0-7 15,7 0-10-15,-7 0-10 0,13 0 4 16,0 0 9-16,19 0 5 0,8 0 6 0,11-4 4 16,14 4-2-16,8 0-12 0,4-3-16 15,2 3-9-15,-8 0-5 0,8 0-10 16,-14 0-8-16,0 3-40 0,-13-3-82 0,-7 4-103 16,-12-4-119-16,-7 0-118 0,-20 3-57 15,-12-3 5-15,-14 4 65 0,-12-8 93 16</inkml:trace>
  <inkml:trace contextRef="#ctx0" brushRef="#br0" timeOffset="20747.02">15969 5421 57 0,'0'-3'198'0,"7"0"17"0,-7-1-34 16,6-4-42-16,-6 5-21 0,0-1-11 15,0 0-5-15,0 4-7 0,0-3-15 16,0 3-12-16,0 0-19 0,0 0-16 16,0 0-13-16,0 0-12 0,0 0-6 15,6 0-4-15,-6 3 1 0,0 1-1 0,7 7 1 16,0 0 5-16,6 7 0 0,-1 5 2 16,-5-2 0-16,6 9 2 0,7-1 0 0,-7 4-3 15,0 4 2-15,6-1 1 0,-5 4 0 16,5 1 1-16,-6 3 0 0,0 3 4 15,7-3 5-15,-8 4-1 0,2-1 0 16,-2-3-1-16,1 4 1 0,1-4-1 0,-2 0-4 16,2 0-1-16,-8-1-2 0,7-1 2 15,-6-7-1-15,-1 3-1 0,7-2 2 16,-7-3 1-16,2-4 5 0,-2-3 4 0,0 0 1 16,0-8 4-16,1 4 3 0,0-7 2 15,-7-1 3-15,6-3 6 0,1-4 12 16,-1 4 14-16,0-3 14 0,8-5 14 15,-2 2 1-15,8-5-3 0,0 0-11 0,6 0-18 16,6-5-18-16,2-2-18 0,4 0-6 16,1-1-9-16,7-2-3 0,-1 2 0 15,8-3 4-15,-2-3 3 0,2 3-1 16,-1 0 4-16,7 0 1 0,-8-4-2 0,8 4-6 16,0 0-3-16,-1-1-3 0,1-2-1 15,0 3-2-15,-1 1 3 0,1-2 0 16,6 1-2-16,-6 0 1 0,0 4-3 0,-1-4 2 15,0 4-1-15,1-4-1 0,-7 4-1 16,-6-1-2-16,-1 5 0 0,-6-1-2 16,1-1-3-16,-15 3 5 0,8-2 1 0,-13 0 0 15,-1 4 7-15,-6-4 7 16,1 4 13-16,-2-4 0 0,-5 4 10 0,-1 0 11 16,1 0 6-16,-7-3 1 0,6 3-2 15,1 0-5-15,-7-4-9 0,0 4-8 0,0-3-9 16,0-4-9-16,0-1-6 0,0 1 0 15,0-4-3-15,0 0 2 16,0-4-3-16,0 1-2 0,0-8-2 0,0-1 1 16,-7-2-1-16,7-4 0 0,0-4 4 0,0-4-3 15,0-3-2-15,0-1-1 0,-6-6 2 16,6 3-3-16,-7-4-3 0,1 1 2 16,-1-2 5-16,-5 2 0 0,4 4-2 0,-4-1-1 15,-1-1 3-15,0 5-2 16,0 4-4-16,6 2 0 0,-6 2 4 0,0 6 3 15,6 0 0-15,-5 4-1 0,5 5 0 16,1-1 1-16,-1 6 2 0,7 1 0 0,-7 0-3 16,7 0 2-16,0 3 0 0,-6 5-3 15,6-1 0-15,0-3-3 0,0 3 2 16,0 4-1-16,-6-3 2 0,6 3 2 0,0-4-1 16,0 4 3-16,0 0 0 15,-8-4-3-15,8 4-3 0,-6 0-1 0,0-3-5 16,0 3-2-16,-1-4-5 0,-6 4-1 15,-6 0 4-15,-7-4 1 0,-1 4 2 0,-5 4 1 16,-7-4 2-16,-7 4 7 16,-7-1-3-16,2 1 2 0,-14 0 3 0,-7-1 4 15,-6 4-1-15,-13-3-5 0,0 3 5 16,-7-3-1-16,-7 3-1 0,2-2-4 16,5-2-3-16,0 4 7 0,7-3-4 0,6-1 5 15,7 1-1-15,6 0 0 0,14-1 2 16,-1 1-3-16,14-4 2 0,5 5-6 15,8-3 1-15,-1-2 2 0,14 0 4 0,-7 4-4 16,12-4 2-16,2 0 1 0,-1 0-2 16,6 0-1-16,1 0 2 0,-1 0 2 15,1 0 1-15,-1 0-3 0,7 0 3 0,-7 0-2 16,7 0-4-16,-6-4 4 0,6 4-4 16,0 0 0-16,0 0 0 0,0 0 0 15,-6 0 0-15,6 0-8 0,0 0-7 16,0 0-19-16,0 0-34 0,0 0-58 0,0 0-51 15,6 0-44-15,-6 0-40 0,0 4-35 16,6-1-21-16,1 2-6 0,-7 2-30 16,7 0 3-16,-1 0 28 0,7 1 41 15</inkml:trace>
  <inkml:trace contextRef="#ctx0" brushRef="#br0" timeOffset="23169.53">16080 5450 33 0,'0'-7'119'0,"0"0"2"0,0 0 2 16,0-1-1-16,0 2 1 0,6-2-4 16,-6 1-4-16,0-1-9 0,0 1-5 0,0 0-1 15,0 3-6-15,0-3-1 0,0 3-5 16,0 0-9-16,0 0-8 0,-6 1-14 0,6-1-8 16,0 4-10-16,0-3-9 0,0 3-6 15,-7 0-5-15,7 0-5 0,0-4-7 16,-6 4-4-16,-1-4-2 0,0 4-1 15,-5-3 0-15,5-1 1 0,-6 4 3 16,-6-3 2-16,5 3-2 0,2-4 5 0,-2 4 0 16,-5 0 0-16,6-3 1 0,0 3 0 15,7 0 1-15,-2 0-4 0,2 0-1 0,0 0-2 16,-1 0-1-16,1 0-2 16,6-4-1-16,-7 4 0 0,7 0 0 0,0 0 2 15,0 0 3-15,0 0 1 0,0 0 1 16,0 0-1-16,0-5 1 0,0 5-1 0,0 0-4 15,0 0-2-15,0 0 2 0,0 0-3 16,0 0-2-16,0 0-3 0,0 0 4 16,0 5 1-16,0-5-5 0,0 0 3 15,0 4 1-15,-6-1 2 0,6 4-2 16,0 4 2-16,0 0 1 0,0 4 1 0,0-1-2 16,0 8 1-16,6-4 1 0,-6 9 0 15,0-5 1-15,0 3-1 0,0 4 0 0,0-3-2 16,0 3 1-16,7 4 1 0,-7-3 0 15,0 2 3-15,6-2 2 0,-6 2 4 16,7-2 1-16,-7 3 1 0,6 0 4 16,0 0 2-16,2-4-1 0,-2 4-1 0,0 0 2 15,7-4-2-15,-6 2-3 16,6-3-1-16,-7-3-2 0,8 5-2 0,-8-4-2 16,0-1-1-16,8 1 1 0,-8 3 0 15,1-3 1-15,-1-4 1 0,0 4 3 16,1-1 0-16,0 1 0 0,-1 0 0 0,0-5-2 15,1 1 1-15,-7 0-1 0,7 0-3 16,-7-3 0-16,6-4 0 0,-6-1-4 16,7 1-2-16,-7-4 2 0,6 0-1 15,-6-4-2-15,0 4 1 0,7-4 1 0,-7 4 3 16,0-4-4-16,0 1 2 0,6-1 1 16,-6 0-1-16,7 2 0 0,-7-3-1 15,6 2 4-15,-6-1 2 0,6 0 2 0,-6-3 3 16,8 3 5-16,-2-3 4 0,-6 0 2 15,6-1 0-15,1 1 6 0,-7 0 2 16,6-1 1-16,1-3-2 0,-7 4 3 16,6-4-5-16,-6 4-1 0,7-4-5 0,-7 3-5 15,6-3-5-15,-6 0-2 0,0 0 1 16,6 4-8-16,-6-4-1 0,0 0 2 0,0 0-3 16,0 3-4-16,8-3-2 15,-8 0 4-15,0 0 2 0,0 0-3 0,0 0 2 16,0 0 2-16,0 0-2 0,6 0 0 15,-6 4-1-15,0-4 5 0,0 0-2 16,0 4 2-16,6-4 2 0,1 0 0 16,-7 0 2-16,7 3 1 0,-1-3 2 0,7 0 5 15,0 0 1-15,0 0 5 0,0 0-2 16,0 0 0-16,7-3-2 0,-1 3-1 0,7-4-2 16,0 0-2-16,7 1 4 0,6-4-3 15,0-1-1-15,7 1 2 0,-1-4-2 16,13 0 2-16,1 0-4 0,0 0 0 15,6-3 0-15,0-2-5 0,0 2 1 0,1-1-5 16,-1 4 0-16,-6-3 0 0,6-1-4 16,-7 0 1-16,1 4 0 0,-8 1 0 15,8-1 0-15,-6 0 0 0,-8-1 4 0,1 1-1 16,-7 4-3-16,7 0 3 0,-7 0 1 16,-1-1-4-16,-5 1-3 0,6-1 2 15,-7 5-2-15,1-1 2 0,0-3 1 16,-8 3 0-16,8 1 1 0,-7-1 1 0,0 0 2 15,1 1-4-15,-8-1-4 16,7 0 3-16,-6 1 1 0,-1 3-1 0,-6-4-4 16,1 4 3-16,-2-4 4 0,1 4-2 15,0 0 1-15,-6-3 0 0,-1 3 5 0,-6 0 0 16,6 0-1-16,2 0 2 0,-8 0 0 16,0 0 4-16,6 0-1 0,-6 0-4 15,0 0-2-15,6-4-3 0,-6 4-3 0,0 0 0 16,7-4 0-16,-7 4 2 0,7 0-2 15,-7-3 3-15,6-1 2 0,-6-1-3 16,6 3-1-16,1-2-2 0,-7 0 5 16,6-4 0-16,-6 1 3 0,0 0-2 0,7 0 0 15,-7-4 0-15,0 0 0 0,0 0-1 16,0-4-5-16,0 1 2 0,0-5-1 16,0 1 2-16,7-1 1 0,-7 1 0 15,0 0 0-15,0-4 0 0,0-4 3 0,0 1-4 16,0-5-1-16,0-3-5 0,0-3 3 15,0-1-1-15,-7 0-1 0,0-6 3 16,7 2-3-16,-6-2 10 0,-7 2-1 0,7-3-3 16,-1 4 1-16,0-1-6 0,-5 5 1 15,4-1-7-15,2 4 0 0,-7 3 8 16,7 1 0-16,-1 4 4 0,1 3-2 16,-1 3-1-16,1 1 1 0,6 4-1 0,-6-1 0 15,6 4 3-15,-8 4-1 0,8-4 1 16,-6 3-2-16,6 5-1 0,0-5-4 15,-6 5-3-15,6-1 2 0,0 0-2 16,-7 4 3-16,7-3 1 0,0 3 0 0,0-4 2 16,0 4 2-16,-6-4 1 0,6 4 0 15,0-3-3-15,-7 3 2 0,7-4-2 16,-6 4-2-16,6-3 0 0,-7-1 6 16,1 4 1-16,6-4-4 0,-7 1 1 0,-6 3-2 15,0-4 1-15,0 4-8 0,-13-4 2 16,-7 4 1-16,1 0 2 0,-7 0 3 15,-7 0 1-15,-12 4 0 0,6-4 1 0,-13 4 3 16,0-4-3-16,0 0 1 0,-1 3-1 16,-6 1 0-16,1-4-5 0,-8 4 2 15,8-1-1-15,-8 1-4 0,8-1 3 16,0 1 2-16,-2 0 2 0,8 3-1 0,7-3-1 16,-1 4 3-16,1-5 0 0,6 4-1 15,6-3 0-15,7-1 0 0,0 5-1 16,7-5 1-16,5 1 0 0,1 1 1 0,6-5 1 15,1 2-1-15,6-2 2 0,0 4 1 16,1-4-2-16,4 0 5 0,2 3 0 16,0-3 4-16,-1 0 1 0,1 0-5 15,6 0 0-15,0 0-2 0,-7 0 0 0,7 0-1 16,0 0 0-16,-7 0 0 0,7 0 2 16,0 0 0-16,0 0-7 0,0 0-4 15,0 0 1-15,0 0 2 0,0 0-3 16,0 0-1-16,0 0 2 0,0 0 4 0,0 0 2 15,0 0-5-15,0 0 4 0,0 0 0 16,0 0-1-16,0-3 0 0,0 3 1 16,0 0 3-16,0 0-4 0,0 0-2 0,0 0 6 15,0 0-5-15,0 0-3 0,0 0-3 16,0 0 2-16,0 0 4 0,0 0 0 16,0 0 2-16,0 0 2 0,0 0 0 15,0 0 1-15,0 0-4 0,0 0-2 0,0 0 0 16,0 0 0-16,0 0 2 0,-6 0 0 15,6 0 4-15,0 0-1 0,0 0 1 16,0 0-5-16,0 0-1 0,0 0-5 16,0 0-11-16,0 0-18 0,0 0-26 0,0 0-44 15,0 0-59-15,0 0-63 0,0 0-63 16,0-4-63-16,0 4-53 0,0 0-20 16,0 0 27-16,0 0 52 0,0 0 61 15</inkml:trace>
  <inkml:trace contextRef="#ctx0" brushRef="#br0" timeOffset="30221.48">21433 10254 185 0,'0'3'224'0,"0"-3"-14"0,0 0-38 15,0 0-30-15,0-3-17 0,7 3-1 16,-7 0 1-16,0-4 6 0,0 4 12 0,6-4 4 15,-6 1 3-15,0-1 2 0,0 0 9 16,0 4 8-16,7-4 3 0,-7 1 2 16,0 0-7-16,6 3-9 0,-6-4-18 15,7 0-18-15,-7 0-20 0,6 1-19 0,8-1-15 16,-8 1-14-16,13-4-12 0,-6 3-8 16,14-4-4-16,-1 2-6 0,6-6-5 15,13 4-2-15,8-3-2 0,12 0-2 0,6 0-6 16,14 1-3-16,6-1-1 0,7 0-2 15,7 0-1-15,-1 0-1 0,-7 3-6 16,1 1 8-16,-7 0-2 0,-6 4 4 16,-7 3 1-16,-6-6 0 0,-7 6 4 0,-13 0-7 15,-1 6 5-15,-11-6-5 0,-7 0-2 16,-1 0-3-16,-13 0 3 0,7 0 1 16,-12 0-2-16,-1 0 4 0,-1 0-2 15,-5 0 0-15,0 0-12 0,-1 0-26 0,-6 0-79 16,0-6-120-16,0 6-125 0,-6-3-144 15,-1-3-84-15,0 1-24 0,-5-2 50 16,5 0 104-16</inkml:trace>
  <inkml:trace contextRef="#ctx0" brushRef="#br0" timeOffset="33174.79">22397 7576 12 0,'-6'0'141'16,"6"0"-22"-16,-7 0-23 0,7 0-17 16,-6 0-4-16,6 0 2 0,0 0 5 15,-7 0 4-15,7 0 0 0,0 0-1 0,0 0-6 16,0 0-5-16,0 0-6 0,0 0-5 16,0 3-1-16,7-3 3 0,-7 0 7 15,6 0 12-15,1 0 17 0,-1 4 13 0,7-1 5 16,0-3 3-16,7 4-1 0,-1-4-10 15,1 4-11-15,6-4-11 0,0 3-6 16,0-3-7-16,7 0-7 0,-1 5-2 16,7-5-4-16,6 0-3 0,-5 0-6 0,5 0-3 15,1 0-3-15,-1 0-2 0,8 0 0 16,-2 0-2-16,2 0 1 0,5 0-2 16,-5-5 0-16,12 5-6 0,-6-3-7 15,12 3-2-15,0-4-5 0,8 0 1 0,-1 1-5 16,0-1-1-16,1-3 2 0,-2 4-1 15,-5-1 1-15,6 0-5 0,-7-3 3 16,2 4 0-16,-8-2-1 0,0 2-4 0,0-1-3 16,0-3-3-16,0 7-5 0,-6-4-2 15,-1 0-1-15,1 4 1 0,0-3 0 16,-1 3 2-16,1 0 2 0,0-4-2 0,6 4-1 16,-6 0-2-16,-2 0 1 15,2-3 1-15,0 3 3 0,-1-5-3 0,1 5 0 16,-6-3 4-16,-2 3-3 0,1-3-2 15,-6-1-2-15,-7 0 0 0,6 0 3 0,-12 4 0 16,7-3 0-16,-8-1 1 0,-6 4-1 16,0-3 3-16,0 3-4 0,0-4-1 15,-6 4-1-15,-1-3-3 0,1 3 5 16,0-4-2-16,-8 4 1 0,2 0 0 0,-2-4 2 16,-5 4 2-16,6 0-3 0,-6 0 0 15,5 0 1-15,-12 0 3 0,7 0-2 16,0 0 0-16,-1 0 1 0,-6 0-2 0,0 0 0 15,6 0 0-15,-6 0 0 0,0 0 3 16,0 0 0-16,0 0-3 0,0 0 2 16,0 0-3-16,0 0-2 0,0 0-3 15,0 0-2-15,0 0 4 0,0 4-1 0,0 0 0 16,0-1 1-16,0 4 5 0,0 4 1 16,0 0-1-16,0 7-1 0,0-3 5 15,-6 7-2-15,6 0-3 0,-6 1-1 16,-1 2 0-16,0 0 2 0,1 1-2 0,0 3 1 15,-1 0-1-15,-6-3-1 0,6 4 1 16,-5-5-1-16,-2 5 0 0,8-5 1 16,-8 5 2-16,2-5 2 0,-1 1-2 15,0-1 2-15,0 1-5 0,-1-1 1 0,2 1-2 16,-8 0-3-16,7 0 3 0,0-1 0 16,0 1 4-16,-7 4 0 0,8-5 3 15,-1 1 1-15,-7 0-1 0,6-1-3 0,2 1-2 16,-8-1-1-16,7 1-3 0,1-4 3 15,-2 0 0-15,1 0 1 0,0-5 2 16,7 3 0-16,-7-6 2 0,6 1 0 16,0-1-1-16,1-3 0 0,0-3-1 0,-1 3 0 15,0-4-1-15,7-4-3 0,-6 5 2 16,6-4 1-16,0-1-2 0,0-3 3 16,0 4 3-16,-6-1 3 0,6-3-3 0,0 0 4 15,0 4 5-15,0-4-2 0,0 0 1 16,-7 0 0-16,7 0 1 0,-6-4-5 15,-1 4-2-15,0-3-5 0,-5-1-2 16,-8 1-4-16,0-1 1 0,1 0 0 0,-7 0 1 16,-7 1 3-16,1-1-2 0,-1 1 4 15,1-5-1-15,-1 5-1 0,1 3 1 16,-8-4-3-16,7 0 1 0,1 4 0 16,-7-3-2-16,7 3-1 0,-7 0 0 0,6-4 1 15,-6 4 2-15,6 0-4 0,-6 0 2 16,0 0 5-16,0 0-3 0,0 4-1 15,0-4 0-15,0 0 7 0,-1 0 1 0,2 3-4 16,-1-3 2-16,0 4 1 0,-1-4-5 16,8 0-3-16,-7 0-4 0,6 4 1 15,1-4 3-15,-7 0 2 0,6 0 1 16,0 3 4-16,0-3-2 0,1 0 2 0,-1 0-3 16,1 4 3-16,-1-4-2 0,-5 0-3 15,5 4 0-15,-6-4-1 0,7 0 1 16,-8 0 1-16,1-4-3 0,0 4 2 15,7 0-1-15,-8-4 1 0,8 4 0 0,-7-3-7 16,6 3 6-16,1-4 2 0,-1 4-2 16,1-4-2-16,6 4 2 0,-7 0 0 15,7 0 4-15,0-3-7 0,-1 3 5 16,2 0-1-16,-1 0 0 0,6 0 0 0,-6 3-3 16,0-3 2-16,7 0-3 0,-7 4 5 15,-1-4 0-15,7 4-1 0,-5-1 1 16,-1 1-2-16,6 0 2 0,-6-1-1 0,7 1-1 15,-1-1 1-15,0 1 0 0,1 0 3 16,-1 3-3-16,1-3-2 0,0-1 2 16,-1 5 1-16,1-5-1 0,-1 5 2 0,0-5 1 15,1 6 4-15,-1-6-3 0,-6 4-2 16,7 0-1-16,-7 1 3 0,6-1-4 16,-6-4-4-16,7 5 2 0,-7-4-1 15,6-1 0-15,0 4-1 0,7-3 2 0,1 0 0 16,-8-1 3-16,13-3 3 0,-6 4 0 15,7-4 0-15,-1 4 1 0,1-4 0 16,0 0 1-16,6 0 0 0,0 0 1 16,-8 0 1-16,8-4 0 0,0 0 3 0,-6 1-4 15,6-1-2-15,0-7-3 0,-6 4-2 16,6-4-3-16,0 0 0 0,0 0 2 16,-7-5-2-16,7 2 2 0,-7 0 2 15,7-1 1-15,0 1-3 0,0-5 1 0,-6 1 2 16,6 0-1-16,0 0-1 0,0-5 1 15,0 5 3-15,0-4-1 0,0 0 1 16,6 0-4-16,-6 0 0 0,7-3 0 16,0 2 2-16,-1-2-2 0,-6-1-1 0,14-3 1 15,-8 4-1-15,0-9 2 0,1-2-2 16,6-5-2-16,-7 2 3 0,1-10 0 16,-1 2 1-16,0-1-2 0,2-3 1 0,-2 3 2 15,0 1-3-15,-6 6 2 0,7 1-3 16,-1 4 0-16,-6-2 1 0,0 10 1 15,7 2 0-15,-7 4-5 0,0 4 5 16,0 3 0-16,0 1 0 0,0 2 0 0,0 1 0 16,6 4 0-16,-6-1-15 0,0 5-31 15,0-1-42-15,0 0-67 0,0 1-71 16,0 3-72-16,-6 0-63 0,6 3-47 16,0 5-52-16,0-1-10 0,0 0 30 0,0 4 55 15,6-3 64-15</inkml:trace>
  <inkml:trace contextRef="#ctx0" brushRef="#br0" timeOffset="37521.07">23035 7946 147 0,'-6'-7'190'15,"6"-1"-29"-15,0-3-15 0,0 0-7 16,0 0-11-16,6-1-6 0,-6-2-8 0,0 0-5 16,7-1-7-16,-1-3-4 0,1 0-7 15,6 3-9-15,-1-3-10 0,2-2-10 16,6 6-15-16,-1 0-8 0,1-1-8 0,6 5-10 16,-7-2-5-16,7 5-5 0,0 3-4 15,1 1-4-15,-1-1-2 0,-1 8-1 16,8-1 0-16,-7 1-3 0,6 7 4 15,2-3 0-15,4 2 0 0,8 1 1 0,0 0 1 16,-1 4-2-16,7-4-14 0,-7 4-22 16,8-1-33-16,-1 1-47 0,-7-4-67 15,-5 0-99-15,-1 0-41 0,-7 0-8 16,1-7 18-16,-7-1 39 0</inkml:trace>
  <inkml:trace contextRef="#ctx0" brushRef="#br0" timeOffset="41773.08">23790 8671 35 0,'0'0'257'0,"0"0"31"15,-6 0 20-15,6 0-52 0,0 0-31 16,0 0-3-16,0 0 19 0,0 0 27 16,-6 0 25-16,6 0 9 0,0 0-14 0,-7 4-31 15,7-4-48-15,0 0-51 0,-6 0-48 16,6 0-44-16,0 3-25 0,-7-3-19 15,1 4-9-15,-1 3-7 0,1 4 0 16,-8 0 1-16,2 4-1 0,-1 4 1 0,-1 3 1 16,-5-1 4-16,6 5 8 0,-7 3 7 15,7 0 9-15,-6 1 5 0,0 3 9 16,5 0 8-16,-5 3-4 0,-1 2 1 0,8-3-2 16,-2 6 2-16,1-4-12 0,0 3-11 15,0 0-7-15,1 1-5 0,4-1-6 16,2 4-3-16,-7-4-3 0,6 0-3 15,7 1 1-15,-6-1-5 0,0-3-1 0,6-1-1 16,-7-2 1-16,1-2 3 0,6-2-3 16,-7-1 2-16,7-4-1 0,0-2 3 15,0-5-2-15,-7 0-1 0,7 0 3 16,0-7-2-16,0 0 0 0,0 1-1 0,-6-5 2 16,6 0 3-16,0-3 2 0,0 3 7 15,0-3 6-15,0-4 12 0,0 3 5 16,0-3 3-16,6 3 4 0,-6-3-1 0,0 0-5 15,0 0-4-15,7 0-8 0,-7 0-2 16,13 0-6-16,-6 0-3 0,5 0-3 16,8-3-6-16,0 3-4 0,6 0 1 0,-1 0-4 15,8-3 1-15,0 3-1 0,6 0-1 16,0 0 3-16,7-4-1 0,-1 4-1 16,8-4-1-16,-2 4-2 0,1-3 1 15,1-1 2-15,6 4 0 0,6-7 5 0,0 3-1 16,0 1 1-16,0-5 1 0,6 1-5 15,8-1 1-15,-8 5-6 0,14-5-1 16,-7 1 2-16,6 4-2 0,-5-1 3 16,6 0-3-16,-8 1 1 0,2-2 1 0,-8 2-1 15,1 3 2-15,-6-3 0 0,-9 3 3 16,2-4 3-16,0 4-1 0,-7-4 1 0,1 4-3 16,-2-3 0-16,-5 3-1 0,-7-4-5 15,7 4 3-15,-13 0-1 0,-1 0 2 16,1-4 1-16,-7 4-1 0,-1 0 1 15,-5-3 1-15,-7 3-3 0,0 0 3 0,0 0-1 16,0 0 1-16,-6 0 2 0,-1-4 1 16,0 4 1-16,-6 0 0 0,8 0 0 15,-8-3 1-15,6-1-1 0,-6 0-3 16,0 0 0-16,6-4 0 0,-6 1-3 0,0-4-4 16,6-3-4-16,-6-1-4 0,7-3-7 15,-7-8-3-15,7 5-5 0,-1-9-5 16,7 1 0-16,-7-1 1 0,2-3 3 0,4 1 3 15,-6-5 6-15,8 4 6 0,-8 0 1 16,1-4 5-16,-1 4 1 0,1 0 3 16,0 4-1-16,-1-4 1 0,0 3 3 15,-6 5 1-15,0-1-2 0,7 1 0 0,-7 2-1 16,0 2-1-16,0 3 1 0,0-1-1 16,0 4 0-16,0 1-1 0,0-1 2 0,0 1 0 15,0 3-3-15,0 3-3 0,0-3 1 16,0 4-5-16,0 0 5 0,0 3-2 15,0 1 1-15,0-5 2 0,-7 8-1 16,7-4 0-16,0 0-5 0,0 2-1 0,-6-2-1 16,0-1-3-16,-1 2 0 0,-6-1-2 15,6 0 2-15,-13 1 2 0,2-1 1 16,-9 0 3-16,1-3 4 0,0 4 6 16,-7-5 3-16,-5 1-1 0,5 0 1 0,-7 3-1 15,-5-3 0-15,6-1 2 0,0-3-3 16,-6 4-1-16,6 0 2 0,-7-4 2 15,7 4 0-15,-7 0-6 0,7-2 4 0,-6 3-1 16,-1-2-1-16,7 1 2 0,-6-1-1 16,-1 5 3-16,1-5-5 0,-2 5 1 15,2-5 2-15,-1 5 0 0,-6-5 1 0,7 1-2 16,-8 3 5-16,8-3-1 0,-7 3 1 16,7-3-1-16,-8 4-3 0,7-5 0 15,1 1 0-15,-1 0 3 0,1 3-1 16,0-3-4-16,5-1 4 0,-5 2 0 0,5-3 4 15,-5 6-9-15,6-5 2 0,-7 1 3 16,7 0-3-16,-7 0 1 0,7-1 0 16,0 4 4-16,1-3-2 0,-2 4 2 15,1-5-3-15,6 5 1 0,7-1 1 0,-6 0 0 16,13 1 3-16,-1-1-5 0,0 4 2 16,7-4-1-16,0 4-3 0,7-3-6 15,-1 3-1-15,1-4 1 0,0 4 1 0,-2 0-1 16,8 0-3-16,0-4-3 0,-6 4-11 15,6 0-11-15,0 0-17 0,0 0-21 16,0 0-19-16,0 0-34 0,0 0-51 0,0 0-71 16,0 0-74-16,6 0-75 0,2 4-74 15,-2-4-72-15,7 4 2 0,0-1 54 16,0 1 75-16,7 0 85 0</inkml:trace>
  <inkml:trace contextRef="#ctx0" brushRef="#br0" timeOffset="43861">23843 10140 191 0,'0'-7'243'0,"0"3"-2"0,0 0-33 15,0 1-29-15,0-1-30 0,0 4-28 0,0 0-28 16,-7 0-20-16,7 0-8 0,-6 4 7 16,0 3 14-16,-1 4 17 0,0 4 19 15,-5 3 22-15,-2 1 12 0,1 2 6 16,-6 5-3-16,6 0-2 0,-1 3-2 0,-5 1-9 15,6-1-14-15,-6 4-15 0,5 0-14 16,2-1-16-16,-2 2-15 0,1-6-6 16,1 6-1-16,5-1-8 0,-6-1 0 15,7-2-3-15,-8 3 2 0,8-4-4 0,-1 0-8 16,1 5-3-16,-1-5-4 0,1 0 0 16,-1-3-7-16,1-1-7 0,0 1-2 15,6 3-6-15,-8-6-5 0,2 2-5 0,0 1-3 16,6-5 3-16,-7 2 0 0,7-1-1 15,0-4 2-15,0 4 1 0,0-4-1 16,0-3-1-16,0-1 0 0,0 1 0 16,7-3-1-16,-1-1 3 0,0-1 2 0,2 1-2 15,-2-3 1-15,7-2-1 0,0 2 0 16,6 0-3-16,-5-1 0 0,5-3-4 16,7 3-1-16,0-4 3 0,0 1 3 15,0 3-4-15,1-3-1 0,5 0 0 0,1 0 0 16,-1 3-1-16,1-4-6 0,5 1 6 15,1 3 1-15,1-3 1 0,5 0-1 16,1-1 0-16,6 0 3 0,0-3 1 16,1 5-2-16,5-1-1 0,0-4-4 0,1 0-1 15,7-4-3-15,-1-1-4 0,0 5 0 16,6-3 2-16,-6 0 2 0,6 3-1 0,2-4 2 16,-2 4 1-16,8-4 0 0,-14 4 1 15,6-3-3-15,0 3 6 0,2 0-3 16,-8 0 7-16,0 0 2 0,0 0-1 15,0 3 1-15,-7-3-3 0,1 0 4 0,-7 4-6 16,7-4-4-16,-14 4 2 0,8-4 0 16,-8 3 0-16,1-3-1 0,-7 3 3 15,-1-3 2-15,2 0-2 0,-7 0 0 0,-1-3 0 16,-5 3 5-16,-2-3 0 0,1-1 3 16,0 0 5-16,-6-3 6 0,-1 0 6 15,-5 0 2-15,-2-5 5 0,2 1-1 16,-8 1-4-16,0-1-3 0,1-5-3 0,-1 6-6 15,1-5-3-15,0 1-2 0,-7-5-3 16,6 1-3-16,0 0-3 0,0-8-1 0,8 0-1 16,-1-3-7-16,-6-4 1 0,12 1-5 15,-6-10 4-15,6-1-3 0,-5-1-1 16,-1 0 7-16,0-4-2 0,0 4 5 16,-7 0-3-16,0 4 4 0,2 0 2 15,-2-1-3-15,-6 9 0 0,6-5 2 0,-6 3-3 16,0 9 0-16,0-4-4 0,0 3 3 15,0 4 3-15,-6 4-1 0,6-1 0 16,0 1 2-16,-6 4-1 0,6 3-1 0,0 0-1 16,0 3-7-16,-8 1 1 0,2 0-4 15,0-1 3-15,-1 4 3 0,-12-2-3 16,-1 2 3-16,1 0 1 0,-14 0 4 0,1 1 1 16,-8 3-4-16,-5-4 3 0,0 4 2 15,-1-3 3-15,-13 3 0 0,0-4-3 16,0 4 4-16,-12-7-2 0,-7 3 0 15,-6-3-3-15,-8-1 1 0,-12-3 0 16,-13 0-3-16,-7-4 1 0,-7-3 1 0,1 0 7 16,-6 0 4-16,5-4 11 0,-5-1 14 0,6 1 20 15,0 1 12-15,5 2 1 0,1 1-5 16,14 0-4-16,-1 3-12 0,13 4-17 16,14 0-13-16,6 3-4 0,6 1-3 15,14 0-6-15,5 3-10 0,7 1-20 0,8-1-50 16,11 4-70-16,1-4-98 0,1 4-127 15,11 4-123-15,-5 0-103 0,12-1-72 16,1 5 4-16,6-2 65 0,0 3 110 16,6-6 119-16</inkml:trace>
  <inkml:trace contextRef="#ctx0" brushRef="#br0" timeOffset="46390.03">22188 10910 6 0,'0'0'190'0,"0"0"13"0,0-4-19 15,0 4-26-15,0 0-25 0,0 0-17 16,0 0-11-16,0 0-3 0,0 4 0 0,0-4 3 16,0 0 2-16,0 0 0 0,0 4 0 15,0-4 6-15,0 3 6 0,0 1 6 16,-6-1 8-16,6 8 10 0,-6-3 9 0,-1 3 5 16,1-1-2-16,-1 5-3 0,0 3-10 15,-5 1-11-15,-2 2-16 0,8 2-16 16,-7 2-10-16,0 5-12 0,0 2-8 15,-1 1-7-15,2 1-8 0,-1 2-5 0,0 5-6 16,6-1-4-16,-5 0-5 16,-2 4-2-16,2-4-3 0,4 4 0 0,-4 0-6 15,5 0-6-15,1 1 0 0,-1-2 0 16,0 1 0-16,7 4-3 0,0-4-3 0,0 0-2 16,0-5-2-16,7 6-2 0,-7-5-3 15,7-3-6-15,-1 0 2 0,1-1 3 16,-1-7-3-16,8 1-5 0,-8-1 0 15,6-3-1-15,-4-4-3 0,4 0-2 0,1-4 0 16,1 0-2-16,-2-3-8 0,8-4-4 16,0 3-4-16,-1-2-2 0,1-5 0 15,6 4 7-15,-1-4 9 0,1 0 2 16,1 1 3-16,-1-1 5 0,6-3 4 0,-5 3-7 16,5 1 0-16,-6-5 4 0,13 1 5 15,-6 3-3-15,-1-3 2 0,7-1 2 16,1 2 1-16,5 1-1 0,7-2 0 0,1 0 4 15,5 3 1-15,0-3 1 0,8-1 0 16,-1-3-1-16,6 4 2 0,8-1-5 16,-1-3-4-16,0 4 1 0,6-4 0 15,1 0 0-15,-6 0 0 0,5 0 3 0,-6 0-3 16,-6 0 2-16,6 0-2 0,-7-4 2 16,-6 1-5-16,0-1 1 0,0 1-2 15,-6-1-9-15,-6-3-5 0,-1-1-4 16,-7 5-1-16,-6-5 0 0,1 1 9 0,-14 3 5 15,6-3 6-15,-13 0 4 0,1 3 4 16,-7-7 0-16,0 4-6 0,-6-1 1 16,-1-2 2-16,0-1-2 0,-6 0-4 0,0-4 4 15,0 4 2-15,0-4-1 0,0 1 0 16,-6-5-8-16,6 1-8 0,0-4-19 16,0 0-23-16,0-7-26 0,0-4-20 0,0 0-4 15,0-4 7-15,0-4 12 0,0 5 20 16,0-5 24-16,0-2 19 0,-6 3 12 15,6-4 3-15,0 4 7 0,0-1 3 0,0 1 2 16,0 0 5-16,-7 3 2 0,7 0 8 16,0 1-2-16,0 3 1 0,0 0 4 15,0 3-2-15,0 1-2 0,7 3-4 16,-7 1-4-16,0 3 0 0,6 0-5 0,-6 0 2 16,6 4-4-16,-6 3 0 0,8-3 2 15,-8 7-3-15,0-5 1 0,6 6 0 16,-6-5-2-16,0 5-1 0,0-1-1 15,0 2 0-15,-6-1 2 0,6 2-4 0,-8-3 1 16,2 1 0-16,0 2 2 0,-7-3-1 16,6 4-2-16,-6 0 1 0,1-1 5 15,-2 1-1-15,1-1-2 0,-6 1 4 0,6 4 2 16,-7-4 2-16,0-1-3 0,-6 5 0 16,7-4 3-16,-7 3-2 0,0-4-5 15,-7 0-1-15,1 1 3 0,-7 0-1 16,-7 3-1-16,1-3 1 0,-8 0 3 15,-6-1-1-15,-12 1-2 0,0 0-1 16,-1-1-1-16,-13-2-2 0,1-1-2 0,-1 3 5 16,-6-6 1-16,-1 3 1 0,1 0 2 15,-6-1-1-15,-1 1 10 0,-7 0 12 0,8 0 14 16,-1 0 16-16,7 1 9 0,6 2 6 16,1-3-1-16,6 4-10 0,13 0-16 15,6-1-15-15,0 1-9 0,14 0-3 16,5 3-5-16,8 0-8 0,5 1-1 0,2-1 1 15,12 4-3-15,0 0-3 0,7 0-12 16,-2 0-28-16,8 0-55 0,8 0-84 16,-2 4-92-16,0-1-100 0,7 1-121 0,-6 0-42 15,6-1 20-15,7-3 61 0,-8 0 84 16</inkml:trace>
  <inkml:trace contextRef="#ctx0" brushRef="#br0" timeOffset="48439.4">20547 9792 63 0,'20'8'145'0,"-1"-1"-36"0,1 0-33 15,0 0-21-15,-8 1-7 0,2-1 2 16,-8-3 9-16,1 3 15 0,-1-3 12 16,0-4 10-16,-6 4 2 0,8-1 0 15,-8-3-6-15,0 4-7 0,-8-4-12 16,2 3-8-16,0-3-2 0,-1 4 0 0,-6-4 7 15,0 0 5-15,-7 0 7 0,1-4 6 16,-1 1 1-16,-6-1 3 0,-6 1 0 16,-1-5-2-16,-6 1 0 0,-7-4-4 0,1 0-2 15,-14-4-4-15,1 1-3 0,-14-1 3 16,0 1 3-16,-12-6 8 0,-1 2 7 16,-6 1 4-16,0 2 3 0,0-4-3 0,-1 1-9 15,1 3-1-15,6 5-5 0,1-6-5 16,12 5-6-16,1 4-6 0,6 0-11 15,12 3-16-15,1 1-12 0,7-1-9 16,6 8-7-16,6 3-3 0,1 0 0 0,12 5 2 16,0 6-2-16,1 0-4 0,12 3-3 15,1 6 2-15,6-2-2 0,0 8 0 16,6 4-3-16,1-1 3 0,6 8-3 16,-7 4-2-16,0 0 1 0,2 6-1 0,-2-2 2 15,-6 6-1-15,0-2 1 0,0 2 1 16,0-3-1-16,-6 4 2 0,6-4 0 15,-8 3 5-15,2-3 4 0,6-3 13 16,-6 3 10-16,6-8 10 0,0 4 9 0,0-3 5 16,0 3 2-16,0-3-9 0,0 0-7 15,6-1-5-15,-6-3-10 0,6 4-7 16,-6-1-5-16,8-3-5 0,-8 1-4 0,6-2-7 16,0-3-3-16,-6 1 1 0,7-4-4 15,0-5 3-15,-1 5 0 0,1-4 0 16,-1-3 2-16,7-5-1 0,-6 1-2 0,-1-1-13 15,0-3-12-15,8-4-11 0,-8 1-9 16,1-4-11-16,-1-5-7 0,-6 5 1 16,7-7 5-16,0-1 7 0,-7 0 7 15,6-3 7-15,0-1 14 0,0-3 9 0,8-3 4 16,-1 3-2-16,0-8-5 0,0 5-3 16,13-4-10-16,-6-1-3 0,-1-3 1 15,7 4 5-15,0 0 2 0,0-4 5 0,7 3 7 16,6 2 4-16,0-6 0 0,7 4 3 15,5 1 5-15,2 0 0 0,12-1-1 16,0 1 0-16,1 0 2 0,11 0-1 16,-6-4 1-16,2 3-1 0,-2 5 2 15,0-5 2-15,2 5-7 0,-15-1-10 0,0 0-14 16,-5 1-10-16,-7 3-4 0,-1 0-5 16,-13 0 4-16,1 0 12 0,-7-4 12 0,0 4 9 15,-6 0 7-15,-7-4 7 0,-1 4 6 16,2-3 3-16,-8-4 4 0,1-1 5 15,0 0 2-15,-7-3-2 0,6 1-1 16,-6-5-4-16,0 0-2 0,0-7-3 16,-6 0-3-16,6-3-5 0,0-5 0 0,0 1-3 15,0-7 0-15,-7 3 2 0,7-7 1 16,0-4 0-16,0-1-4 0,0-2 3 0,7-5-3 16,-7-6-3-16,0 3-4 15,6-7 3-15,-6 3 2 0,6-3 1 0,-6 0 1 16,7-1 1-16,-7 5 4 0,6-2 4 15,-6 2-1-15,7 4-3 0,-7 6 1 16,7 0-1-16,-7 8-1 0,0-1-4 16,0 8-1-16,0 8 1 0,0-1 0 0,0 4 0 15,0 5-4-15,0 2 4 0,0-1-4 16,0 6 0-16,0-1-2 0,0 3 1 16,-7 1 2-16,7 0-4 0,-7-1 1 0,1 5 5 15,-1-5 0-15,-5 5-4 0,5-5 3 16,-6 1 4-16,-1 3 2 0,2-3-1 0,-1 4-2 15,0-1 3-15,0-3-3 0,-1 3-1 16,-5 0-5-16,6 1 4 0,0-6 1 16,-7 6 3-16,1 0 2 0,6-1-1 15,-6 0-1-15,5 1-1 0,2-1-1 16,-2 0-4-16,1 1-9 0,7 3-38 0,-7-4-78 16,0 8-107-16,7-4-113 0,-8 7-141 15,1 0-84-15,0 4-13 0,-6 1 52 16,5-1 94-16</inkml:trace>
  <inkml:trace contextRef="#ctx0" brushRef="#br0" timeOffset="54266.73">28910 8587 210 0,'6'-4'228'0,"1"-7"22"0,-7 4-72 0,-7-1-43 16,7 1-15-16,-6-4 2 0,0 0 5 16,-1 0-7-16,0 0-6 0,-5 4-5 0,4-4-17 15,-4 4-15-15,5 0-13 0,1-1-11 16,-7 0-10-16,6 4-11 0,1 1-9 15,0-1-7-15,-8 8-8 0,1-1-4 0,-13 6-1 16,-6 9 0-16,-1 0 2 0,-13 11 2 16,1 0 2-16,-7 8 0 0,6 4 2 15,-6-1 3-15,0 7 6 0,7 1 5 0,5 0 1 16,-5-1 2-16,12-2 0 0,1-2-2 16,12 1-5-16,1-3-3 0,5-5-2 15,2-3 1-15,5 0-3 0,7-4 3 16,7-3-2-16,-1 0-1 0,7-8 0 0,0 0-1 15,6-3-7-15,1-4-28 16,12 0-44-16,-5-4-52 0,11-3-51 0,2-1-49 16,-1-3-41-16,0 0-19 0,7-3 8 0,-1-5 17 15,8 1 18-15,-2-4 26 0,1 0 27 16,1 0 32-16</inkml:trace>
  <inkml:trace contextRef="#ctx0" brushRef="#br0" timeOffset="54602.6">29099 9144 14 0,'39'-19'155'0,"-7"5"31"16,1-5 18-16,-7 1 8 0,0 4 8 0,-6-4 7 15,-7 2 2-15,-1 2-10 0,-4 3-9 16,-2-3-12-16,-6 2-21 0,-6-2-35 16,-2 6-31-16,-11 0-26 0,-1 2-28 0,-12 6-21 15,-7 0-14-15,-7 6-9 0,-5 6 0 16,-2 2 0-16,1 5 2 0,7-1 2 16,-1 4 1-16,7 4 2 0,6-5-2 0,7 5-4 15,6 4 0-15,8-5-3 0,-1 1 3 16,13-4-2-16,0 4 2 0,6-8 4 0,7 0 2 15,0-3 3-15,14-1-2 0,-2-6 3 16,7 0 1-16,2-8 1 0,5 0 3 16,-1-8 4-16,-5-3 6 0,0 0 6 0,-1-7-1 15,-6-1-1-15,0-3 0 0,-13-3-4 16,1-2-9-16,-2-1-7 0,-12-2-6 0,0 5-3 16,-6-4-6-16,-7 3-7 0,6 0-4 15,-6 5-6-15,0-2-10 0,0 9-38 0,1-5-82 16,4 8-99-16,2 1-94 0,0 2-81 15,6 0-60-15,0 6-37 0,6 2 41 16,0 0 82-16,8 0 84 0</inkml:trace>
  <inkml:trace contextRef="#ctx0" brushRef="#br0" timeOffset="54974.99">29411 8821 205 0,'7'-3'254'0,"-1"-5"28"16,1 5-56-16,0-1-35 0,-7 0-24 15,6 4-19-15,-6-4-23 0,0 4-24 16,6 0-28-16,-6 0-22 0,0 0-19 16,0 4-6-16,0 4-2 0,0-1 5 15,6 8 11-15,-6 3 9 0,0 4 7 0,0 3 1 16,0 1 0-16,0 7-2 0,0-4-6 0,0 4-8 16,0 1-2-16,0-1-8 0,0-4-4 15,0 4-4-15,0-5-3 0,0 2-2 0,8-4-1 16,-8-4 3-16,6-4 1 0,0 1 4 15,-6-5 27-15,0-2 40 0,7-3 58 16,-7 0 50-16,7-6 27 0,-1 1 9 0,1-8-18 16,5-2-39-16,-4-6-62 0,10-3-52 15,-4-3-30-15,5 0-20 0,-5-4-8 0,4-4-7 16,2 1 0-16,0-5 0 0,-1 5-1 16,-5-5 2-16,5 8-2 0,-6 0-5 15,-6 1-14-15,5 1-33 0,-5 6-60 0,0 3-81 16,-1-4-96-16,0 8-93 0,1-4-83 15,-7 4-57-15,7 3-31 0,-1 1 34 16,1-5 71-16,-1 8 86 0</inkml:trace>
  <inkml:trace contextRef="#ctx0" brushRef="#br0" timeOffset="55198.79">29926 8892 179 0,'6'-9'226'0,"1"2"-3"0,-7-4-18 15,6 7-9-15,-6-3 2 0,0 4 2 0,0-5-13 16,7 5-17-16,-7 3-34 0,0-4-37 15,-7 4-35-15,7 0-28 0,0 4-19 0,-6 3-7 16,-1 4 4-16,1 7 11 0,0 0 9 16,-8 8 9-16,2 4 5 0,4-1 2 15,-4 0-5-15,5 1-11 0,-6 3-6 0,7-4-10 16,-1-4-4-16,-5 5-8 0,4-9-8 16,2 5-14-16,0-7-43 0,-1-1-57 15,0-3-66-15,1-4-79 0,0-4-102 0,-1-3-45 16,1-4 10-16,-1-4 40 0,7-7 56 15</inkml:trace>
  <inkml:trace contextRef="#ctx0" brushRef="#br0" timeOffset="55357.2">29913 8814 154 0,'7'-19'259'0,"-7"5"17"0,6 0-28 0,-6-2-90 15,0 7-56-15,0 0-39 0,6 2-22 16,-6 3-17-16,7 1-9 0,-1 3-12 15,1 3-24-15,6 1-37 0,0 7-55 0,7 0-73 16,6 4-53-16,0 3-22 0,0 0 5 16</inkml:trace>
  <inkml:trace contextRef="#ctx0" brushRef="#br0" timeOffset="55826.97">30506 9063 180 0,'25'8'302'0,"-11"-5"54"0,5 0 2 0,-6 2-9 16,-6-2-6-16,-1-3-5 0,0 0-4 0,2 0-17 15,-8 0-33-15,0-3-41 0,0 3-50 16,-8-5-51-16,2 5-47 0,-7-3-33 0,-13 6-24 16,0 2-19-16,-7 2-6 0,-5 4-6 15,-9 0 1-15,2 7 1 0,7 0 2 16,-9 4 1-16,9 1 0 0,5 2-1 0,1-3 0 16,5 0-4-16,1 0-2 0,6 0-3 15,8-5-2-15,-1 3 6 0,0-6-4 16,6 1 2-16,7-8 2 0,0 4 1 15,0-7 3-15,13-1-3 0,7-6 1 0,0-1-1 16,5-7 2-16,8 0-2 0,0-3-3 16,-1-8 1-16,1-1-3 0,6-6 1 0,-7-4-3 15,7-3-1-15,7-5 1 0,-7-3-4 16,7-7 1-16,-1-1 1 0,-6-2-1 16,7-1 1-16,-7 3-1 0,-7 1 4 0,1 8 5 15,-7-2 6-15,0 9 7 0,-7 3 1 16,1 7 3-16,-6 3-3 0,-2 2-6 0,-5 7-6 15,-1 2-8-15,1 5-5 0,-7 7-1 16,0 4 3-16,-7 7 2 0,-6 7-2 0,1 3 0 16,-2 10 1-16,1 5-2 0,-6 1 3 15,-1 6 0-15,1 1 1 0,-1 1-3 16,1 3 3-16,-1-1-2 0,0 0-18 0,-6-3-41 16,7 1-62-16,-7-5-94 0,6-4-103 15,7-2-99-15,0-5-80 0,0 0-72 16,7-7-4-16,6-4 58 0,0-3 84 0,6-4 92 15</inkml:trace>
  <inkml:trace contextRef="#ctx0" brushRef="#br0" timeOffset="56114.23">31463 8968 25 0,'26'-18'323'0,"0"-5"60"15,-6 2 62-15,-8 3 21 0,2-1-78 0,-2 8-52 16,-5 0-28-16,0 0-38 0,-1 4-46 16,1 3-51-16,-7-3-52 0,0 7-38 0,0 0-36 15,0 3-20-15,-7 5-14 0,1 6-5 16,-8 4-1-16,2 4-2 0,-8 5 1 16,7-2-1-16,-7 4 0 0,1 4-2 15,0-4 1-15,-1 5 2 0,1-5-5 0,-1 4-4 16,0-4-11-16,1-4-56 0,-1 1-79 15,8 0-93-15,-2-8-85 0,1 4-72 16,7-7-67-16,-1-1-42 0,14-3 27 0,-1-6 65 16,7-2 73-16</inkml:trace>
  <inkml:trace contextRef="#ctx0" brushRef="#br0" timeOffset="56587.42">31912 9077 153 0,'39'-25'253'0,"-6"-1"41"16,0 1-24-16,-8 3 2 0,-5 4 15 15,0-1 11-15,-7 4 0 0,0 5-14 16,-7-1-32-16,-6-1-53 0,-6 10-55 0,-7-7-49 16,-6 9-38-16,-8 5-27 0,-12-1-15 15,0 6-4-15,0 1-5 0,-7 3-2 0,7 1-3 16,0 4 1-16,7-1 2 0,-1 0-3 16,7-3 1-16,0 3 0 0,6-3 1 0,7 3-3 15,1-7 0-15,4 0 3 0,2 0 0 16,6-4 1-16,0 1 0 0,6-5 6 15,2-3-2-15,11-3-1 0,1-5 0 0,-2 1-1 16,9-4-1-16,-1-3-5 0,0-1 0 16,0-3 0-16,0-1 0 0,-7-3 3 0,8 0 4 15,-8 0 11-15,0 4 11 0,1-4 15 16,-7 7 15-16,1 0 8 0,-8 1 3 16,7 3-7-16,-6 4-11 0,-7-1-15 15,6 5-18-15,0-5-12 0,-6 5-8 0,-6 3-1 16,6 7-5-16,-13 0 5 0,0 4-1 15,0 4 1-15,-7 8 4 0,0-2-2 0,-5 5-1 16,5 3-1-16,-6 4 1 0,0-4-1 16,-7 8-1-16,7-4 3 0,1 4 2 15,-9-2 2-15,9-1-2 0,-7-1 4 0,-2 0-1 16,2 0-2-16,-1-4 2 0,1-3 1 16,-1 0 0-16,-6-1-5 0,-7-3-4 0,7-4-16 15,-6 0-59-15,-7-2-103 0,0-6-115 16,6-2-119-16,-6-5-132 0,1 1-55 0,-2-8 19 15,-6 1 82-15,7-5 102 0</inkml:trace>
  <inkml:trace contextRef="#ctx0" brushRef="#br0" timeOffset="57510.22">26872 8671 106 0,'-40'4'223'0,"8"-1"14"0,5 1-49 16,-5-4-42-16,13 0-24 0,-1 4-7 16,0-4 1-16,8 0 5 0,-1 0 0 0,6 3-2 15,-6-3-13-15,7 0-20 0,6 4-22 16,-8-4-15-16,8 0-10 0,0 0-8 16,0 0 3-16,8 0 19 0,-2 4 27 15,7-4 26-15,7 3 19 0,6 1 8 0,0 0 0 16,13-4-21-16,-7 3-28 0,7-3-28 15,-6 4-20-15,6-4-16 0,-13 0-18 0,6 0-43 16,-12 4-78-16,6-4-95 0,-13 0-108 16,7-4-117-16,0 4-51 0,-8-7 6 15,2 3 56-15,-2-7 82 0</inkml:trace>
  <inkml:trace contextRef="#ctx0" brushRef="#br0" timeOffset="57785.09">27262 8532 175 0,'0'-4'317'0,"6"1"31"0,-6-1 23 0,8 0-110 16,-8 1-74-16,6-1-44 0,0 0-24 16,7 4-12-16,0 0-7 0,7 0-2 15,-1 4-7-15,1 0-8 0,6 7-18 16,-1 3-10-16,2 1-16 0,-1 7-8 0,0 3-8 15,-6 5-3-15,-7-1 0 0,0 11-4 16,-13 2-1-16,-7-3-2 0,-6 5-1 16,0 0-18-16,-6 4-44 0,-7-4-63 15,-1-4-67-15,1 4-67 0,7-7-71 0,-1 3-64 16,0-7-20-16,8 0 28 0,6-4 46 16,-1-3 60-16</inkml:trace>
  <inkml:trace contextRef="#ctx0" brushRef="#br0" timeOffset="60055.37">28227 8147 2 0,'12'0'229'0,"-6"0"22"0,1-4 10 0,0 4-86 15,-1 0-57-15,-6 0-42 0,7 0-36 16,-7 0-22-16,6 4-6 0,-6 3 3 16,0 1 9-16,0 6 13 0,-6 5 12 0,6 3 12 15,-7 11 7-15,1 7 5 0,-1 4 1 16,0 7-3-16,1 8-2 0,0 3-3 16,0 11 2-16,-2 5-1 0,2 2-2 0,-7 8 1 15,6 0-2-15,1 7 2 16,-7 4-4-16,7 4-9 0,-1 0-4 0,0 2-5 15,1 2-4-15,0-1-7 0,-1 0 0 16,7-3 5-16,0-8 2 0,7 1 7 16,5-12 3-16,2-3 6 0,-2-5 2 0,8-6 0 15,7-8 2-15,-2-8 9 0,15 1 10 16,-2-10 11-16,15-9 6 0,-2-2 3 16,14-9 1-16,14-3-5 0,6-4-13 0,6-7-9 15,13 0-5-15,7-3-5 0,5-1-12 16,-5-4-4-16,13-3-8 0,0 4-7 15,6-8-8-15,14 4-9 0,-1-3-1 0,6-1-4 16,8-3-5-16,6 3 5 0,-7-3-1 0,7 0 2 16,6-1-5-16,0-3-4 0,7 0 2 15,-7 0-8-15,7 4-3 0,-13-4-1 0,-7 4 2 16,-6 0 3-16,-13-1-1 0,-7 5 2 16,-12-2 2-16,-14 1-2 0,-13 1-1 0,-6 0 2 15,-14-1 6-15,-6 0 19 0,-12 4 29 16,-7-3 31-16,-7-1 17 0,-13 0 9 0,-1-3 0 15,-5-4-15-15,-7 0-30 0,0-4-28 16,-13-3-17-16,-6-4-10 0,-1 1-7 0,-6-9-1 16,-7 1-1-16,-5-8-2 0,5 1 0 0,-13-9 1 15,7-2 0-15,0-4 0 0,7-1 2 0,-7-6 0 16,6-4 0-16,0-1-1 0,7-3 0 16,1-7-2-16,4 0-2 0,2-8 0 0,0 0-6 15,0-7 2-15,6 0-9 0,0-8-1 16,0-2-3-16,6-1 1 0,-6 4 3 0,6 0 1 15,0 7 8-15,2 4 2 0,-8 3 1 0,6 9 1 16,-6 5-2-16,6 8-1 0,-6 8-3 0,0 3-4 16,0 5 1-16,0 5-4 0,-6 6-1 15,6 6-2-15,-6-3-4 0,-2 11-3 0,2-5-9 16,-6 5-12-16,-2 3-7 0,-5 4-6 0,-7 1 3 16,-7 2 2-16,-13 5 8 0,-19 3 14 15,-6 0 6-15,-20 3 4 0,-13 5 4 16,-20 2 3-16,-7 9 2 0,-19 0 4 0,-12 3 6 15,-21 3 8-15,-12 1-1 0,-7 3 2 16,0-4 7-16,0 2-4 0,13-6-1 0,1-3-7 16,5 1 3-16,7-5-1 0,14-3-3 15,5 1-1-15,27-2-3 0,7-2-25 16,25 2-83-16,7-3-106 0,12 5-124 0,8-1-120 16,12 4-130-16,7 3-43 0,7-3 47 15,5-1 87-15,1-3 110 0</inkml:trace>
  <inkml:trace contextRef="#ctx0" brushRef="#br0" timeOffset="62660.85">27985 11675 217 0,'7'-7'339'16,"-1"0"32"-16,0-1 16 0,2 4-131 0,-8 1-90 16,6 3-61-16,-6 0-48 0,-6 3-23 15,-2 9 3-15,2 6 17 0,-14 7 13 16,1 5 9-16,-7 7 8 0,6 6-3 15,-5 5-13-15,-1-4-21 0,-1 4-9 0,1-5-7 16,6 1-1-16,1-3-3 0,0-5-1 16,6-6 1-16,-1-1 0 0,2-7 10 15,5-4 25-15,0-3 29 0,1 0 21 16,0-8 10-16,6-3 2 0,0-8-13 0,6-3-31 16,0-4-31-16,8-11-24 0,-2-1-11 15,8-6-8-15,6 0-2 0,1-7 0 16,-8 3 0-16,13-5-2 0,-6 2-1 15,0 0-1-15,7 3 0 0,-7 3 3 0,7 5-3 16,-7 3 2-16,-7 0 1 0,7 7 1 16,-6 4-2-16,0 8-2 0,-8 3 0 15,1 3-2-15,1 4-1 0,-8 8 3 0,-6 3 2 16,0 1 3-16,0 6 2 0,-6 1 2 16,-1 0-2-16,0-4-2 0,1 0-2 15,-1-1-3-15,1-2 0 0,6-5-1 16,0-3 4-16,0 1-1 0,0-5 4 0,6 0-1 15,7-3-2-15,7 0-3 0,0-8-3 16,5 0-2-16,1-3-4 0,7-4 0 16,-1 0 0-16,-6-1 4 0,1 2 2 0,-1-1 3 15,-6 0 1-15,-8 4-1 0,8-1-4 16,-13 5-1-16,-1-1 0 0,0 4-1 16,-6 4 1-16,0 3 0 0,-6 0 5 0,-7 8 0 15,6-4 1-15,1 3 1 0,-1 5 2 16,1-4 3-16,0-1-4 0,6 1 0 15,6-4 0-15,-6 3 2 0,13-6-3 16,0 3 1-16,0-8 3 0,-1 1 0 0,8 0 2 16,0-8-3-16,-7 0 0 0,7 1-4 15,-8-8-1-15,2 3-5 0,-8-6-2 0,1 3 2 16,-1-4 0-16,-6 1 1 0,0 3 1 16,0-4 0-16,0 3 2 0,-6 5-2 15,6 0-2-15,0 0 2 0,0-1 1 0,0 5-9 16,0-1-10-16,6 1-13 0,1-1-12 15,6 4-19-15,-1-4-14 0,8 4-6 0,0-3-4 16,5 3 4-16,9 0 8 0,-9 0 14 16,8 0 14-16,-7 0 14 0,0 0 11 15,0 0 7-15,-13 3 6 0,7-3 4 16,-14 4-2-16,8 0 3 0,-8-1 3 0,-6 4 4 16,6-3 3-16,-6 4 1 0,0-1 6 15,0 0-3-15,0 0 1 0,0 1-1 0,0-2 0 16,0-1-2-16,0 2-1 0,7 1 2 15,0-5-1-15,5 1 0 0,1 0 1 16,7-4 0-16,0 0-1 0,5-4-3 0,1-3 1 16,1-1-2-16,-8-7-3 0,8 0-1 15,-2-6 0-15,1-1 2 0,0-7 0 16,0-1 0-16,-6 0 3 0,7-2 1 0,-9-1 9 16,2 3 14-16,-7 2 17 0,1 5 11 0,-2 1 8 15,-6 5 1-15,1 5-7 0,-7 1-16 16,0 4-15-16,-7 3-9 0,-5 4-9 15,-8 4-3-15,1 7-1 0,-7 0-2 16,0 3 0-16,6 1-4 0,1 3 0 0,5 5 2 16,2-1 1-16,-2-1 0 0,14 5 1 15,-6-4 0-15,12 3 0 0,-6-2 1 0,14-5 0 16,-2 3 0-16,8-5 0 0,-1-2 2 16,7 1 0-16,0-8-2 0,7 1 1 15,-1-5 1-15,8 1-2 0,-7-8-2 0,-1-3-1 16,1-1 1-16,-7-2-2 0,-1-5 3 15,1 0-1-15,-6 1 6 0,-7-5 3 16,1 5 5-16,-8 2 4 0,0-2 3 0,-6 6-3 16,-6 1-4-16,0 0-2 0,-8 7-3 15,1 0-7-15,-7 7-1 0,2 0 2 0,-2 4 3 16,0 5-5-16,1-2 0 0,5 1 3 16,8-1-1-16,0 1 0 0,6 3-1 0,0-3 3 15,6 0 3-15,6-5-2 0,8 1-3 16,7-3-2-16,5-2-3 0,1-1-8 15,5-5-13-15,9-8-10 0,-9 1-10 0,8-8-4 16,-7 1-5-16,0-8 5 0,7-7 13 16,-7-1 9-16,0-3 9 0,7-7 7 15,-7 0 3-15,0-4 5 0,-1-4-3 0,2-3 3 16,-1 3 2-16,-7-3 6 0,7 3 16 16,-13 0 12-16,7 8 10 0,-13 7 7 15,-8 4-1-15,2 4-4 0,-1 5-15 0,-7 10-13 16,-6-1-10-16,-13 11-4 0,0 11-1 0,-6 4-2 15,-7 11-2-15,-7 6 0 0,-6 5 1 16,0 10-2-16,0 5-4 0,-6 3 6 16,-8 7 3-16,7 0-3 0,1 8-25 0,-7 0-62 15,0 3-98-15,6 0-109 0,1 1-110 16,-1-5-119-16,7-3-37 0,0-4 27 0,7-7 81 16,-2-7 96-16</inkml:trace>
  <inkml:trace contextRef="#ctx0" brushRef="#br0" timeOffset="66653.21">26846 12543 117 0,'0'-3'210'0,"0"3"11"15,0-4-40-15,0 0-26 0,0 1-7 0,0 3 5 16,0-4 10-16,0 1 14 0,0-2 8 15,0 2 7-15,0 3 1 0,6-3-1 16,-6-1-8-16,0 4-15 0,0 0-20 16,0-4-27-16,0 4-28 0,6 0-28 0,-6 0-24 15,0 0-18-15,0 0-11 0,0 0-7 16,0 4-5-16,0-4 3 0,0 0 3 16,0 4 4-16,0-1 4 0,0 0 6 15,0 2 5-15,0 2 2 0,0 0 2 0,-6 0 3 16,6 4 2-16,0 0-1 0,0 4 1 15,-6-1 0-15,6 4 0 16,-8 5 1-16,8-1 4 0,-6 4-3 0,0 3-1 0,-1 0-2 16,1 4-1-16,-7 0-7 0,6 0-7 15,1 4-3-15,0 0 0 0,-2-1 0 16,2 1 2-16,6-1 1 0,-6 1 0 16,6-4 2-16,0 0-5 0,0-4-1 15,0 0-4-15,6 1-4 0,0-4-2 0,-6-5 3 16,8-2 2-16,-2-1-3 0,7 0-1 15,-7-4 6-15,7-2-1 0,-6-1-1 16,13-3 3-16,-8-1 5 0,8 0 3 0,-1-3-4 16,7-1 2-16,7-3 1 0,7 0-2 15,-2 0 1-15,7-3 2 0,8-1 1 0,12 0-1 16,0-3-6-16,14 4-2 0,12-5-7 16,0 5-6-16,13-5 0 0,7 0-2 15,5 2 5-15,2-6 1 0,6 5 3 16,13-4-2-16,-1 0 0 0,14 1-2 0,0-2-4 15,0 1-1-15,-7 0-1 0,7 0 5 0,-13 0-5 16,-7 4 2-16,-6-4 1 0,-1 4 1 16,-12-1-2-16,-13 0-4 0,-7 1 3 15,-7 0 2-15,-5 3-2 0,-8-3 0 16,-12 3 5-16,-7-2 10 0,1 1 14 0,-15-2 13 16,-5 4 14-16,-7-1 11 0,0 4 4 15,-7-4 3-15,1 1-5 0,-7 3-4 0,0-4 0 16,-6 4-5-16,-1-4-4 0,0 4-6 15,2 0-8-15,-2 0-9 0,-6-3-12 16,6 3-7-16,-6 0-11 0,0 0-28 0,0 0-55 16,-6 0-69-16,6-4-92 0,-6 4-122 15,-8-4-118-15,1 4-95 0,7-3-66 0,-14 3-20 16,0-4 43-16,8 4 96 0,-8-4 112 16</inkml:trace>
  <inkml:trace contextRef="#ctx0" brushRef="#br0" timeOffset="67000.28">30134 12954 90 0,'-6'-4'280'0,"-1"-3"35"15,7 3 22-15,-6-3-85 0,6 3-61 0,0 1-40 16,0-1-30-16,0 4-23 0,0 0-9 16,0 0-2-16,6 0 0 0,1 0 3 0,6 4 2 15,0 3 0-15,0 0-4 0,13 0-7 16,-7 4-11-16,1 4-12 0,-1 0-7 16,7 3-6-16,-12 4-6 0,-1 1-5 0,-1 2-4 15,-4-3-2-15,-8 3-4 0,-8 1-4 16,2-4-2-16,-7 4-5 0,-7-4-2 0,2 0-15 15,-2-4-34-15,-13 1-62 0,7-5-73 16,-7-3-79-16,1-1-88 0,-1 1-98 0,-5-6-27 16,4 1 30-16,-5-6 55 0,0-4 71 15</inkml:trace>
  <inkml:trace contextRef="#ctx0" brushRef="#br0" timeOffset="70038.27">28337 14723 60 0,'6'8'206'0,"1"-5"11"0,-7 1-14 0,7-1-13 15,-1-3-6-15,0 0 3 0,0 0 8 16,2-3 15-16,-2 3 12 0,0-4 9 16,7 1 4-16,-6 3-5 0,0-4-9 0,-1 0-19 15,0 0-24-15,0 1-21 0,-6 3-24 16,8-3-20-16,-2 3-22 0,0-5-20 0,1 5-12 16,0-3-12-16,-1 3-11 0,7 0-8 0,-7 0 0 15,8 0 1-15,-2 0 3 0,2 0 4 16,5 0 7-16,-5 0 5 0,4 0 6 15,2-4 8-15,0 4 4 0,5 0 3 0,2-3 3 16,-1 3 8-16,0 0 6 0,0-4 1 16,7 4 5-16,-1-4 2 0,7 4-6 0,-6-3-2 15,6 3-11-15,0 0-9 0,0-4-10 0,0 4-10 16,1 0-6-16,-2 0-11 0,1 0-3 16,0 0-8-16,-5 0-4 0,4 0-2 15,1 0-4-15,-6 0-2 0,-1 0-1 0,1 0 1 16,-1 4-2-16,1-4 1 0,-1 0-1 15,-6 0 0-15,1 0 0 0,-1 0-4 0,0 0 0 16,0 0 1-16,-7 0-1 0,1 3 0 16,0-3-1-16,-7 0 2 0,6 0-2 0,-12 4 1 15,5-4 1-15,-5 0 0 0,0 4 0 16,-1-4-1-16,1 0 1 0,-1 0 0 0,0 0-1 16,-6 0 0-16,7 0 1 0,0 0-1 15,-7 0 1-15,6 0-1 0,8 3 2 0,-8-3-2 16,0 0 1-16,1 0 2 0,6 4-2 0,0-4 1 15,-7 0-2-15,8 0-1 16,-8 3 1-16,7-3-4 0,0 0 2 0,0 5 0 16,0-5 2-16,0 3-1 0,0-3 0 0,0 3 2 15,0 1 2-15,0-4-2 0,-6 0-1 0,13 4 1 16,-8 0-1-16,1-1-1 0,7-3-1 16,-8 4-1-16,2-1 1 0,5 1 0 0,1-4 2 15,0 3-1-15,-1 1 0 0,0 0 1 16,-6 0 0-16,7-4-1 0,0 4 1 15,-1-4 1-15,-6 2 0 0,6 3 0 0,-5-5-1 16,5 0 2-16,1 4 0 0,-7-4 1 0,6 0-3 16,-5 3-1-16,-2-3 2 0,8 0-2 15,-7 0-2-15,7 0 1 0,-8 0 2 0,2 0 0 16,5-3 1-16,-5 3 0 0,-2-4 0 16,1 4 0-16,0 0 1 0,0-5-1 0,-7 3-3 15,8 2 1-15,-8-4 1 0,8 4 0 16,-8-4-1-16,0 4 0 0,1 0 0 0,-1 0 2 15,1-4 0-15,6 4-1 0,-7 0 0 16,0-4-1-16,8 4 0 0,-8 0 0 16,8-3 1-16,-8 3-1 0,7 0 0 0,0 0 3 15,0-4 0-15,0 4-2 0,0 0-1 0,0 0 0 16,0 0 1-16,0 0-1 0,7 0 1 16,-7 0 1-16,0 0-1 0,6 0 1 0,-5 0-1 15,-2 4 1-15,1-4-3 0,0 0 0 16,-6 0-1-16,6 3 2 0,0 1 0 0,-7-4 1 15,8 4 0-15,-1-4 1 0,-7 0 0 16,7 4-2-16,-6-4 0 0,-1 0-2 0,0 4-1 16,2-4 3-16,-2 0-2 0,0 2 1 15,1-2 2-15,-7 0 2 0,6 0 0 0,1 5-2 16,-7-5 0-16,6 0 2 0,1 0-1 16,-1 0-1-16,-6 4-1 0,6-4 1 0,2 0 0 15,-2 0-1-15,0 3 0 0,1-3 0 16,6 0 0-16,-7 0 1 0,1 0 1 0,-1 4 0 15,1-4-1-15,6 0 1 0,-7 0 0 0,1 4-1 16,6-4 0-16,-7 0 0 0,1 3 2 16,-1-3-3-16,8 4 2 0,-8 0-1 15,0-4-1-15,2 0-1 0,-2 3-3 0,0-3 3 16,0 4-2-16,1-4 2 0,0 0-1 16,-7 4 2-16,6-4 0 0,-6 3 0 0,7-3 1 15,-7 4 2-15,6-4-1 0,0 3 0 16,-6-3 0-16,8 4-1 0,-8-4-2 0,6 4-1 15,-6-4 3-15,6 3-1 0,-6-3-1 16,6 4 1-16,-6-4 1 0,7 4 1 0,-7-4-1 16,7 0 1-16,-7 3 0 0,6-3 0 0,-6 4 0 15,7-4-1-15,-7 0 0 0,6 0 0 16,-6 4 1-16,0-4 0 0,6 0-1 16,-6 3 0-16,0-3 3 0,0 0-3 0,0 0 0 15,8 0 0-15,-8 0 3 0,0 0 0 16,0 0-2-16,0 0-1 0,0 0 0 0,0 0 1 15,0 0 0-15,0 0-3 0,0 0 1 0,0 0 1 16,0 0 0-16,0 0-7 0,0 0-15 16,0 0-19-16,0 0-35 0,0 0-50 0,0 0-62 15,0 0-75-15,0 0-104 0,0 0-123 16,0 0-110-16,0 0-94 0,0 0-15 0,0 0 42 16,0 0 95-16,0-3 134 0</inkml:trace>
  <inkml:trace contextRef="#ctx0" brushRef="#br0" timeOffset="72613.78">27386 13778 23 0,'6'-10'234'0,"1"-6"19"0,-7 5 11 0,0-3-85 16,7 3-64-16,-7 0-29 0,0 3-14 15,0 5-3-15,0-5 5 0,0 5 5 16,6-1 0-16,-6 0-5 0,0 1-10 0,0-1-14 15,0 4-13-15,0 0-9 0,0-3-4 16,0 3-5-16,0 0-2 0,0 0-2 16,0 0-1-16,0 0-4 0,0 0-4 15,0 0-2-15,0 0-3 0,0 0 1 0,0 0 0 16,0 3 0-16,0-3-1 0,0 4 1 16,0-4-1-16,0 3 1 0,0-3-2 15,0 4 1-15,0-4 0 0,0 4 0 0,0-4-2 16,0 0-5-16,0 0-13 0,0 0-28 15,0 0-37-15,0 0-48 0,0 0-65 16,0 0-87-16,0 0-32 0,0 0 1 16,0 0 22-16</inkml:trace>
  <inkml:trace contextRef="#ctx0" brushRef="#br0" timeOffset="73110.73">25491 13939 53 0,'13'4'400'0,"-7"-8"65"0,-6-3 42 15,0 0 23-15,0-4-172 0,-6 3-102 16,6 0-65-16,-7-2-38 0,1 6-20 16,6-3-11-16,-7 3-8 0,7 0-15 0,-7 1-29 15,7 0-28-15,0-2-22 0,0 2-22 16,-6 3-30-16,6-4-62 0,0 4-87 15,-6 0-98-15,6-3-105 0,-7 3-121 16,0 0-42-16,1-4 22 0,-7 0 66 0,7-3 89 16</inkml:trace>
  <inkml:trace contextRef="#ctx0" brushRef="#br0" timeOffset="73514.2">23804 13712 235 0,'-6'4'284'0,"6"-1"20"0,0 1-54 16,-8 0-73-16,8-4-50 0,0 3-27 15,-6-3-11-15,6 0-3 0,0 0 1 16,0 4-1-16,0-4-10 0,0 0-17 15,-6 0-17-15,6 0-17 0,0 0-14 16,0 0-10-16,0 0-20 0,0 0-37 0,0 0-49 16,-7 0-67-16,7-4-90 0,-6 4-66 15,-1-7-23-15,-6 3 16 0,-7-3 37 16</inkml:trace>
  <inkml:trace contextRef="#ctx0" brushRef="#br0" timeOffset="73941.23">22364 13672 33 0,'-6'3'251'0,"6"1"23"0,-6-4 12 16,6 0-82-16,-7 4-71 0,7-4-53 15,-7 0-32-15,7 0-23 0,0 0-12 16,0 0-5-16,0 0-3 0,0 0-3 0,0 0-4 16,7 3-24-16,-7-3-45 0,13 0-76 15,-7 0-73-15,8-3-37 0,-8-1-17 16,7 0 14-16</inkml:trace>
  <inkml:trace contextRef="#ctx0" brushRef="#br0" timeOffset="78465.03">18736 7839 6 0,'-18'-11'223'16,"-2"-3"19"-16,1-1 15 0,-1-7-81 16,-6 4-44-16,6-1-11 0,1 1 0 0,-1 0 9 15,0 0 9-15,1-1 4 0,-1 5-6 16,8-1-23-16,-2 1-24 0,-5-2-25 15,13 2-20-15,-8 3-12 0,2 0-9 16,4 0-4-16,-4-4-5 0,5 4-1 0,-6 0-1 16,7 1-6-16,-7-1-2 0,-1-1-4 15,-5-2 3-15,-1-1-5 0,1 0 1 16,-7 1 1-16,-6-1 1 0,-2 1 1 16,2-5 0-16,-7 5 5 0,-6-5 5 15,5 1 8-15,-5-1 4 0,-1 1 1 0,1 0 0 16,-8 0 2-16,8-1-6 0,-7 5-7 15,-1-5-2-15,2 1-3 0,-8 4 3 0,1-5-4 16,-1 4 2-16,0 1 0 0,0 3 0 16,1 0-1-16,-7 0-2 0,6 0 2 15,0 4-3-15,-6-1-2 0,7 1 0 16,6 0 1-16,0 3 1 0,-1 0-1 0,2 1-3 16,5 3 1-16,-7-4 1 0,8 4-2 15,-1 0 3-15,7 0-3 0,-6 4 1 16,-1-4 1-16,1 3-2 0,-1-3 0 0,1 4 0 15,-1 0 3-15,1-1 0 0,-1 1 3 16,-6 0 4-16,6 3 1 0,1-3 0 16,-1-1 2-16,1 5 4 0,-8-1 0 15,8-3-2-15,-7 3 5 0,6 0 0 16,1 4 2-16,-2-3-1 0,2 2-3 0,-1-2 0 16,7 3-5-16,-6 1-2 0,-1 2-7 15,7 0 0-15,-7 1-2 0,1 3-4 16,0 4 1-16,-1 0 0 0,1 3 4 0,-1 1 0 15,1 3 5-15,-1 1 3 16,0 3 0-16,7 1 0 0,0 1 3 0,0-2-1 16,0 8-1-16,7-4 2 0,-2-1 2 15,-5 1 2-15,13-4 0 0,-6-5-1 0,5 2-3 16,9-8-4-16,-2 0 0 0,1-4-6 16,5 1-4-16,2-5 2 0,4-3 0 15,-4-3-3-15,5-2-1 0,1 3 3 0,6-2-1 16,-7-3 0-16,0-1-2 0,7 1 1 15,0 0 2-15,-6-1-2 0,6-3 3 16,0 4-3-16,0-4 3 0,0 0-3 16,0 3 0-16,0-3 5 0,0 0-2 0,0 0 3 15,0 0-2-15,0 0 1 0,0 0 0 16,0 0-4-16,0 0-1 0,0 0-1 16,0 0 4-16,0-3-4 0,0 3-4 15,0 0-27-15,0 0-60 0,0-4-85 0,0 4-87 16,0-3-83-16,0 3-97 0,6-4-60 15,1-3 15-15,0-4 60 0,-1-1 72 16</inkml:trace>
  <inkml:trace contextRef="#ctx0" brushRef="#br0" timeOffset="79161.36">14680 7521 50 0,'-8'-4'69'0,"8"1"5"0,0 3 9 0,-6-5 6 16,6 5 2-16,0-3 4 0,0 3-1 15,-6-3 2-15,6-1-1 0,0 0 5 16,0 4 4-16,0-4 1 0,0 4 3 0,-6 0 4 15,6-3 1-15,0 3-4 0,0 0-6 16,0 0-8-16,-7 0-11 0,7 0-14 16,0 0-13-16,0 0-11 0,0 0-13 0,-7 3-9 15,7-3-8-15,-6 0-5 0,-1 4-6 16,1 0-1-16,-8 3 0 0,2 1-1 16,-8-1 2-16,1 4 2 0,-7 3 7 15,0 1 7-15,-1 3 5 0,-5 0 4 0,-7 9 3 16,7-6 2-16,-1 9-2 0,-7-1-5 15,1-4-1-15,7 5 1 0,-7-1-2 16,7 1-1-16,5-5-4 0,1-3-4 16,6-1-3-16,1 2-3 0,0-5-4 0,6-3-3 15,-1 0-3-15,8-4 4 0,0-4-1 16,-1 0-1-16,0 1 3 0,1-1 4 16,6-3 4-16,0-1 1 0,-7 1 3 15,7 0 3-15,7-4 9 0,-7 3 12 0,13 1 16 16,-6-1 14-16,5-3 13 0,15 4 9 15,-1 0 2-15,6-4-10 0,7 0-8 16,1 0-10-16,5 0-4 0,1 0-9 0,5 0-9 16,-4 0-6-16,4 0-9 0,-11 0-9 15,5 0-9-15,-13 0-6 0,1 0-3 16,-7 0-6-16,-6 0-2 0,-1 0 4 16,1 0 7-16,-8 0 6 0,-4 0 6 0,4 0 11 15,-5 0 10-15,-1 0-1 0,1 3-5 16,-7-3 0-16,7 0-4 0,-7 0-8 15,0 0-6-15,6 0-2 0,-6 0-4 16,0 0-3-16,0 0-3 0,6 0-4 0,-6 0-9 16,0 0-18-16,0-3-26 0,0 3-51 15,-6 0-97-15,6-4-107 0,0 0-96 16,0 4-115-16,0-7-62 0,6 0 5 16,1 0 72-16,0-4 97 0</inkml:trace>
  <inkml:trace contextRef="#ctx0" brushRef="#br0" timeOffset="80134.75">18014 7158 92 0,'-26'0'210'0,"6"0"12"0,-5 0-39 15,11 0-55-15,-5 0-24 0,6 0-7 16,0 0 1-16,6 0 3 0,0 0 1 16,1 0-6-16,0 0-15 0,-1 0-12 0,7 0-6 15,-7 0-3-15,7 0 3 0,0 0 12 16,0 0 16-16,0 0 17 0,0 0 13 15,0 0 12-15,0 0 6 0,0 0-8 0,0 0-13 16,0 0-17-16,0 0-19 0,0 0-18 16,0 0-20-16,0 0-10 0,0 0-12 15,0 4-2-15,7-4-3 0,0 6-1 16,-1 3 3-16,7-2 1 0,0 4 6 16,0 7-2-16,7 0-1 0,6 4-2 0,0 4 0 15,7-1-1-15,-1 9-6 0,1-5-4 16,6 8-2-16,-7-5-1 0,7 6-1 15,-7-3-3-15,2 2 1 0,-9 0 2 0,1 0-2 16,0-8-1-16,-6 0 0 0,-1-3-1 16,-5-4 0-16,-1 0 2 0,-7-7 3 15,7-1 6-15,-6-3 10 0,-7-3 12 16,6-1 14-16,-6 0 10 0,0 1 8 0,-6-5-3 16,-7 1-10-16,-13-1-12 0,-14 1-15 15,1-4-10-15,-12 4-11 0,-8-1-1 16,0 1-3-16,1 0-1 0,-1 0-1 15,7-1 0-15,-7 1-7 0,14-1-24 0,-1 1-55 16,13 0-91-16,1-4-106 0,5 3-97 16,9 1-100-16,-2 0-79 0,7 2 0 0,7 0 62 15,-2-3 90-15,16 0 90 0</inkml:trace>
  <inkml:trace contextRef="#ctx0" brushRef="#br0" timeOffset="81917.11">25660 2582 17 0,'-6'-22'198'0,"-1"0"30"0,1 1 2 0,-1 2-35 16,0-3 2-16,7 8 12 0,-6 0 10 15,0-2-7-15,-2 5-24 0,8 4-28 0,-6-4-40 16,6 7-39-16,0-3-36 0,-6 3-27 16,6 4-11-16,0 4-7 0,0 3 0 0,0 4 4 15,0 7 6-15,-7 8 8 0,7 3 6 16,-6 8 4-16,6 3 7 0,-7 5-1 0,1 6-2 15,-1 0-3-15,1 0-3 0,0 4-6 16,-8 0-1-16,8-3-4 0,-1-1-1 16,1 0-3-16,-1-7-5 0,1 0-4 15,-7-4-16-15,6-3-38 0,7-8-62 0,-7 0-61 16,7-7-65-16,-6-7-66 0,6-1-86 16,0-2-14-16,0-12 33 0,6 0 50 15</inkml:trace>
  <inkml:trace contextRef="#ctx0" brushRef="#br0" timeOffset="82263.17">25575 2648 201 0,'7'-36'251'0,"-7"2"32"16,6 2-62-16,1 3-29 0,-7-1-1 16,6 5 0-16,8-1-13 0,-8 4-15 0,7 4-18 15,7-1-16-15,-1 5-26 0,0 3-24 16,8 0-25-16,5 3-16 0,1 8-14 0,-1 4-8 15,8 7-3-15,-1 4 1 0,-7 3-1 16,7 7 0-16,-7 8-2 0,-5 4 1 16,-7 4 2-16,-2 2-3 0,-4 5 5 0,-8 3 3 15,-12 4 4-15,-8 0 2 0,2 0-1 16,-14-1 2-16,-1-1-3 0,-11-2 3 16,-1-8 1-16,-7 2 0 0,7-9 2 0,-7-3-2 15,1-3-1-15,-1-5 1 0,7-3-6 16,-6-3-2-16,5-1-5 0,1-7-1 0,7 0-5 15,5-4-7-15,-5 0 0 16,13-3-8-16,-1-1-28 0,7 1-50 0,0-4-71 16,0-4-77-16,6 1-83 0,7-4-95 15,7-1-44-15,6-3 13 0,7-3 50 0,6-1 69 16</inkml:trace>
  <inkml:trace contextRef="#ctx0" brushRef="#br0" timeOffset="82779.47">26754 2817 161 0,'46'-15'241'15,"0"1"40"-15,-14-1-51 0,1 0-30 0,-14 1-17 16,0-2-9-16,-6 6-17 0,-6-5-27 16,-7-3-23-16,0 3-19 0,-13 4-19 15,-6-3-17-15,-1 2-16 0,-13 2-10 16,1 3-6-16,-7 3-4 0,-1 4-2 0,-5 4 4 15,-1 3 2-15,7 3-1 0,-6 2 0 16,-1 6-1-16,7 0-1 0,7 8-4 0,-7-5 1 16,13 6-5-16,0-2 0 0,-1 1-2 15,7-1 0-15,8-3-2 0,-1-3 0 0,6-1 2 16,1-7 1-16,6 4 4 0,-7-8 0 16,14 1-2-16,-7-5-2 0,13-3-1 15,0-3-1-15,7-1 0 0,5-7 2 0,1-4 7 16,0 1 4-16,1-9 9 0,-1 5 4 15,0-4 1-15,6-3 2 0,-5-1 10 16,-8 1 12-16,7 2 13 0,-6-2 25 0,-1 3 27 16,1 3 19-16,-8 1-6 0,2 7-7 15,-8 0-19-15,0 0-29 0,1 4-32 0,0 4-25 16,-7-1-11-16,6 0-12 0,-6 4-1 16,0 8-5-16,-6-1 3 0,-1 7-2 15,0 8 3-15,-5 4 3 0,-2 3 0 16,8 3-1-16,-7 2 2 0,0 3 2 0,6 3-1 15,-5-4 2-15,12 1-3 0,-8-4 5 16,2 0-3-16,0-4-14 0,6 1-31 0,-7-8-51 16,7 0-70-16,-6-4-78 0,6-3-65 15,0-1-46-15,0-3-33 0,6-4-41 16,1-3-12-16,5-4 35 0,2-7 45 0,6-4 47 16</inkml:trace>
  <inkml:trace contextRef="#ctx0" brushRef="#br0" timeOffset="83068.44">27171 2414 98 0,'6'-15'213'16,"8"1"27"-16,-8 3-41 0,-6 0-22 0,6 3-14 16,2 5-10-16,-8-1-13 0,6-3-18 0,-6 7-25 15,0-4-31-15,0 4-19 0,6 4-6 16,-6 3 1-16,0 4 8 0,0 4 11 15,0 7 21-15,-6 7 13 0,6 4 7 0,-6 4-4 16,-2 3-7-16,2 0-7 0,-7 8-15 16,0-1-10-16,6 1-15 0,-5 0-9 15,-2-1-8-15,2-3-6 0,5-3-2 0,-6-1-10 16,6-4 0-16,1 1-7 0,-8-7-15 16,8-1-48-16,0-4-65 0,0 1-64 0,-2-8-62 15,2 0-72-15,-7-3-84 0,7-7-5 16,-8-1 34-16,8-3 53 0</inkml:trace>
  <inkml:trace contextRef="#ctx0" brushRef="#br0" timeOffset="83240">26923 3007 207 0,'0'-11'253'0,"0"-3"38"0,0 3-56 16,0 0-23-16,0 0-16 0,7 0-17 0,0 0-35 15,-1 0-32-15,7 0-37 0,7 0-31 16,0 4-20-16,-2-2-26 0,2 3-31 0,7 2-42 15,-1 4-42-15,6 0-39 0,-6 0-44 16,6 4-37-16,2-1-38 0,-2 0-6 0,7 2 19 16,-7-1 26-16</inkml:trace>
  <inkml:trace contextRef="#ctx0" brushRef="#br0" timeOffset="83619.22">27594 2875 76 0,'13'-3'231'0,"7"-5"37"0,-8-3-10 15,2 4-28-15,-8 0-17 0,1-4-16 16,-7 0-15-16,0 0-23 0,-7 0-27 15,1 0-29-15,0 0-28 0,-8 4-19 0,-5-1-17 16,-1 5-18-16,0-1-5 0,-5 8 0 16,5-1-2-16,-6 5-1 0,6 3-1 0,-5 0 1 15,5 7 1-15,0 0-5 0,8 1 0 16,-2 2-2-16,1 5 1 0,7-4-1 16,0 0 1-16,6-4-1 0,-8 1-3 0,16-1 2 15,-8-3-1-15,6 0 4 0,0-4-2 16,7-4-2-16,1 0 2 0,-2-7 0 0,8 0 0 15,0 0-1-15,-1-7-1 0,1 0 7 16,-1-1 0-16,1-3 4 0,-7 0 10 0,0-4 13 16,7 4 16-16,-14 0 10 0,7 0 12 15,-7 0-2-15,1 4-8 0,0 0-13 16,-7 3-13-16,6 1-20 0,-6-1-15 0,0 0-8 16,0 4 2-16,-6 4-1 0,-1 3-6 15,-6 1 8-15,6 2 1 0,-5 1-3 0,4 0-16 16,-4 4-25-16,5 0-39 0,1-4-53 15,6 1-49-15,-7-3-50 0,7 3-37 16,0-1-23-16,7-4-25 0,6-3-32 16,-1-1 8-16,2-3 28 0,5 0 37 0</inkml:trace>
  <inkml:trace contextRef="#ctx0" brushRef="#br0" timeOffset="84454.54">28037 2846 146 0,'13'-18'239'0,"6"3"38"0,-5 1-28 15,-8 3-10-15,1 0-3 0,0 0-6 16,-1 0-19-16,-6 4-24 0,0-1-39 0,6 0-47 16,-6 4-37-16,-6 1-25 0,6-1-17 15,-6 4-12-15,-1 4-6 0,-6 3-3 16,-1 1 1-16,8 3-5 0,-13 7 2 0,5 1 1 16,2 3 0-16,-2-1 0 0,8 5 0 15,-7 4 1-15,6-1-1 0,1 0-1 0,-1-3 1 16,1 3 3-16,6-4-1 0,-6-2 2 15,6 2 1-15,-7-6-1 0,7-5-1 0,-7 5-3 16,7-9-1-16,0 1 1 0,-6-3 2 16,6 0 3-16,0-1 0 0,0-4 4 15,0 1 4-15,6 0-2 0,-6-4 0 16,0 0-1-16,7 0 2 0,6-4-5 0,0-3-2 16,7 0-3-16,0-9-2 0,-2 5 1 15,15-3-1-15,-7-4-1 0,0 3 1 16,7-7 0-16,-7 4 0 0,7-5-3 0,-1 5 0 15,1-4 3-15,-7 4-2 0,0-4 0 16,0 4 4-16,-1 0 2 0,-5-1-2 0,-7 4-1 16,1-3 2-16,-2 4 6 0,2-1-2 15,-8-3-2-15,0 7 1 0,-6-4 0 0,0 4 1 16,0 0-9-16,0 4-1 0,0-4 0 16,0 4 1-16,-6-2-3 0,0 6-3 0,-8-1 3 15,8 1-1-15,0 3 2 0,-8 0 1 16,1 3 4-16,-7 1 1 0,8 3-2 0,-1 5 0 15,-7 2-2-15,0 1 1 0,8 3 0 16,-2 1-2-16,2 6 4 0,-1 0-1 16,6 2 1-16,-6-2-1 0,13 1 0 0,-6-1 0 15,6-3-4-15,0 0 2 0,0-4-5 16,6-2-10-16,0-2-15 0,1-3-22 16,0-4-32-16,6-3-26 0,7-4-27 0,5-4-10 15,1-3-3-15,6-4 9 0,1-3 25 16,-1-5 21-16,8-3 27 0,-1-7 21 0,0 3 14 15,1-7 14-15,-1-1 6 0,6-1 6 16,1-6 3-16,5 1 1 0,2-4 5 0,-7 4 0 16,5-1 13-16,-5 2 18 0,-1 5 23 15,-5 1 23-15,-7 4 28 0,-8 3 26 0,1 1 24 16,-6 6 9-16,0 1-5 0,-8 3-15 16,1 4-26-16,-6 4-30 0,0 0-32 0,-1-1-29 15,0 5-17-15,-6-1-8 0,0 8-2 0,-6-1 0 16,0 8 0-16,-1 0 6 0,-6 7 0 15,0 4 5-15,0 4 8 0,0 3 9 16,-7 5 6-16,1-2 4 0,6 9 7 0,-6-1 2 16,-1 0-7-16,7 4-7 0,-7-3-6 15,0 3-1-15,8 0-6 0,-8-4-7 0,7 0 0 16,-7 0-3-16,8-3-3 0,-2 0-14 16,1-8-14-16,1 0-32 0,-2-3-52 0,8-4-59 15,-8-3-57-15,14-5-44 0,-6-3-54 16,0-4-70-16,-7 0-7 0,6-7 28 0,1-3 42 15,-7-4 43-15</inkml:trace>
  <inkml:trace contextRef="#ctx0" brushRef="#br0" timeOffset="84622.35">28779 2883 62 0,'0'-23'214'0,"0"2"39"0,0 3-17 16,7 3-17-16,-7 0-4 0,7 1-2 0,-7 6-16 15,6-3-29-15,8 4-33 0,-8 0-36 0,7 0-34 16,6 2-26-16,8 5-17 0,-1 5-10 15,-1-2-11-15,1 1-30 0,7 7-51 16,-7 0-58-16,0 0-64 0,-6 0-78 0,-7 0-68 16,-7 3-8-16,-6-3 28 0,-6 0 45 15</inkml:trace>
  <inkml:trace contextRef="#ctx0" brushRef="#br0" timeOffset="85262.05">24852 3348 35 0,'-32'8'182'15,"6"-5"13"-15,6 1-31 0,1-4-33 0,5 3-13 16,2 1-3-16,-1-4 4 0,6 4 5 16,1-4-4-16,-1 3-6 0,7-3 2 0,0 4 22 15,0-4 36-15,7 7 38 0,6-2 37 16,6-2 34-16,1 4 18 0,12-3 1 16,7 0-11-16,14-1-11 0,5 1-10 0,14-1-12 15,6 4-9-15,14-7-12 0,18 4-22 16,13 0-31-16,21-1-36 0,19 1-34 15,25 3-34-15,15-2-24 0,18 2-19 0,20 0-14 16,13 0-8-16,-1 1-3 0,-5-1 2 16,-1 4-5-16,-18-4-2 0,-8 1-1 0,-12-1-3 15,-14 4-1-15,-13-3-6 0,-13 2 0 0,-19 1 1 16,-19 0 2-16,-14-4 1 0,-19 1 2 16,-14-5 2-16,-19 5-2 0,-6-4 4 15,-13-1 3-15,-1-3 6 0,-13 4 0 0,-5-4-2 16,-7 4 1-16,-2-4-3 0,2 0-5 15,-6 0-11-15,-8 0-12 0,1 0-28 16,-7-4-67-16,0 4-97 0,-7-4-121 0,-6 1-130 0,0-1-131 16,-7-1-116-16,-12 5-67 0,-1-3 27 15,1 0 83-15,-13-5 115 0,5 1 133 16</inkml:trace>
  <inkml:trace contextRef="#ctx0" brushRef="#br0" timeOffset="91679.16">26533 3762 214 0,'0'-14'260'16,"0"0"29"-16,0 2-65 0,-7 1-30 16,7 0-17-16,-6 0-19 0,6 3-21 0,0 5-20 15,0-5-25-15,-7 5-23 0,7-1-30 16,0 4-18-16,0 0-10 0,-6 7-9 0,-1 1 1 15,0 10-1-15,-12 4 5 0,6 11 0 16,-13 7 1-16,-1 8 4 0,2 7 0 16,-7 7 1-16,-1 0-2 0,1 5-3 0,-8-2 1 15,7 1-1-15,1-3-1 0,-1-5 1 16,1-3-3-16,6 0 1 0,-1-7 1 0,9-4-1 16,4-4 0-16,-5-3-2 0,5-8 1 15,8-3 1-15,0-4 7 0,0-4 10 16,-2-4 21-16,16-3 19 0,-2 1 20 15,6-5 12-15,15-3 1 0,5-1-7 0,1-3-16 16,13-3-20-16,5-4-17 0,2 3-10 16,12-4-10-16,-7-2-3 0,7 2-4 0,0-3-4 15,0 0-1-15,-6 4-7 0,0-4-10 16,-7 3-35-16,-7 1-52 0,-5 0-70 0,-7-1-84 16,-1 5-110-16,-13-5-78 0,1 1-15 15,-7 0 27-15,-6-4 59 0</inkml:trace>
  <inkml:trace contextRef="#ctx0" brushRef="#br0" timeOffset="91950.97">26872 4432 2 0,'6'-7'215'0,"0"0"20"16,-6-1 14-16,7 1-82 0,-7 0-48 15,6 7-22-15,1-4-18 0,6 1-7 0,-7 3-4 16,14 0-6-16,-7 3 0 0,7 4-6 15,0 1-4-15,-2 6-6 0,2 1-7 16,-1 4 1-16,-5 6-3 0,-2 1 2 16,-4 3-1-16,-2 4 1 0,-12 1 0 0,-2-2-5 15,-4 1-1-15,-2 3-3 0,-5-7-3 16,-7 1-5-16,0 0-4 0,-7-9-6 16,7 5-10-16,-6-8-21 0,6 1-40 0,-1-4-58 15,8-1-68-15,0-3-103 0,12-3-52 16,1-5-15-16,6-3 22 0,13-7 48 15</inkml:trace>
  <inkml:trace contextRef="#ctx0" brushRef="#br0" timeOffset="92439.38">28284 4484 175 0,'46'-11'262'0,"-13"0"33"0,-1 1-34 15,-5-6-54-15,-9 1-16 0,2 4-3 16,-6-3-5-16,-1-1-5 0,-7 1-2 0,-6 3-20 16,0-4-33-16,-6 4-31 0,-7-5-28 15,-13 10-25-15,0-2-16 0,-13 4-11 16,-7 4-3-16,-7 4-5 0,2 4-3 0,-8-2-1 16,0 10 1-16,7 2 1 0,1-3 2 15,-2 7 0-15,14-4 1 0,0 0-3 0,6 1 0 16,7-1 1-16,7 1 3 0,5-5 1 15,8 1 0-15,0-4 4 0,12 3 0 16,8-3-2-16,5-3-2 0,13-1-4 0,1-7 2 16,6 0-1-16,6 0-1 0,-6-7 1 15,7-1 1-15,0-3 0 0,0-3 1 0,-8-1-1 16,1-3 2-16,1 0 6 0,-1-1 10 16,-13-3 18-16,7 4 24 0,-15 0 23 0,2 3 17 15,0 4 5-15,-7 0-4 0,-1 4-15 16,-4-1-28-16,4 1-24 0,-12 3-22 0,7 1-11 15,-7 6-10-15,-7 1-2 0,-5 3 3 16,-2 4 0-16,2 4 4 0,-8 3 0 16,1 0 0-16,-7 4 0 0,6 0 2 0,0-3 1 15,7 3 1-15,-7 0-5 0,8-4-13 16,-1 4-42-16,-1-7-66 0,2-1-84 16,6 1-86-16,-2-3-67 0,2-2-60 0,6-6-66 15,0-4 8-15,0 0 51 0,6-4 69 16,8-3 65-16</inkml:trace>
  <inkml:trace contextRef="#ctx0" brushRef="#br0" timeOffset="93010.98">27789 3887 44 0,'14'0'173'0,"-8"0"-12"0,1 0-5 16,-1 0 4-16,1 0 6 0,-7 0 2 15,6 0-6-15,-6 0-12 0,7 0-23 16,-7 0-29-16,0 4-29 0,-7-1-23 0,7 1-9 16,-6 7 4-16,-1 3 11 0,-6 8 12 15,1 7 12-15,-8 4 11 0,0 12-3 0,1-2-5 16,-7 8-11-16,0-2-9 0,6 2-8 16,-7-1-8-16,9 2-7 0,-2-4-8 15,7-4-2-15,-1-4-3 0,2 0-5 0,-1-3-1 16,6-8-1-16,-6 1-2 0,7-9-1 15,-1 2-2-15,7-5-2 0,-7 1-7 16,1-9-8-16,6 1-32 0,-6-4-69 16,6-2-89-16,0-3-91 0,-7-4-103 0,7-3-51 15,7-6 1-15,-7 0 54 0,12-3 78 16</inkml:trace>
  <inkml:trace contextRef="#ctx0" brushRef="#br0" timeOffset="94030.53">29385 4077 6 0,'6'-8'234'0,"2"-2"31"16,-2 3 23-16,-6-1-78 0,6 1-42 15,-6 0-25-15,0 3-28 0,7 4-22 16,-7-4-19-16,0 0-13 0,0 4-15 0,0 4-12 16,-7 0-7-16,7 4-1 0,-6 6 1 15,-8 1 8-15,2 7 8 0,-1 4 5 0,-7 2 4 16,0 6 2-16,-6 2 3 0,1 1 2 0,-7 3 2 15,-2 0-1-15,-5 1-2 0,0-1-4 16,1 0-4-16,-2-3-6 0,1-1-13 16,0 1-6-16,7-4-1 0,-1-4 0 0,1-3-3 15,5-4-2-15,1 0 1 0,6-8 1 16,8 1-3-16,-2-3-1 0,2-2 7 16,-1-2 12-16,6-1 13 0,0-3 3 0,7-4 2 15,-6 0 1-15,6-7-6 0,6-1-15 0,-6-4-14 16,14 2-4-16,-1-9-5 0,6 1-5 15,0-4-9-15,8-4 3 0,-1 5-2 0,6-5-3 16,1 0-2-16,6 1 3 0,0-1 4 16,-6 4-4-16,6 4 1 0,-7 0-1 15,1 3-2-15,-1 0 2 0,1 4-3 0,-7 4 2 16,6-1-2-16,-5 1 1 0,-1 4 0 0,0 3-2 16,0 0 2-16,-7 0-1 0,7 7 3 15,-6 0-2-15,-1 0 1 0,-5 8 1 16,5-4-1-16,-6 8 1 0,-6-1-1 0,-1 4 3 15,0 0 1-15,-12 0 0 0,6 0 0 16,-13-1 3-16,0 2 3 0,0-1 0 0,-7-4 0 16,-6 0 0-16,-7-3 4 0,1 0-2 0,-1-5-4 15,-5 1-1-15,-1-3 0 0,-1 0 1 16,8-6 1-16,-7 2-2 0,13-4 3 0,-1 0 5 16,2 0-2-16,5 0 2 0,0 0-3 15,8-4 0-15,5 4 1 0,-6 0 0 16,6 0 2-16,1-2 0 0,6 2 4 0,-6 0-1 15,6-5 0-15,0 5-6 0,6 0-3 0,7-3 0 16,0 3-4-16,6-4 0 0,8 4 0 16,5 0 0-16,1-4 0 0,6 4-1 15,0 0 0-15,6 0 1 0,1 0-3 0,-1 0 1 16,2 0 2-16,4 0 0 0,1 0-2 16,-5-3-1-16,-2 3 2 0,1-4 2 0,-7-3 0 15,-1 4 1-15,-5-5 0 0,6-3 5 16,-13 0 0-16,0 0-1 0,0-4-5 0,-6 1-1 15,-1-4 0-15,-5-1-4 0,-2-3-2 16,-5 0 0-16,0 4 1 0,-1-4 0 0,-6 3 0 16,0 1 1-16,0 1-1 0,-6 1-2 15,6 5-2-15,-7-4 0 0,0 8-2 0,-5 0 1 16,-2 3 5-16,1 4 3 0,-6 4 3 16,0-1 2-16,-1 8 1 0,-6 0-1 0,-1 4-1 15,8 4-1-15,-7 3 1 0,6-4-2 16,0 7 0-16,2-3-1 0,-2 4-2 0,7-4 7 15,-1 0-4-15,2 0 2 0,6 0-1 0,-2 0 4 16,8-7 0-16,-6 3-12 0,6-4-27 16,0-3-42-16,0-3-53 0,0 0-68 15,6-1-75-15,2-4-62 0,4-3-35 0,2-3-16 16,5-4-8-16,1-9 34 0,-2 5 56 16,2-7 60-16</inkml:trace>
  <inkml:trace contextRef="#ctx0" brushRef="#br0" timeOffset="94353.54">30245 4125 148 0,'26'-26'223'0,"0"4"-5"15,-7 0-11-15,-5 8-12 0,-2-1-3 0,2 3-12 16,-1 2-18-16,-7 2-26 0,1 1-28 16,0 0-29-16,-7 4-31 0,6-2-19 0,-6 5-11 15,0 0-1-15,0 0 5 0,0 8 11 16,-6-1 16-16,-1 8 15 0,-6 3 13 0,0 4 10 15,-7 8 12-15,0 2 7 0,1 8-4 16,-7 1 0-16,0 7-2 0,0-1-4 0,0 5-11 16,0-1-8-16,0 4-6 0,0 0-9 15,0 0-9-15,6 0-8 0,1-4-7 0,-1 0-10 16,0 1-4-16,1-8-9 0,6 0-1 16,0-9-7-16,0-1-1 0,0-5 0 0,6-3-6 15,1-4 2-15,0-4-4 0,-1-3-11 16,7-4-38-16,-7 0-77 0,1-4-119 15,0-3-131-15,-8 0-123 0,1-4-53 0,-6-4 1 16,-8 0 56-16,8-7 110 0</inkml:trace>
  <inkml:trace contextRef="#ctx0" brushRef="#br0" timeOffset="101225.11">25510 5572 38 0,'20'-7'224'0,"0"-1"15"16,-8-2 9-16,1-2-101 0,-13-2-42 16,7 3-14-16,-7-4-6 0,-7-3 8 0,1 3 9 15,-1 3 10-15,1-2-2 0,-8-1-15 16,-5 5-14-16,0 2-23 0,-8 5-15 16,-5 6-19-16,-13 9-11 0,-1 2-3 15,-13 7 1-15,0 2 3 0,-6 9 3 0,6-2 0 16,-6 3 1-16,14 4-4 0,-1-4-1 15,6 0-5-15,7 0-1 0,6-5-1 16,7-1 0-16,7-2 3 0,-1-3 1 16,14-3 2-16,6-1 1 0,0-7 2 15,19-4 0-15,1-3-2 0,12-8 0 0,14-7-3 16,-1-7-3-16,14-4-2 0,-6-7 1 16,5-8-1-16,7-3-3 0,-6-8 4 15,0-8 3-15,6-2 6 0,-7-7 5 0,0 3 25 16,1-5 39-16,-7 5 34 0,-7 7 32 15,-5 4 22-15,-7 7 11 0,-7 7-19 16,0 4-33-16,-7 8-33 0,-5 7-38 0,-2 2-29 16,-12 9-18-16,0 7-4 0,-12 7-3 15,-2 9-4-15,-5 5-1 0,-7 9 4 16,0 6 0-16,0 1-2 0,-1 7-3 16,7 0-1-16,-5 0 1 0,5-3 1 0,0 2-1 15,1-3-7-15,6-3-29 0,0 0-61 16,-7-4-87-16,14-4-98 0,-7-3-99 15,6-5-105-15,1 2-48 0,6-5 20 0,0-7 64 16,0-4 85-16</inkml:trace>
  <inkml:trace contextRef="#ctx0" brushRef="#br0" timeOffset="101626.43">26063 5510 118 0,'20'-11'309'0,"0"0"32"0,-13 0 16 0,-1-4-91 15,-6 3-85-15,-6 2-57 0,-8 2-35 16,-5 1-16-16,-7 3 2 0,-7 4 9 16,1 0 3-16,-8 8-1 0,1-1-8 15,0 5-12-15,7-1-17 0,-1 3-16 0,1 1-12 16,6 2-6-16,6-1-4 0,7 2-2 16,7 0-1-16,-1-3 2 0,7 3-1 15,7-3 1-15,6 0 0 0,6-8-2 16,8 0 0-16,5-3-1 0,1-4 2 0,5 0-2 15,1-7 4-15,7-4 11 0,-7-4 17 16,0-4 12-16,7 1 16 0,-7-3 27 16,0-2 34-16,1 1 30 0,-15 0 22 0,7 4 9 15,-12 4-4-15,0 2-22 0,-7 1-36 16,0 4-45-16,-6 4-38 0,-7-1-24 16,0 8-15-16,-7 2-9 0,-6 5 1 15,6 7 3-15,-13 2 0 0,8 1 1 0,-8 5 2 16,7-4 0-16,0 4-16 0,6-1-44 15,-5 1-68-15,-2-4-98 0,8 0-110 16,0-4-106-16,6 1-89 0,0-9-60 16,0 1 14-16,12-7 70 0,-4-4 94 0,10-7 97 15</inkml:trace>
  <inkml:trace contextRef="#ctx0" brushRef="#br0" timeOffset="101831.01">26604 5228 49 0,'19'-33'284'0,"1"-1"49"15,-6 5 36-15,-1 4-70 0,-7 3-69 16,0 7-55-16,8 0-54 0,-14 4-42 16,6 8-20-16,-6 3-2 0,0 3 9 0,-6 8 13 15,6 8 13-15,-7 3 2 0,0 7-10 16,1 7-13-16,-7 1-14 0,7 3-14 16,-1 4-12-16,-6 1-18 0,7 2-38 0,-2-6-65 15,2 3-79-15,0-8-83 0,-1 1-85 16,-6-8-83-16,7 0-14 0,-1-7 36 0,-5-7 61 15</inkml:trace>
  <inkml:trace contextRef="#ctx0" brushRef="#br0" timeOffset="102271.05">26533 5535 32 0,'6'-18'251'0,"7"3"26"16,-7 1 20-16,2-1-76 16,4 4-60-16,1-1-30 0,0 2-23 0,14-1-13 15,-8 3-12-15,13 5-7 0,1-4-9 16,0 3-16-16,6 4-10 0,6-4-6 0,1 4 3 15,-7 0 2-15,6 0 4 0,-5 0 3 16,-8 0 7-16,1 0 17 0,-7 0 26 16,0 0 22-16,-13 0 18 0,0 0 4 15,0-3-5-15,-13 3-19 0,-6-4-36 0,-1 0-29 16,-12 4-26-16,-8 0-10 0,1 0-7 16,-6 4-1-16,-7 0 2 0,6 3-1 15,7 1 0-15,-6-2 2 0,5 5-4 0,8 0-2 16,0 0 0-16,5 5 0 0,1-6-1 15,7 1-1-15,-1 3 3 0,7-2 1 16,7-1 0-16,6-4 1 0,-1 5-1 16,8-9 5-16,0 4-2 0,6-7 3 0,0 0 7 15,0-4 7-15,0-2 13 0,6-2 20 16,-12 1 23-16,7-1 31 0,-9-3 29 16,2 3 20-16,-7 2 9 0,1 2-12 15,-8 0-25-15,7 1-36 0,-13-1-38 0,7 4-33 16,-7 4-22-16,-7-1-6 0,0 5 0 15,-5 6 2-15,-2-3 3 0,1 7-5 16,1 1-33-16,-8 2-55 0,6 2-81 16,2 3-105-16,-1-5-118 0,6 1-105 0,-6 1-77 15,7-5-56-15,0-1 23 0,-8-2 72 16,8-3 101-16,-1-1 100 0</inkml:trace>
  <inkml:trace contextRef="#ctx0" brushRef="#br0" timeOffset="103170.9">27965 5411 35 0,'27'-15'298'0,"-7"-3"57"0,-2-1 47 0,-4 1-19 16,-8 0-67-16,1-1-37 0,-7 5-35 0,0-1-44 15,-13 0-42-15,-1 1-39 0,-12 3-37 16,0 0-33-16,-13 4-19 0,-6 7-11 15,5 0-3-15,-5 0-3 0,6 7-1 16,0 4-4-16,0 3-1 0,6 2-1 0,7 5-2 16,0 1 0-16,7 0 0 0,5 3 1 15,2 1 1-15,5 4 0 0,1-5 2 16,6 1-2-16,0 0-3 0,6-1 0 16,1 1-2-16,-7 0 0 0,6-5-3 15,0 2-1-15,2-5 1 0,-2 0 2 0,-6-3 1 16,0-1-2-16,6-3 2 0,-6-3 3 15,0-1 5-15,0 0-2 0,0-3 5 16,0 3 2-16,0-7 3 0,0 4 3 16,7-4-1-16,-7-4 0 0,6 4-3 0,-6-7-4 15,14 0-6-15,4-4-4 0,2 0-2 16,7-8 0-16,5 5-4 0,1-4 1 16,5-4 1-16,2-1 1 0,-1-2-2 0,6 3 3 15,-5-4-1-15,-1 1 4 0,-1 3 9 16,-5-1 12-16,0 1 21 0,-14 4 15 15,8 0 13-15,-15 3 4 0,2 0 1 16,-2 5-11-16,-5-1-15 0,-1 4-17 0,1-4-12 16,-7 3-4-16,0 2-11 0,-7 1-5 15,-6 1-3-15,7 4-1 0,-14 4 0 16,1 1-1-16,-1 1 2 0,1 9 1 16,0-4-2-16,5 3 2 0,-5 5-2 0,5-1-2 15,2 0-1-15,-2 0 0 0,8 1 2 16,6 0 0-16,0-1 2 0,0-4 0 15,6 0-2-15,2-2 0 0,4-1-2 16,8 0 0-16,-1-8 0 0,1 2 1 0,6-2 3 16,0-6 2-16,0-5 0 0,6 1 0 15,-6-1-2-15,0-6 2 0,1-1-2 16,-1-3-2-16,0-5 3 0,0 5 7 0,-7-3 11 16,1 2 13-16,-7 1 12 0,0 3 6 15,0 0-3-15,-7 8-6 0,0-4-10 16,2 8-18-16,-2-4-12 0,-6 7-8 0,0 3 1 15,-6 1-2-15,-2 10 3 0,2 0 2 16,-6 5 0-16,-8 7 4 0,7-5 2 0,-1 8-2 16,-4-2-8-16,4 1-22 0,-5-1-45 15,5-2-68-15,2-3-88 0,6-1-92 16,-2-1-81-16,2-2-54 0,0-4-36 16,6-3-19-16,6-3 45 0,8-5 72 0,-2-3 75 15</inkml:trace>
  <inkml:trace contextRef="#ctx0" brushRef="#br0" timeOffset="103400.65">28695 5374 22 0,'26'-37'219'0,"7"2"39"0,-8 1 4 0,1 4-10 15,-6 5 6-15,0-1 7 0,-7 9-3 16,-1-3-22-16,-4 6-31 0,-2 3-47 0,0 3-50 16,1 1-46-16,-7 4-33 0,0 6-16 15,0 4-5-15,-7 4 1 0,1 4 3 16,-8 6 7-16,2 6 3 0,-1 2-1 15,0 4-2-15,0 4-6 0,-7-4-2 0,7 7-5 16,-6-3-7-16,-1-1-23 0,7 1-38 16,0-5-54-16,-6 2-58 0,6-5-54 0,-1-3-48 15,2 0-33-15,4-4-16 0,-4-4-12 16,6-4 9-16,-1-3 32 0,-6 1 37 16</inkml:trace>
  <inkml:trace contextRef="#ctx0" brushRef="#br0" timeOffset="103559.84">28565 5572 84 0,'7'-25'235'0,"-1"2"34"0,-6 4-20 16,12 2-48-16,-4 2-28 0,-2 1-19 16,0-2-23-16,7 5-24 0,1 0-20 0,-2 5-18 15,2 2-16-15,5 0-17 0,1 0-11 16,6 4-10-16,-7 4-6 0,7 0-22 0,0 3-46 16,0 0-63-16,0 4-81 0,-7 1-88 15,1-1-47-15,0 0-6 0,-7-1 30 16</inkml:trace>
  <inkml:trace contextRef="#ctx0" brushRef="#br0" timeOffset="104532.82">30128 5107 120 0,'6'-26'216'16,"-6"4"22"-16,7-3-61 0,-1 2-21 0,-6 1-12 15,7 4 3-15,-7 0 7 0,0-1 10 16,0 5 3-16,0 3-8 0,0 0-13 16,0 4-27-16,0-2-35 0,0 7-34 15,0-2-24-15,-7 4-15 0,-6 4-3 0,0 2-3 16,-7 6 4-16,1 6 2 0,-7 4 4 16,-6 7 2-16,-1 1 2 0,-6 7 3 0,0 3 4 15,-7 3 2-15,0 4 1 0,8 2 1 16,-8-5-5-16,0 3 0 0,8-3-6 15,-1-3-3-15,-1-5-5 0,7-2 0 0,7-5 0 16,1 0-4-16,-1-7 0 0,6 0-1 16,7-4 1-16,0-3-10 0,0 0-23 15,7-4-48-15,-2-4-68 0,2 0-74 0,12-3-90 16,2 3-92-16,4-7-30 0,15 0 22 16,-1-7 51-16</inkml:trace>
  <inkml:trace contextRef="#ctx0" brushRef="#br0" timeOffset="104988.35">30291 5505 106 0,'13'-6'280'0,"-7"-2"28"0,0-3 23 16,2 1-84-16,-8-6-39 0,-8 5-14 0,2-3-11 16,0 3-6-16,-7-4-11 0,-7 1-23 15,0 3-28-15,1 0-30 0,-13-1-25 16,6 9-18-16,-7-1-11 0,1 4-6 0,-1 4-6 15,7-1-5-15,-7 5-4 0,7 3-3 16,0 0-5-16,0 0 1 0,7 4-2 16,5-5 0-16,2 5 3 0,-2-1 1 0,8-2 3 15,-1-1-1-15,7 0 3 0,7 0 0 16,-1-4-2-16,8 1-2 0,5-5-1 16,0-3-1-16,8 0-2 0,-1-3-1 0,6-2-1 15,1-1 1-15,-7-5 2 0,7 0-1 16,-1 0 1-16,1-5 2 0,-1 2 2 15,-6-1 7-15,1 1 7 0,-2-4 17 0,1 3 15 16,-6 4 12-16,-8-4 9 0,2 8-3 16,-1-4-6-16,-7 4-14 0,1 4-18 0,-7-1-15 15,7-1-11-15,-7 5-6 0,-7 5-3 16,0-1-1-16,-6 3 1 0,-7 7 2 0,8-3 0 16,-8 4-1-16,1 3 2 0,-1-3 1 15,0 3 0-15,1 0 0 0,6 0-16 16,0-2-37-16,0 2-58 0,6-7-71 0,1 3-76 15,0-3-70-15,6-3-60 0,6-1-63 16,7-4-5-16,0-3 40 0,13-3 56 0,1-4 61 16</inkml:trace>
  <inkml:trace contextRef="#ctx0" brushRef="#br0" timeOffset="105757.26">30734 5202 21 0,'32'-32'217'0,"-12"-2"34"0,5 1-8 0,-5 4-9 16,-6 7-2-16,-2-1 0 0,1 1-9 15,-6 8-19-15,-1 3-31 0,1 0-40 16,-1 4-42-16,-6-1-37 0,0 5-28 16,-6 6-9-16,-1 1-1 0,1 7 3 0,-7 7 7 15,-6 0 7-15,-1 9 7 0,0 2 6 16,-6 4 2-16,-7 3 2 0,8 2-4 16,-9 5-3-16,2-3-6 0,-1 4-9 0,1-4-6 15,-7 4-6-15,7-4 0 0,-1-2-3 16,1-2-1-16,5-3-3 0,1-4-2 0,7-4-1 15,-1-2-3-15,0-5 1 0,8-3 1 16,6-4 4-16,-8 0 5 0,8 0 6 16,-1-8 4-16,7 1 0 0,0-4 1 0,0-4-4 15,13-3-8-15,1-4-5 0,-2-3-4 16,14-1-2-16,1-3-4 0,-1-5-2 0,13 2 2 16,-7-2 1-16,7 2 1 0,0-1-4 15,-7 0 2-15,8 4-1 0,-7-5-2 16,5 8 2-16,-5 1-2 0,-7 3 0 0,7 4-2 15,-7-4 2-15,0 7 0 0,0 0-5 16,-1 4 1-16,-5 0 0 0,0 4 3 0,-1 3-2 16,1 1-1-16,0 3 2 0,-1 7 2 15,-13-4 1-15,8 8-2 0,-8 1 4 16,0-1 2-16,-6 3 1 0,-6-2 2 16,0-2 0-16,-8 1 0 0,2 0 1 0,-8-3-1 15,-6-5 0-15,0 4-1 0,0-7 3 16,0 0-2-16,0 1-1 0,7-5 0 0,-1 0 0 15,0 0 2-15,7-3-1 0,0 0 4 16,6-1 5-16,1-3-2 0,6 0 0 16,0 0-1-16,6-3-4 0,8-5-2 0,-1 1-3 15,13 0 0-15,0-4 0 0,6 0-4 16,1-4 1-16,-1 4 2 0,7-3-1 0,0-1-2 16,7 0 4-16,-7 1 0 0,7-2 0 15,-7 2-2-15,6-4-1 0,-5 7 3 16,-8-4-1-16,7 1 0 0,-13-1 1 0,7 0 0 15,-13 1 2-15,-1-2 0 0,1 2-1 16,-8-1 1-16,-5 5-2 0,-7-5 1 0,0 0-1 16,0 1-1-16,-7 2-4 0,-5 2 0 15,-8 2-2-15,1 1 0 0,-1 4 1 0,-6 3 2 16,6 3 1-16,-5 4-1 0,-2 4 3 16,1 4-1-16,0 3 1 0,6 4 0 15,-5 0 0-15,5 3 3 0,0-2 1 0,7 3-1 16,7-1 2-16,-1-2 0 0,1-2 0 15,6 1-4-15,0 0-15 0,0-3-33 16,6-5-49-16,1 1-64 0,-1-4-72 0,7-4-71 16,7-3-67-16,0-1-53 0,-1-6 1 15,1-1 39-15,6-7 60 0</inkml:trace>
  <inkml:trace contextRef="#ctx0" brushRef="#br0" timeOffset="105987.07">31782 5128 36 0,'26'-36'197'0,"-7"3"25"16,1 8-36-16,-6-2-20 0,-2 6-21 0,1 2-22 16,-6 5-20-16,-1 6-12 0,-12 1-3 15,-1 3 1-15,-6 8 7 0,1 3 10 0,-15 8 9 16,1 7 9-16,-6 3-4 0,-1 5-11 16,-7 3-12-16,8 7-10 0,-7 4-10 15,7 0-18-15,-7 4-13 0,6-1-13 0,1 1-7 16,-1 3-10-16,1-3-12 0,-2 0-40 15,2-4-67-15,7-4-73 0,-2 0-82 0,1-3-114 16,0-4-54-16,-7-4 2 0,7-8 47 16,7 2 63-16</inkml:trace>
  <inkml:trace contextRef="#ctx0" brushRef="#br0" timeOffset="107151.78">29998 5978 161 0,'0'0'252'0,"-7"5"22"0,7-5-34 0,0 0-48 15,0 0-20-15,0 0-1 0,0 0 0 16,0 0 0-16,0 0-13 0,0 0-20 15,0 0-30-15,0 0-35 0,0 0-30 0,0 0-19 16,0 0-12-16,0 0-13 0,0 0-31 16,0 0-46-16,0 0-60 0,0 0-62 15,0 0-65-15,0 0-63 0,0 0-36 0,0 0 13 16,0 0 41-16,0 0 52 0</inkml:trace>
  <inkml:trace contextRef="#ctx0" brushRef="#br0" timeOffset="107533.92">30069 6524 52 0,'0'4'190'0,"0"3"12"0,0-3-43 0,0 3-38 15,0-3-25-15,-6 0-13 0,6-1-6 16,0-3-9-16,0 4-12 0,0 0-12 0,0-4-16 16,0 0-10-16,0 0-9 0,0 3-8 15,0-3-15-15,0 0-32 0,0 4-46 16,0-4-64-16,0 0-54 0,0 0-28 0,0 0-2 16</inkml:trace>
  <inkml:trace contextRef="#ctx0" brushRef="#br0" timeOffset="107788.32">30004 7275 84 0,'0'18'306'0,"0"-3"28"16,-6 1 18-16,6-6-67 0,0 1-102 16,-7-4-66-16,7 0-44 0,0-3-29 15,0 4-17-15,0-5-35 0,0 1-62 0,-6-4-81 16,6 0-108-16,0 0-56 0,0 0-28 16,0 0 7-16,0 0 46 0</inkml:trace>
  <inkml:trace contextRef="#ctx0" brushRef="#br0" timeOffset="108725.68">29926 6015 179 0,'6'0'206'15,"1"-4"-21"-15,-1 4-41 0,1-3-22 0,0-1-17 16,-1 0-10-16,0 4-7 0,8-3-8 16,-8-1-14-16,7 4-17 0,-7-4-15 15,1 4-10-15,0 0-11 0,5 0-6 0,-4 0-5 16,-2 4-16-16,7 0-33 0,-7-1-42 15,1 1-54-15,-7 3-76 0,6 2-40 0,-6-3-7 16,0 2 21-16</inkml:trace>
  <inkml:trace contextRef="#ctx0" brushRef="#br0" timeOffset="108935.1">30010 6620 168 0,'0'7'246'0,"0"-3"14"0,7-1-52 16,-7 1-73-16,0-1-47 0,0-3-38 0,0 4-42 16,0-4-43-16,0 4-51 0,-7-4-66 15,1 4-58-15,0-1-28 0,-1 1 2 16</inkml:trace>
  <inkml:trace contextRef="#ctx0" brushRef="#br0" timeOffset="109156.52">29906 7338 87 0,'14'21'195'0,"-8"-2"12"0,0-1-50 0,1-3-40 16,-1-1-23-16,8 1-13 0,-8 1-12 0,0-6-9 16,1 1-14-16,0 3-14 0,-1-2-25 15,-6-1-32-15,7-1-45 0,-1 1-65 0,-6 0-65 16,0 0-32-16,-6 1-7 0,-1-2 15 16</inkml:trace>
  <inkml:trace contextRef="#ctx0" brushRef="#br0" timeOffset="109342.71">30024 7968 42 0,'0'7'259'0,"6"0"22"16,0-3 11-16,-6 0-82 0,0-1-79 15,8-3-53-15,-8 4-35 0,0-4-26 16,0 4-28-16,0-4-37 0,0 0-52 0,0 0-62 15,0 0-65-15,0 0-32 0,0 3-1 16,0-3 23-16</inkml:trace>
  <inkml:trace contextRef="#ctx0" brushRef="#br0" timeOffset="110666.12">25966 5865 22 0,'-6'3'172'0,"-1"5"8"0,7-5-42 15,-7 0-36-15,1 3-16 0,6-6-7 16,-7 3 1-16,7-3 4 0,0 3 2 16,0-3 6-16,7 4 17 0,-1-4 26 0,1 4 27 15,6-4 29-15,13 3 21 0,0-3 11 16,13 4-8-16,14-4-19 0,5 0-29 15,14 0-30-15,6 0-27 0,6 0-23 16,7 0-21-16,1 0-15 0,-7 4-13 0,6-4-10 16,-6 3-6-16,-8 1-18 0,-4 3-51 15,-8-3-83-15,-14 0-97 0,-11 3-85 16,-1-3-69-16,-13-1-56 0,0 1-36 16,-13 3 35-16,-7-3 71 0,-12-1 71 0</inkml:trace>
  <inkml:trace contextRef="#ctx0" brushRef="#br0" timeOffset="110887.18">26357 6392 49 0,'-32'23'300'0,"5"-5"40"0,1-4 28 15,6 1-62-15,8-4-73 0,5-3-70 0,1-5-53 16,19 4-39-16,7-7-26 15,12 0-19-15,7 4-10 0,6-4-7 0,7 4-10 16,1 3-32-16,-1-3-44 0,-7 7-51 16,0 0-59-16,2 0-70 0,-15 0-68 0,1 3-10 15,-14 1 23-15,0-1 41 0</inkml:trace>
  <inkml:trace contextRef="#ctx0" brushRef="#br0" timeOffset="111084.67">26363 7041 84 0,'0'11'270'0,"0"-4"22"0,0-3 17 15,13 0-87-15,1-4-63 0,12-4-41 16,6 0-22-16,1 1-14 0,6 3-12 16,7-4-15-16,-1 0-13 0,-6 4-14 0,7 0-32 15,-7 4-45-15,-1 0-50 0,2-1-64 16,-7 5-86-16,-7-1-62 0,-7 0-15 15,1 4 20-15,-14 0 36 0</inkml:trace>
  <inkml:trace contextRef="#ctx0" brushRef="#br0" timeOffset="111276.88">26617 7524 259 0,'-6'15'303'0,"12"-3"14"0,0-6-28 15,8 2-108-15,12-4-68 0,7-1-36 16,-1-3-17-16,13 4-7 0,8-4-4 0,-1 0-5 16,0 0-11-16,6 0-34 0,-5 0-56 15,5 0-65-15,-5 3-95 0,-8-3-76 16,1-3-39-16,-1-1 4 0,-6 1 33 0</inkml:trace>
  <inkml:trace contextRef="#ctx0" brushRef="#br0" timeOffset="113738.4">29939 5582 174 0,'0'-14'193'0,"0"-1"-36"0,0 1-22 16,-7-4-16-16,1-1-5 0,0 1 4 16,-1-4 4-16,-6 0 0 0,-1-3-4 15,2-1-8-15,-8 0-11 0,1-3-14 0,-7-1-14 16,0-3-5-16,-7 0-1 0,-6 0 0 15,-1-2 2-15,-5-3-4 0,-1 2-4 0,-11-5-10 16,-2 0-12-16,-14 2-12 0,8-2-7 16,-12 1-5-16,-2 0-5 0,2 3-3 0,-8 1 0 15,0-1 2-15,-6 4-1 0,-1 0 1 16,-5 4 2-16,-7-1 1 0,-7 4-1 16,0 1-2-16,-6-1-2 0,-6 4-2 0,5 4-1 15,-6 0 5-15,1 7 4 0,-1-4 4 16,-6 9 5-16,-1 1 2 0,-5 1 0 0,-2 4-2 15,2 9-1-15,0-3-3 0,-2 9-2 16,8 3-4-16,0 4 5 0,-1 7 2 16,8 4 1-16,-1 4 0 0,7 11-2 0,0 3 0 15,6 8-3-15,1 10-3 0,-1 5-4 16,13 2-5-16,7 9 3 0,0 2 0 16,12 5-2-16,14 3-2 0,0 5 5 15,13 2 2-15,6 4 0 0,8 4 0 0,5 6 5 16,7 2-1-16,0 3-3 0,13 0-2 15,0-3-3-15,0-1-3 0,13-4 1 0,0-3 5 16,0 0 0-16,6-7 3 16,7-1 3-16,7-3 3 0,6-4 0 0,0-3 6 15,13-4 10-15,13-3 9 0,0-5 12 16,6-7 7-16,7-3 9 0,8-8 0 16,4-3-1-16,8-5 0 0,0-6 6 0,13-4 3 15,-1-7 2-15,14-5-1 0,6-2-1 16,14-4-5-16,-1-4-8 0,6-8-12 15,8 1-5-15,-1-4-8 0,6-8-11 0,1 1-4 16,7-8-9-16,6 1-6 0,6-8-7 16,1 0-5-16,-8-4 8 0,7-3-2 15,-5-4-3166-15,5-3 3214 16,7-5-73-16,12-3 51 0,-5-4-66 16,-1-3 67-16,-13 0-38 0,-12-4 1 15,0-4-14-15,-9 0 25 16,2-3-3-16,0 0-11 0,-6-4 35 15,0-3 34-15,-8 0-142 0,0-9 115 16,-12 2-149-16,0-6-160 16,-13-5-49-16</inkml:trace>
  <inkml:trace contextRef="#ctx0" brushRef="#br0" timeOffset="113975.02">31397 5744 571 0,'-12'-18'534'15,"-8"3"-253"-15,-5-11-138 0,-15-3-80 0,1-4-40 16,-13-4-27-16,0 1-11 0,-7-4-6 15,-6 0-1-15,-13-1 7 0,0 1 4 16,-13-1 4-16,0 1 1 0,-8 0 2 0,2-4-1 16,-13 4 5-16,-8-5 0 0,-6 5 1 15,-6 0-1-15,-13 4 2 0,-13-1 1 0,-1 0-3 16,1 4-2-16,-6 3 4 0,4 1-1 16,-4 7 3-16,-1 0-2 0,1 8 2 15,12 2 0-15,6 6-4 0,8 6 0 0,12 3-19 16,13 5-33-16,7 3-42 0,19 7-43 15,7 4-65-15,13-1-58 0,6 9-13 16,14 0 17-16,6-1 32 0</inkml:trace>
  <inkml:trace contextRef="#ctx0" brushRef="#br0" timeOffset="116736.97">13676 7396 85 0,'0'-14'181'0,"0"-1"-13"0,-6 0-24 15,0-3-11-15,-8-1-11 0,8 1-5 0,-7 0-10 16,0-4-6-16,0 0-8 0,-7 4-9 15,8-4-5-15,-8 1-2 0,7-2-3 16,-7 1 0-16,-6 0-3 0,0 0-3 0,-1 0-6 16,2 4-7-16,-15-5-7 0,2 2-10 15,-7 3-10-15,-2-5-8 0,-11 5-4 16,-7-1-1-16,0 2-3 0,-14 1 0 16,8 2-2-16,-14-1 3 0,1 1 5 0,-1 3 5 15,0 3 5-15,0-3 4 0,1 4 3 16,-7 3 1-16,0 1-3 0,6 3-5 15,-6 0-2-15,6 3-3 0,-6 5 3 0,7-1-1 16,-1 5-2-16,6 2-1 0,-6 0 2 16,8 4 0-16,-2 5-6 0,1-2-2 15,7 5 0-15,-8 8 3 0,8-2-3 16,-1 5-2-16,0 3 2 0,7 4 0 16,-6 0-2-16,5 4-4 0,1 3-2 0,0 4-2 15,0 4 1-15,0-1 0 0,6 8-1 16,1 0-2-16,6 4 0 0,6-4 1 0,7 3-3 15,7 4-1-15,6-3 2 16,6 3 5-16,13 4 2 0,7-4 3 0,7 8 1 16,6 0 5-16,6-1 0 0,7 5-4 15,13-1 0-15,1 0-5 0,-1 0 2 0,6-3-1 16,7-3 0-16,7-2 1 0,-7 1-2 16,7-4 5-16,0-3 1 0,6-4-2 15,0-1 0-15,0-2 1 0,0-5-1 0,6-3-1 16,2-3-3-16,4-5-3 0,-4-3 0 15,10-7 0-15,2-1 0 0,0-10 0 16,6-3 2-16,-7-5 4 0,8-7 2 16,-1 0-1-16,0-8 3 0,0 1-1 0,0-8-1 15,7 1-2-15,-7-2-3 0,8-5-6 16,-8-1 1-16,6-7-4 0,1-1 0 16,0 1-1-16,-7-8 0 0,6-4 0 15,8 2 1-15,-7-6 2 0,-1 2 0 0,7-9-1 16,-7 5 4-16,8-5-1 0,-7 1-1 15,6 0 2-15,-6 0 1 0,0-8 2 16,-7 0-2-16,0-3 3 0,-13-4 2 0,0-3-6 16,-6-1 2-16,-7 0 2 0,-13-2 4 15,1-2 4-15,-15-3 5 0,-5 0 5 16,-7 0 0-16,-13-4-1 0,0 1-2 16,-6-4-7-16,-7-1-6 0,-14 1-2 0,1-7-5 15,-19-5-3-15,-1 0-4 0,-19-2-1 16,-7-5-3-16,-6 3-1 0,-12-1 3 15,-8-2 1-15,0 4-1 0,-13 0 7 0,-6 4 4 16,0 3-2-16,-14 1 1 0,-6 3-6 16,-6 4 2-16,-13 3-9 0,0 4-4 15,-1 11 7-15,-12 4 0 0,0 14 0 0,-14 11 0 16,-19 15 1-16,-12 15-1 0,-20 18-9 16,-8 26 3-16,-5 14 9 0,-7 26 1 15,6 18-12-15,14 15-25 0,19 7-41 16,27 4-59-16,25 0-67 0,26-7-58 0,27 3-37 15,18 0-18-15,20 1-4 0,14-2-10 16,19 2-22-16,12-1 16 0,8-3 27 16,12-8 34-16</inkml:trace>
  <inkml:trace contextRef="#ctx0" brushRef="#br0" timeOffset="122310.58">1100 4891 13 0,'0'-5'56'0,"0"5"1"15,-6 0 5-15,6-4 2 0,0 2 1 16,0 2-4-16,-7-4-4 0,7 0-4 15,0 0-6-15,-6-3-3 0,6 3-2 0,0 1-3 16,0-4-5-16,0 3-3 0,0-4-4 16,0 2-6-16,0-6-5 0,6 1-2 0,-6 0-3 15,7-3-1-15,-1-1-1 0,7 1-1 16,-7-2 0-16,8 2-2 0,-1-1 1 0,0-3 0 16,0 0 0-16,7 3-1 0,-8-4 0 15,8 1 1-15,-1 4-1 0,1-5-1 0,-7 5-1 16,6-1 3-16,-6 0 0 0,7 1 2 15,-6 3 3-15,-2 0 5 0,-6 4 0 0,8-5-2 16,-1 2-1-16,-1 2-4 0,8-6-3 0,-6 2-5 16,5-2 0-16,7 3 0 0,0-4 0 15,-7 1 1-15,7-1 0 0,0 0 1 0,7 1-1 16,-7-1-2-16,0-1 1 0,1 2-1 0,-1 0-1 16,-1 3 0-16,1-3-1 0,0 2 1 0,1-2-2 15,-8 3 2-15,7 0 0 0,-6 0 2 16,6 0-1-16,-6 0 0 0,-1-1 2 0,1 2-2 15,-2-2 1-15,2 5-2 0,0-3 2 0,-1-2 0 16,1 6-2-16,0-6-1 0,-1 5-1 0,1-4 1 16,0-1 1-16,-1 6-1 0,7-5 1 0,-6 0 1 15,6 4-1-15,-1-5 0 0,-5 4 0 16,6 1 0-16,0-4 1 0,1 4-2 0,-2 0 3 16,7-1-2-16,-5 1 1 0,-1 0 1 0,6 0 0 15,-6-1 0-15,1 1-3 0,5 3 2 0,-6-3 0 16,7 3-2-16,-7 0 1 0,7-3 0 15,-1 4 0-15,1-1 0 0,-1-3 0 16,1 3 0-16,5 1-1 0,2-1 1 0,-1-3 0 16,0 2 0-16,7 2 0 0,-7-1 0 15,6 0 1-15,1 1-2 0,-1-1 2 0,7 1-2 16,-6-1 0-16,6 0 3 0,-6 4 0 0,6-3-2 16,-6-1 0-16,5 4 0 0,1-4 1 15,-5 4-2-15,4 0-2 0,-5 0 2 16,5 4 1-16,-4-4 0 0,5 7 1 0,-7-3 0 15,1 3 3-15,-1 0-1 0,8 4 0 16,-8 1-1-16,1-1 1 0,-1 0 1 0,1 3-4 16,6-3-1-16,0 4 1 0,0 0 0 0,0 0-1 15,7-5-1-15,-7 5 2 0,7-1 2 16,-1-2-1-16,-5-1-1 0,4 3-1 0,-4-3-2 16,-1 4 2-16,-7-1 0 0,8-3 1 15,-7 4 2-15,-1 0-3 0,0-1 3 0,1 4 0 16,-1 1-1-16,1-4-1 0,0 7-3 15,0-4 4-15,-1 4 0 0,1 0-1 16,-1 3 0-16,1-2 1 0,-1 2 0 16,8 5 5-16,-8-5-5 0,7 4-1 0,1-3 2 15,-1 4 1-15,-1 2-3 0,2-2-3 16,-8 2 2-16,7 2 2 0,-6-1 0 0,0 4-1 16,0-4 3-16,-8 3 0 0,8 1-1 15,-7-1-2-15,0 1-2 0,0 3 4 0,-6 0-1 16,-1 1-1-16,7 3-1 15,-6 0 1-15,0-1 0 0,-8 2-2 0,8-1 2 16,-7-1 1-16,6 1 2 0,-6-3 0 16,7 3-1-16,-7-4 1 0,0 4-2 0,1-4 0 15,-1 0 1-15,0 5-2 0,-7-5 2 16,7 4-2-16,-6 0 1 0,-1 0 2 16,1 3 1-16,-8-3-2 0,8 4 1 15,-7-4 1-15,1 3-1 0,-2 1-1 0,8 0-1 16,-7-1 1-16,0 1 0 0,0 0-2 15,0 3 0-15,0 0 1 0,0 0 0 16,-6 1-1-16,6 3 1 0,-1-4 1 0,2 1 0 16,-2-5 0-16,-4 4-2 0,4-3 0 15,-5 3-1-15,-1-3 2 0,1 0 1 16,0-1-1-16,-1 0 4 0,-6 0 1 16,0 2 1-16,0 2-2 0,-6-3-2 0,-1 3 4 15,0-3-1-15,1 3 1 0,-7 0-1 16,7 0-3-16,-8-3 3 0,1 3-1 15,0 0-1-15,-6 1 0 0,5-4-2 16,-5 2 4-16,0 2-4 0,-1-4 0 0,1 2-2 16,-7-1 2-16,6-2-1 0,-7 4-1 15,1-3 4-15,1 0-2 0,-1-1 1 0,0-2 1 16,-1-2-2-16,1 1 2 0,0 1-3 16,-6-2 0-16,5-2 4 0,2 3-2 15,-7 0 4-15,5 3-1 0,-5 1-1 16,-1-1 2-16,-6 5-1 0,6-1-3 0,-6 0-1 15,7-3 2-15,-7 3 3 0,-1-3 2 16,1 3 3-16,1-3 2 0,-1-4 1 16,-7 3 0-16,7-3-3 0,0 0 0 15,-1 0-3-15,1-3-1 0,1-1 5 0,5 0 5 16,-7 4 4-16,8-4 4 0,-7 4 0 16,0-3 1-16,7 3-4 0,-7-5-6 15,-1 6-4-15,7-5-2 0,-5 7 0 0,-1-6 0 16,-1 3 1-16,1 0 1 0,0 0-4 15,1 0 2-15,5 0-1 0,-7-7 2 16,2 3 0-16,-1-4 0 0,6 1 3 0,-7 0 3 16,8-4 1-16,-7-1 1 0,0 2 3 15,0-5 2-15,0 4 0 0,0-4-1 16,0 0-2-16,-1 1 0 0,-5-1 0 0,6 0-1 16,-7-3 3-16,1 0 6 0,6 0 5 15,-7-1 3-15,1 1 4 0,-1-1 4 0,1 1-3 16,-1-4-2-16,1 4-4 0,-1-4-5 15,0 0-7-15,-6-4-5 0,7 4-1 16,-1-8-2-16,1 6 8 0,5-2 3 0,-5-4 6 16,-1 1 4-16,7-4 5 0,-6-1 3 15,5 1-5-15,1 0-2 0,0-3-6 0,-7-1-7 16,7 0-9-16,-6-3-8 0,5 3-3 16,-5-3-4-16,-1-1 3 0,1 1 2 0,-1-4 7 15,1 0 5-15,-1 0 1 0,1 0 2 16,-1 0-1-16,0-4-1 0,-6 1-4 0,7-1-4 15,-7-3-3-15,-1 0-2 0,2-1 0 16,-2 2 0-16,-5-6-3 0,5 1 0 16,2 0-1-16,-8-3 0 0,7 2-3 0,-7-2-1 15,0-4 0-15,1 3 2 0,-7 0 5 0,-1 0 8 16,1-3 9-16,0 4 6 0,-6-5 6 16,5 5 1-16,1-1 4 0,-6-4-5 0,6 1 0 15,0 4 1-15,6-5 5 0,0 1 3 16,-6 0-5-16,13 0-4 0,-7-4-3 0,1 2-5 15,6-5-7-15,0 3-6 0,-1-3-4 16,2-1-3-16,-2-3-2 0,1-1-1 16,1-2-2-16,-2-1-2 0,1 0 4 0,-1-8 0 15,2 1-3-15,5-1-1 0,1-2-1 16,-8-1 0-16,8-4-3 0,-1 1 1 0,1-1 2 16,-1-3-4-16,1 0 1 0,-1-1-2 15,1 0 4-15,6 1-1 0,-7 0 2 0,7 0 2 16,-1-1 3-16,1 1 3 0,0 4-3 15,7-5 0-15,-1 5-2 0,14-1-1 16,0 0-2-16,-1 1 0 0,7 3-2 0,0-4 1 16,0 1 1-16,6-1-2 0,0 0 2 15,1 1 0-15,0 3-1 0,-1-4-3 16,7 1 3-16,-7-1-4 0,7 0 2 0,0-3-2 16,-6 4 2-16,6-5 4 0,0 5 0 15,0-5 4-15,0 1-3 0,-6 3 0 16,6-3 0-16,0 4-1 0,0-5 0 15,0 5-2-15,0-5-2 0,0 5 2 0,0-4-4 16,0-1-1-16,0 1 1 0,0-4 0 16,0 0 1-16,0 4 1 0,0-4 3 15,0 3 1-15,0 1-2 0,0-4 0 16,0 3 0-16,0 1 0 0,0 0-2 0,0 0 4 16,0-1 3-16,0 5-4 0,0-1 2 15,0 1 1-15,0 3-3 0,0-4-4 0,0 4-2 16,0 1 6-16,0-5 1 0,0 3-2 15,0 2 4-15,0-5-2 0,0 5 1 16,0-6-2-16,0 2 1 0,0-4-2 16,0 3-1-16,0 0 2 0,0 1 1 0,0 3 2 15,0 0-3-15,0 0 1 0,0 0-3 16,0 0 0-16,0 0 3 0,0 3-1 16,0-2 1-16,0 2 0 0,0 2 2 15,0-2-2-15,0 0-1 0,0 1-1 0,0 3 3 16,0 1 1-16,0-1 0 0,0 1 3 15,0-2-1-15,0 6 1 0,0-5-5 0,0 5-1 16,0-1 0-16,6-4-5 0,-6 4 3 16,6 0 3-16,8 0 1 0,5-4-1 15,1 4-1-15,-1-4 0 0,8 5-2 16,5-1-3-16,1 0 0 0,5 0 5 0,-5 0-2 16,-1 3 2-16,7 1 2 0,-6 0 0 15,7 3-2-15,-8 1-3 0,1-1 2 16,5 0 2-16,1 1 2 0,-6 3-1 0,7-4 2 15,-2 4 1-15,1-3 2 0,0 2-1 16,1-2-3-16,-1 3-1 0,-1-1 0 0,2-2 0 16,-1 3-2-16,0 0 1 0,7 1 0 0,-7 2 0 15,6-3-1-15,1 3 6 0,-1 1 0 16,-5 4-4-16,5-1 0 0,0 0 3 0,-5 4 1 16,5 0-5-16,-5 0 1 0,-8 0 2 0,1 4-3 15,-8 0-1-15,9-1-2 0,-9 1 1 16,-5 4-1-16,0-1 1 0,5 0 2 0,-12-3 1 15,7 7-2-15,-1-4 1 0,-5 1 1 16,5-1 0-16,-6 4-1 0,0-4-3 0,-1 4 2 0,-4 0 1 16,-2-3-1-16,0 3 2 0,1 0 1 15,0-4 5-15,-7 4 0 0,0 0-2 0,6 0-4 16,-6 0-10-16,0 0-21 0,7 0-40 0,-7 0-59 16,-7 0-84-16,7 0-90 0,0 0-76 0,-6 4-58 15,6-1-53-15,-7 5 12 0,0-1 59 16,1-4 79-16</inkml:trace>
  <inkml:trace contextRef="#ctx0" brushRef="#br0" timeOffset="122828.25">1218 5330 28 0,'-7'-3'169'15,"0"-4"-8"-15,1-2-22 0,6 6-15 0,-6-3-4 16,-2 1-9-16,8 1-14 0,0-3-12 16,8 0-20-16,-2-1-13 0,7-3-12 15,6 0-8-15,1-3 0 0,13-1 1 0,-8 0 1 16,15-3 1-16,-8 4-5 0,7-1-3 0,0 0-10 16,1 4-4-16,-1 4-2 0,-1-4-16 15,-5 7-23-15,6-3-32 0,-6 3-37 0,0-3-48 16,-8 3-73-16,1 4-37 0,-6-3-2 15,0-1 16-15</inkml:trace>
  <inkml:trace contextRef="#ctx0" brushRef="#br0" timeOffset="123139.42">2721 4337 34 0,'-12'-7'197'0,"6"0"16"16,-8-2-39-16,8 3-49 0,-1-2-40 0,1 1-30 15,6 3-23-15,0-3-17 0,13 0-7 0,0 0-7 16,12 0-1-16,2-5 1 0,11 1 0 0,2 0 1 16,5 0-11-16,2 4-21 0,-2 3-33 15,1 1-46-15,-1-1-57 0,1 4-30 0,-1-3-6 16</inkml:trace>
  <inkml:trace contextRef="#ctx0" brushRef="#br0" timeOffset="123331.9">3725 4378 28 0,'6'11'304'0,"8"-4"30"0,-8 0 14 16,0-3-60-16,1-4-132 0,-1 3-116 15,1-3-80-15,6 4-48 0,7-4-35 0,-1 0-18 16,7 0-6-16,0 0-23 0,7 0-32 0,-1 4-10 15,1-1 5-15</inkml:trace>
  <inkml:trace contextRef="#ctx0" brushRef="#br0" timeOffset="123509.43">4539 4894 168 0,'13'15'287'0,"0"-4"11"15,0 0-29-15,0-4-126 0,1-3-98 16,4-1-67-16,9 1-42 0,5-4-26 16,7 0-14-16,1 0-21 0,-1 0-50 0,-1 0-21 15,1 4-7-15,1 3 7 0</inkml:trace>
  <inkml:trace contextRef="#ctx0" brushRef="#br0" timeOffset="123711.93">5080 5777 24 0,'6'18'307'0,"0"1"29"16,1-8 14-16,6-4-41 0,0-3-117 16,7-4-91-16,6-4-57 0,6-3-27 15,13-1-19-15,1-3-27 0,7 0-40 16,-2 4-45-16,2 0-59 0,-1 3-86 0,0 4-39 15,-6 4 1-15,-8-1 25 0</inkml:trace>
  <inkml:trace contextRef="#ctx0" brushRef="#br0" timeOffset="123873.08">5587 6367 113 0,'7'14'183'0,"-7"1"-3"15,7-4-70-15,5-3-50 0,8 2-28 16,0-2-14-16,-1 3-18 0,13-5-25 0,-5 6-51 16,5 7-55-16,-6-1-28 0,1 0-16 15</inkml:trace>
  <inkml:trace contextRef="#ctx0" brushRef="#br0" timeOffset="124036.2">5777 7561 97 0,'12'15'190'15,"1"-5"5"-15,1-2-66 0,5 0-72 0,0-4-57 16,8 3-52-16,-7 0-68 0,5 4-39 16,-5-1-16-16</inkml:trace>
  <inkml:trace contextRef="#ctx0" brushRef="#br0" timeOffset="124217.72">5490 8451 154 0,'-13'19'254'0,"-1"-5"9"15,8-3-42-15,0-3-129 0,-1-1-99 16,7 0-74-16,0-7-77 0,7 4-53 0,-1-8-12 15,0 1 13-15</inkml:trace>
  <inkml:trace contextRef="#ctx0" brushRef="#br0" timeOffset="124704.42">3745 8861 51 0,'-8'-7'238'16,"2"0"26"-16,0-4 9 0,6 4-60 16,-6-4-32-16,-1 3-19 0,7 1-23 0,0-1-18 15,-7 5-21-15,7-1-27 0,0 1-26 16,-6-1-23-16,6 4-29 0,0 0-32 16,-7 0-29-16,7 0-17 0,-6 0-10 0,-1 7-17 15,-6-3-12-15,1 3-20 0,-8 4-50 16,0-3-48-16,-13 3-22 0,-6-8 3 0,-6-3 20 15</inkml:trace>
  <inkml:trace contextRef="#ctx0" brushRef="#br0" timeOffset="124863.99">2175 8283 138 0,'-78'-33'295'0,"13"0"39"0,-7 0 25 15,7 3-107-15,-1 1-77 0,15 4-47 0,-2 2-39 16,8 5-39-16,5 4-28 0,8 2-24 0,-1 1-31 15,7 8-32-15,7 3-37 0,-7 3-41 16,6 5-47-16,-6 4-77 0,1 5-24 16,-1 1 4-16,-7 5 19 0</inkml:trace>
  <inkml:trace contextRef="#ctx0" brushRef="#br0" timeOffset="125018.58">533 8324 117 0,'-39'0'268'0,"1"-4"14"16,-1-4 5-16,-7 4-120 0,7 0-84 16,-1 4-69-16,8 0-56 0,-1 0-48 0,8 0-51 15,-1 8-69-15,-1-4-24 0,8 4 1 16,0-6 18-16</inkml:trace>
  <inkml:trace contextRef="#ctx0" brushRef="#br0" timeOffset="125174.11">52 7579 99 0,'-7'-36'242'0,"0"-4"11"0,1 3-2 0,0 4-111 16,-1 0-84-16,7 4-71 0,-7 3-76 16,7 1-81-16,0-2-46 0,7 2-22 15,0-1 12-15</inkml:trace>
  <inkml:trace contextRef="#ctx0" brushRef="#br0" timeOffset="125344.65">632 6334 150 0,'6'-22'283'0,"-6"-7"18"0,-6 3 9 15,6 4-135-15,-8 4-100 0,8-1-82 16,0 9-54-16,8-1-37 0,-2 2-36 15,7 2-48-15,0 7-28 0,6 0 2 0,1 0 5 16</inkml:trace>
  <inkml:trace contextRef="#ctx0" brushRef="#br0" timeOffset="125498.24">1074 5975 24 0,'7'-11'230'0,"-7"-7"17"0,0-1 8 0,0 5-94 15,0-1-63-15,0-1-53 0,0 6-41 16,6 3-36-16,1-4-33 0,6 3-43 16,7 1-71-16,-1 0-26 0,7 0-7 0,0-1 9 15</inkml:trace>
  <inkml:trace contextRef="#ctx0" brushRef="#br0" timeOffset="125645.36">1797 5473 161 0,'26'-23'264'0,"-13"-6"20"0,0 8-41 16,0-5-70-16,-6 7-58 0,-1 1-42 0,1 4-40 16,-1-1-41-16,1 4-40 0,-1 4-31 0,1-1-41 15,5 5-56-15,2-1-54 0,-1 0-11 16,0 1 13-16,6 0 18 0</inkml:trace>
  <inkml:trace contextRef="#ctx0" brushRef="#br0" timeOffset="125791.03">2364 5085 58 0,'0'-8'253'16,"0"1"16"-16,0-4 8 0,-6 0-94 0,-2 4-71 15,8 0-51-15,-6-1-45 0,0 5-44 16,6-2-32-16,0 1-29 0,0 4-38 0,6 0-70 16,0 0-26-16,2 4 7 0,4-4 12 0</inkml:trace>
  <inkml:trace contextRef="#ctx0" brushRef="#br0" timeOffset="125943.57">2845 4861 14 0,'7'-7'257'16,"0"0"21"-16,-7-1 9 0,0-2-76 0,0 2-115 16,0 0-86-16,0 5-64 0,0 3-44 0,0 0-46 15,6 3-50-15,-6 5-18 0,6 0 6 16,1 2 15-16</inkml:trace>
  <inkml:trace contextRef="#ctx0" brushRef="#br0" timeOffset="126092.39">3581 5238 166 0,'14'15'261'0,"-8"-3"1"0,0-6-42 0,-6 5-128 16,0-3-96-16,0 4-69 0,0-6-58 15,0 9-56-15,0-4-20 0,7 0 3 0,0 3 16 16</inkml:trace>
  <inkml:trace contextRef="#ctx0" brushRef="#br0" timeOffset="126245.2">3940 5634 140 0,'6'15'295'16,"0"-4"17"-16,2 0 8 0,-8-4-118 0,6 0-110 15,-6-3-85-15,0 4-50 0,6-1-32 16,-6 0-30-16,-6 4-34 0,0 3-55 16,-8 5-22-16,2 7-6 0,-15-1 2 0</inkml:trace>
  <inkml:trace contextRef="#ctx0" brushRef="#br0" timeOffset="126394.04">2995 6433 152 0,'-32'11'267'0,"-1"-1"14"16,7-5-8-16,7-2-112 0,-1-3-69 0,0 4-52 16,8-4-52-16,5 0-38 0,1 4-39 15,-1-1-46-15,7 1-72 0,-7 0-29 0,7 6 4 16,0 1 14-16</inkml:trace>
  <inkml:trace contextRef="#ctx0" brushRef="#br0" timeOffset="126544.61">2383 6766 168 0,'-19'4'290'0,"-1"-8"19"0,-6 1 8 15,7-1-128-15,-1 1-82 0,7-1-59 0,-7 0-61 16,8 4-45-16,-2 0-38 0,2 8-39 0,-8 2-68 16,0 5-42-16,-5-1 0 0,-9 8 12 0</inkml:trace>
  <inkml:trace contextRef="#ctx0" brushRef="#br0" timeOffset="126693.21">1367 7470 107 0,'-25'14'258'16,"5"1"12"-16,0-5 4 0,7 2-129 16,-7-5-86-16,14 4-52 0,-7-4-42 0,6 8-33 15,-6 3-40-15,7 0-46 0,0 9-41 16,-1 2-14-16,0 4 2 0</inkml:trace>
  <inkml:trace contextRef="#ctx0" brushRef="#br0" timeOffset="126853.78">1119 8437 103 0,'0'26'233'0,"0"-1"10"16,0-7-35-16,0 1-78 0,8-5-57 15,-8-3-37-15,6 0-22 0,0 0-9 0,7 4-2 16,0-1 1-16,0 1-6 0,7 0-21 15,0 7-32-15,5 0-47 0,1 3-66 16,0 5-40-16,1 3-13 0,-7-1 11 0</inkml:trace>
  <inkml:trace contextRef="#ctx0" brushRef="#br0" timeOffset="126990.98">1510 9181 7 0,'7'14'255'0,"-1"1"28"0,-6-4 9 15,7 0-62-15,-7-4-71 0,7 0-56 16,-7 1-48-16,6-5-29 0,0 5-16 15,2-5-15-15,-2 5-15 0,0-1-23 0,14 0-30 16,-7 0-42-16,7 4-64 0,-2 3-57 0,2 2-17 16,7-1 5-16,-9 3 22 0</inkml:trace>
  <inkml:trace contextRef="#ctx0" brushRef="#br0" timeOffset="127145.57">2116 9631 371 0,'19'11'451'16,"1"0"29"-16,-7-4 17 0,-6 1-131 0,-1-5-143 15,1 1-107-15,-7 0-62 0,6-1-34 0,-6 1-35 16,6-4-48-16,-6 4-35 0,8-1-20 16,-2 4-30-16,0 1-34 0,1 3-20 0,6 0-5 15,6 7-30-15,1-3-59 0,6 3-12 16,0 1 14-16,13-5 28 0</inkml:trace>
  <inkml:trace contextRef="#ctx0" brushRef="#br0" timeOffset="127287.19">3132 10067 201 0,'27'11'304'0,"-15"-4"37"16,8-3-32-16,-14 0-65 0,7-1-68 15,1 5-81-15,-8-8-88 0,7 3-72 0,6-3-63 16,1 0-65-16,13 0-86 0,6-3-23 16,0-5 17-16,7 1 24 0</inkml:trace>
  <inkml:trace contextRef="#ctx0" brushRef="#br0" timeOffset="127450.75">4181 9939 58 0,'19'-4'390'0,"-6"-3"50"0,0-8 33 15,-13 1 29-15,6-5-156 0,-6 4-115 16,8 1-74-16,-2-1-54 0,0 0-66 0,14-3-72 16,6 4-77-16,7-5-70 0,-1 5-66 15,14-2-65-15,6 6-76 0,0-1-12 16,0 0 18-16,6-4 41 0,-5 4 52 0</inkml:trace>
  <inkml:trace contextRef="#ctx0" brushRef="#br0" timeOffset="127573.96">5060 9517 7 0,'7'-14'332'0,"-1"-1"43"16,1-4 24-16,-7 1-1 0,0 0-134 0,6 3-100 16,-6 1-86-16,6-1-85 0,1 1-75 15,0 3-72-15,12-4-70 0,-6 4-96 0,6 1-33 16,1-5 15-16,0-1 37 0</inkml:trace>
  <inkml:trace contextRef="#ctx0" brushRef="#br0" timeOffset="127756.8">4467 8272 52 0,'-71'-33'335'16,"6"0"35"-16,0-3 19 0,6-5-25 15,7 8-136-15,6-4-94 0,13 8-63 0,8-4-53 16,11 4-51-16,8 3-52 0,19 1-56 16,7-6-64-16,6 6-95 0,13 3-30 15,-1-3 4-15,2-1 27 0</inkml:trace>
  <inkml:trace contextRef="#ctx0" brushRef="#br0" timeOffset="127929.31">3757 7100 182 0,'-38'-15'295'0,"-9"0"15"15,9 1 6-15,5-6-138 0,7 10-93 16,13-1-61-16,6 0-50 0,7 4-41 16,20-1-38-16,6 5-44 0,7 0-63 0,12-1-31 15,1 4 0-15,-1 0 13 0</inkml:trace>
  <inkml:trace contextRef="#ctx0" brushRef="#br0" timeOffset="128079.9">4135 6968 125 0,'-6'-8'217'15,"-1"-3"7"-15,1 0-67 0,6 0-113 0,0 0-105 16,13 1-80-16,-1-6-43 0,22 2-23 15</inkml:trace>
  <inkml:trace contextRef="#ctx0" brushRef="#br0" timeOffset="128252.44">5933 6403 259 0,'33'-7'333'15,"-15"-4"17"-15,-4 0 3 16,5 0-183-16,-5 0-148 0,-2 4-115 0,8 0-110 16,0 3-78-16,5 0-35 0,8 1 16 15,-1-1 44-15</inkml:trace>
  <inkml:trace contextRef="#ctx0" brushRef="#br0" timeOffset="128403.05">7209 6459 146 0,'14'3'260'0,"-8"-3"-1"0,7 0-11 15,-13-8-148-15,6 4-124 0,-6-2-125 16,0-5-60-16,0 3-22 0,-6-6-2 16</inkml:trace>
  <inkml:trace contextRef="#ctx0" brushRef="#br0" timeOffset="128580.56">6395 5590 132 0,'-58'-48'254'0,"-1"-3"10"16,-6 3 5-16,0 1-135 0,-7 6-83 15,13 9-64-15,0-1-55 0,8 8-62 16,-2 2-68-16,15 5-31 0,-1-1-2 0,5 9 19 15</inkml:trace>
  <inkml:trace contextRef="#ctx0" brushRef="#br0" timeOffset="128735.16">5327 4905 148 0,'-20'-14'294'0,"-6"-5"20"0,7 4 7 0,-1-3-118 16,1 3-78-16,6 1-56 0,0 3-44 0,-1 4-44 15,2-1-44-15,-2 1-42 0,2 7-44 16,-1 0-70-16,-1 4-42 0,-12 7-2 0,1 0 21 16</inkml:trace>
  <inkml:trace contextRef="#ctx0" brushRef="#br0" timeOffset="128868.83">3926 4913 176 0,'-45'0'196'16,"6"-4"-14"-16,-7 8-120 0,1-4-107 0,-7 11-78 16,-1-1-42-16,2 5-16 0</inkml:trace>
  <inkml:trace contextRef="#ctx0" brushRef="#br0" timeOffset="129127.03">547 6546 88 0,'-20'11'192'0,"7"-3"8"16,0-8-69-16,13 3-46 0,-7-3-32 0,7-3-24 15,7 3-13-15,-1 0-8 0,1 0-2 16,0 0-6-16,5 7-17 0,2 0-29 16,-2 4-44-16,-5 1-56 0,0 6-31 0,-1 0-11 15</inkml:trace>
  <inkml:trace contextRef="#ctx0" brushRef="#br0" timeOffset="129292.65">91 7045 168 0,'-13'11'175'0,"0"-4"-46"0,0 4-51 16,6-7-38-16,0 3-21 0,1-3-12 15,0-1-5-15,6 1-1 0,6-4 1 0,7 0-7 16,13 0-19-16,6-4-26 0,8-3-32 16,5 3-47-16,8-3-22 0,-8-4-4 15</inkml:trace>
  <inkml:trace contextRef="#ctx0" brushRef="#br0" timeOffset="129459.87">1074 6623 17 0,'13'-14'189'0,"-6"2"9"0,6-2-31 0,-7 3-66 15,8 0-55-15,-8 0-39 0,13 0-30 16,1 4-35-16,6-4-48 0,0 0-43 0,0 3-17 15,13-3-1-15</inkml:trace>
  <inkml:trace contextRef="#ctx0" brushRef="#br0" timeOffset="129604.48">2070 6107 147 0,'27'-19'272'0,"-8"1"19"0,0 3-21 16,-5-2-95-16,-1 5-80 0,-7 1-74 0,1 0-67 15,6 4-46-15,-7-1-34 0,0 5-27 0,2 3-36 16,-2 3-21-16,0-3 11 0,8 4 14 16</inkml:trace>
  <inkml:trace contextRef="#ctx0" brushRef="#br0" timeOffset="129771.03">2656 5861 244 0,'0'-7'275'0,"7"-4"13"16,-7 4-50-16,0-4-94 0,7 3-67 0,-7 5-54 16,0-5-49-16,0 8-40 0,6-3-39 15,-6 3-42-15,7 0-67 0,6 3-21 0,-6 5 9 16,5-1 17-16</inkml:trace>
  <inkml:trace contextRef="#ctx0" brushRef="#br0" timeOffset="129971.5">2514 7001 259 0,'-7'21'319'0,"-6"-2"20"0,7-4-12 16,-1-4-130-16,0-4-92 0,1 0-76 0,6 4-62 15,0-7-35-15,0 3-20 0,6 0-11 16,1 1-6-16,6-1 2 0,0 4-3 0,6-4-30 15,8 4-51-15,-1 0-25 0,0 1-5 0,-1-1 13 16</inkml:trace>
  <inkml:trace contextRef="#ctx0" brushRef="#br0" timeOffset="130125.09">2715 7704 112 0,'0'7'113'15,"0"1"-38"-15,6-5-31 0,8 1-16 16,-1-4-10-16,0 0-6 0,6 0-3 0,1 0-5 16,6 0-20-16,-7 0-45 0,7 3-39 15,1 1-19-15</inkml:trace>
  <inkml:trace contextRef="#ctx0" brushRef="#br0" timeOffset="130278.27">2963 8026 9 0,'0'7'99'15,"6"2"-46"-15,8-6-22 0,-8 4-16 0,6 0-12 16,8 4-34-16,-6 0-37 0,-1 4-21 16</inkml:trace>
  <inkml:trace contextRef="#ctx0" brushRef="#br0" timeOffset="130442.88">2969 8532 108 0,'-13'11'223'16,"1"-4"9"-16,4 0-28 0,-4 1-92 0,6-4-60 16,-1-1-47-16,0 4-32 0,1-3-23 15,-1 3-28-15,7 1-38 0,-6 4-50 16,-1 2-12-16,7-3 0 0</inkml:trace>
  <inkml:trace contextRef="#ctx0" brushRef="#br0" timeOffset="130588.2">2605 8931 199 0,'-14'8'250'16,"8"-5"9"-16,-6 0-51 0,4 2-92 15,2-5-65-15,0 3-52 0,-1-3-45 0,7 4-29 16,0-4-29-16,-7 4-29 0,7-1-38 15,0 1-18-15,0-1 7 0,0 1 10 0</inkml:trace>
  <inkml:trace contextRef="#ctx0" brushRef="#br0" timeOffset="130912.32">449 9085 84 0,'-13'-14'253'0,"6"-1"24"16,1 1 2-16,0-2-89 0,6 5-67 16,-8 0-48-16,2 4-56 0,6 0-47 0,0 4-29 15,0-2-25-15,6 5-19 0,2 8-21 16,4-1-17-16,8 4-39 0,-7 3-18 16,7 6-1-16,-1 1 6 0</inkml:trace>
  <inkml:trace contextRef="#ctx0" brushRef="#br0" timeOffset="131206.48">1849 10375 26 0,'20'7'16'0,"-7"0"-8"15,13 1-20-15</inkml:trace>
  <inkml:trace contextRef="#ctx0" brushRef="#br0" timeOffset="131394.98">2650 10561 203 0,'20'-3'326'0,"-7"-8"21"0,0 3 12 16,0-2-121-16,-7 2-106 0,0 0-90 0,2 2-71 16,-2-2-51-16,7 5-48 0,0-1-43 15,6 0-47-15,1 4-40 0,6-3 1 16,7-1 12-16,-7-3 25 0</inkml:trace>
  <inkml:trace contextRef="#ctx0" brushRef="#br0" timeOffset="142046.95">10413 9492 71 0,'7'-7'214'0,"0"0"19"0,-1-5-10 16,-6 1-63-16,0 0-27 0,0-4-2 0,0 1 5 16,0-5-7-16,-6 5-7 0,6-4-7 15,-7-1-9-15,0-4-9 0,1 6-7 0,0-5-6 16,-8 0 2-16,8 0 3 0,0 0-3 16,-8 0 0-16,1-1 0 0,1 6-1 15,-2-1-9-15,-5-1-14 0,-1 1-12 16,-6 0-16-16,0-1-14 0,-7 5-10 0,1-1-3 15,-1 3-3-15,-5 2-2 0,5-1-2 16,-13 0 0-16,7 3 1 0,-7 1-1 16,7 3 3-16,-6 1 0 0,-1-1-1 15,7 4-1-15,-6 0-1 0,-1 0 3 16,1 4 0-16,5 3-2 0,-5-3 0 0,6 4 3 16,-7-2-4-16,7 5 0 0,-1 0-1 15,-5 0 0-15,7 1 0 0,-9 2 1 16,9 1-1-16,-8 3 3 0,0-3 0 0,1 3 5 15,-1 1 2-15,1 2-1 0,-1-3 4 16,1 5 0-16,5-1 2 0,-5 3-2 16,-1 1 1-16,7-1-2 0,0 0 0 15,7 6-6-15,-1-6 0 0,1 8 1 0,-1-4-2 16,7 5 4-16,-7-2 0 0,7 1 5 16,6 4-3-16,-6-1 2 0,7 1-1 15,6 4-3-15,-6-1 0 0,12 0-5 0,-6 4 2 16,7 4-2-16,6 0 2 0,-7-1-3 15,7 1 1-15,7-1 2 0,-1-3-3 16,7 4-2-16,0-4 0 0,7-1 0 16,-1-2 0-16,1-1 1 0,6-3 0 0,6 0 1 15,1 0 2-15,6-2-1 0,0-1 3 16,0-5-1-16,6 4 2 0,2-4 0 0,4 0-3 16,-5 1 4-16,6-4-2 0,0-1 1 15,0-3-2-15,1 0 1 0,4-4 1 16,9 1 1-16,-8-4 3 0,8-4 0 15,6 0 2-15,-7-4-1 0,6-3-4 0,7-1-2 16,0-3-4-16,7 0 1 0,0-3 1 16,0-1 0-16,-1 0 3 0,1-3-2 15,0-4-1-15,0 4-1 0,-8-4-3 16,2 3 3-16,-2-2-2 0,-4-1 0 0,-2-1 2 16,-6 1 0-16,0 0 1 0,0 0-2 15,-6 0 1-15,-1-3 3 0,7-1-4 0,-6-3 3 16,-6 0-4-16,5-5 3 15,1-2-2-15,-1-1 6 0,-6 1 12 0,1-5 10 16,-8 1 8-16,1-4 6 0,-7-4 4 16,-1 0 0-16,-5-2-10 0,-1-2-8 15,-5 1-6-15,-7-4-5 0,-1 3-2 0,-6-2-3 16,-7-5-5-16,-6 4 0 0,0-4-1 16,-12 4-6-16,-2-3-2 0,-11-5 0 15,-1 5 6-15,-7-1 1 0,-13-3 0 0,7 0-1 16,-13-1 2-16,-7 1 6 0,0 0 1 15,-6-4-1-15,-12 0 1 0,-2 0 8 16,-12 4-3-16,-7-4-8 0,-13 7-2 0,-5 4-2 16,-8 11-5-16,-13 11-8 0,-13 8-11 15,-6 17-33-15,-7 12-69 0,-7 18-93 16,-5 14-120-16,-7 16-115 0,-1 21-114 16,-5 18-33-16,5 15 30 0,7 8 76 0,20 4 111 15</inkml:trace>
  <inkml:trace contextRef="#ctx0" brushRef="#br0" timeOffset="154456.78">3849 4300 46 0,'0'-4'59'0,"0"4"-1"0,0-3-4 0,-7-1-5 15,7 4-1-15,0-3-2 0,0-1 2 0,-6 4 4 16,6-3 0-16,-7-1-3 0,7 0-3 16,0 1-5-16,-7 3-3 0,7-4-6 0,-6 1-7 15,0-1-5-15,6 4 2 0,-8-4 0 16,2 0-1-16,0 1-2 0,6-1 0 0,-6 0-1 16,-1 1-4-16,0-1 4 0,1 0 2 15,-1 1 2-15,-5-1-1 0,4 0 2 16,2 1 4-16,0-1-7 0,-7-3-7 0,6 3-2 15,-6 1 1-15,7-5-5 0,-8 5 0 0,2-5 0 16,6 5 4-16,-8-2 0 0,8-1 2 16,-7 2 1-16,-1-4 0 0,8 4-1 0,-6 1-4 15,-2-1-3-15,8-3-1 0,-8 4-2 16,8-1-2-16,-7-4-2 0,0 5 0 0,0 0 0 16,0-2 0-16,6 2 0 0,-6-1 0 15,0 0 1-15,0 1-1 0,1 3 1 0,-2-4 0 16,8 4-4-16,-7-3 1 0,-7 3 1 15,8-4 2-15,-2 4-3 0,1 0-1 0,0 0 3 16,0 4-1-16,0-4-2 0,0 0 1 16,-7 3 0-16,7-3 1 0,1 0-1 0,-8 4 1 15,6-1 1-15,-5-3 1 0,6 4 0 16,0 0 0-16,-7-1 0 0,8 2 0 0,-2-2 0 16,2 0-1-16,-8 1 0 0,7 0-1 15,0 0 4-15,0 3 0 0,7-4 0 0,-7 1 0 16,-1-1-2-16,2 1 1 0,-2 0-4 15,2 0 1-15,5 0-1 0,-6-2-1 0,0 7 1 16,-1-6 0-16,8 1 2 0,-6 3-1 16,-2-3-1-16,1 3 3 0,0-3 1 0,6 3-1 15,-5 0-3-15,-2-3 3 0,8 0 0 16,0 3-1-16,-1-3 1 0,-6-1 1 16,6 1 1-16,1 0-1 0,0-1 1 0,-2 5 0 15,2-4-2-15,-6-1 0 0,5 4 0 0,0-3 1 16,-6 0-1-16,7 3 0 0,-8-4 2 0,8 4-2 15,-6 2-1-15,5-6 0 0,-6 3 0 16,6-1 1-16,-6 2 0 0,0-3 0 0,7 3 0 16,-8-3 1-16,8 3-1 0,-7-3-1 0,7 0 0 15,-1 3 1-15,0-3 0 0,-5-1 0 0,6 5-1 16,-2-5 1-16,-4 1 2 0,5 0-2 16,-6 3 0-16,6 0 0 0,1-3 0 0,-7 3-1 15,6-3-1-15,1-1 1 0,-7 5 0 0,6-5 1 16,1 1 0-16,-1 3 0 0,-5-3-1 15,5 4-1-15,0-5-1 0,-5 5 1 0,-2-1 2 16,8 0 0-16,-7 0 0 0,-1 1 1 0,8-1 0 16,-6 0 0-16,4 4-1 0,2-3 1 0,-7-1 0 15,6 0 0-15,-6 1 0 0,7-1 0 16,0 4 1-16,-8-4-1 0,8 0-1 0,0 1-1 16,-1 4-2-16,0-5 1 0,-6 0-1 0,7 4 0 0,0-4 3 15,-1 4 0-15,0-4 0 0,1 4 1 16,0 0-1-16,-2 0-1 0,2 1-3 0,0-2 1 15,-1-3 1-15,7 4-2 0,-6 0 2 16,-1 5 2-16,7-6 1 0,-6 1 0 0,6 0-1 16,-7 0 2-16,7 0 0 0,0 0-3 0,0 1 1 15,-6-2-1-15,6 5 1 0,0-5-2 16,-6 2 1-16,6-2 3 0,0 2-1 0,-8-1 0 16,8 0-2-16,0 0 1 0,-6 0-2 0,6 0 0 15,0 0 0-15,0 0 0 0,0 0 0 16,-6 0 2-16,6-1 0 0,0 1 0 0,0 0 1 15,0 1-1-15,-7-1 4 0,7 3-4 16,0-3 0-16,-7 0 0 0,7 4-1 0,0-4 2 16,0 3-1-16,0-3 3 0,0 4-1 0,-6-5 0 15,6 2 0-15,0 3-2 0,0-4 0 16,0 0-1-16,0 0 1 0,0 0 1 0,0 0-2 16,0 0 1-16,0 0 0 0,0 3 0 15,0-3-1-15,0 0 0 0,0 1 1 0,0-1 0 16,0-1 1-16,6 1-1 0,-6 4 0 0,0-4 0 15,0 0 1-15,0 0 0 0,0 0-2 0,0 0-1 16,0 0-1-16,0 0 2 0,7-1-1 16,-7 2 2-16,0-1 2 0,7 0 1 15,-7 0-2-15,0-1 1 0,6 2-2 0,-6-1-1 16,6 0 1-16,-6-3-1 0,0 2 1 0,8 5 0 16,-8-8 1-16,6 4 0 0,0-1-2 0,-6 2 1 15,7-1 0-15,-1 0 0 0,-6 0 1 16,7 0-1-16,-1 0 1 0,-6 0 0 15,7 0 0-15,-1 0-1 0,0 0 1 0,-6 4 0 16,8-5 0-16,-2 1 0 0,0 1-1 0,1-1 0 16,0 0-1-16,-1 0 0 0,0 3-1 0,1-3 2 15,-1 0 0-15,1 4 2 0,0-4 2 16,-1 0 0-16,0 0-2 0,8 1 0 0,-8-2 1 16,0 5-3-16,7-5-2 0,-6 2 2 15,6-1 2-15,1-1 2 0,-2 1 0 0,-6 0-1 16,14 0 3-16,-13 0-3 0,5 0-1 0,2 0-1 15,-1-3-1-15,0 0 1 0,0 2-1 0,0-3 1 16,0 1 0-16,0 2-1 0,0-2 1 16,-7-1 2-16,7 1 0 0,1-1-3 15,-2-3 1-15,2 3 0 0,-2 0-1 0,2-3-1 16,-1 4 4-16,-1-5 0 0,-4 1 1 0,10-1-1 16,-4 1 0-16,-1-1-1 0,0 1 1 15,0-4-1-15,7 4 0 0,-1-1 2 0,-6-3-1 16,6 0 0-16,1 5-1 15,0-3 0-15,-7-2 0 0,6 0-3 0,0 4 3 16,1-4 1-16,-7 0-1 0,7 0 0 0,0 0 0 16,-1 0 4-16,-6 0-3 0,6 0 3 15,-5 0 1-15,5 0 0 0,-6 0 0 0,6 0 0 16,-5 0 1-16,5-4-1 0,-6 4 1 16,6-2 1-16,-5-3 2 0,6 2 0 15,-1-1 1-15,0 0-2 0,8-3-2 0,-8 4-1 16,0-1-2-16,8-3-1 0,-8 3 0 15,7-3 1-15,0-1 0 0,0 1 0 16,0 0-1-16,1-1 0 0,-2 1 1 0,-5-1 0 16,6-2 0-16,0 2-1 0,-7 1 1 15,7 0-3-15,-6 0 0 0,0-1 0 0,5 2-2 16,-5-3 0-16,0-2 0 0,-1 4 0 16,-5 0 1-16,4-1 0 0,-4 5 1 0,5-5 0 15,-5 1 0-15,-2 0 3 0,2 0 0 16,-2-1 2-16,2 1 0 0,-1-1 0 15,-1 1 0-15,2-4 1 0,-2 0 3 0,2 5 1 16,-1-6 1-16,-1 1 2 0,2 0 1 16,-2-4 0-16,2 4-2 0,-1 0-2 15,-7 0-1-15,8-3 0 0,-2 3-3 0,2 0-1 16,-8 0-1-16,7-1 1 0,-6-3-3 16,6 5-2-16,-7-1 2 0,0-3 1 15,8 2 2-15,-8 1-2 0,0-3 3 0,1 3 1 16,0 0 0-16,-1-4 1 0,1 4-2 15,-7-3 2-15,6 2 1 0,0-2-3 16,-6-1 0-16,7 0-1 0,0 1-2 0,-7-1-3 16,6 1-2-16,-6-5 0 0,6 1-1 0,2-4-1 15,-8 3 1-15,6-2 1 0,0-5 0 16,-6 4-1-16,7 0 1 0,-1-4 1 16,-6 4 0-16,7 0 0 0,-7 4 0 0,6-4 0 15,-6 4 1-15,7-4 1 0,-7 3-3 16,6 1 0-16,-6 0 0 0,0 0-3 15,6-1 2-15,-6 1-1 0,0 3 2 0,8-3-1 16,-8-1 1-16,0 1 2 0,6 0-3 16,-6 0 1-16,0-1 3 0,0 1-2 0,0 0-2 15,0 0 0-15,0 3 1 0,0-4 0 16,0 1-2-16,0 3 2 0,0-3-1 16,0 4 3-16,0-1 2 0,0-3-3 0,0 3 1 15,0 3 1-15,-6-2 2 0,6-1-4 16,-8 5-1-16,8-5 0 0,-6 4 0 0,6-4-1 15,-6 4-1-15,-1 0 2 0,1 0 0 16,-1-3-2-16,1 2 0 0,-1 1 2 0,1-3 0 16,0 3-1-16,-2 0 1 0,2 0 2 15,0 0 0-15,-1 0-2 0,0 0 0 0,1 4 1 16,0-1 1-16,-1 1-1 0,1 0-3 16,-1 0 2-16,0-1 1 0,1 2-1 0,6 1-2 15,-6 1 1-15,-1-3 1 0,0 3-2 0,1 1-1 16,0-5 2-16,-1 5 4 0,1-1-3 15,-8-3 0-15,8 3 0 0,0-3 0 16,-2 3 0-16,-4-3-3 0,6 3 3 0,-8 1 0 16,8-5 0-16,-7 5 1 0,7-1-1 15,-8-3 0-15,8 3-1 0,-8 0 0 0,8-3 1 16,-7 3 0-16,7 1-1 0,-1-1-1 16,0 0 2-16,-5 1 0 0,5 3-3 0,0-4 2 15,1-1-3-15,0 5 3 0,-1-3-1 16,-6 0 2-16,13 0 0 0,-7 3 0 0,1-5 0 15,0 5 1-15,-2-4-1 0,2 1-1 16,0 3 1-16,0-4 0 0,6 4 0 0,-7-3 0 16,0 3 0-16,1-4-1 0,-1 4-2 0,1-3 0 15,0 3 2-15,-2-4-1 0,2 4 0 16,0 0 4-16,0-4 1 0,6 4-2 16,-7 0 1-16,0-3 0 0,1 3-1 0,6 0 0 15,-7 0-1-15,7-4 0 0,-6 4 0 16,6 0 2-16,-7 0 2 0,7-3-4 0,0 3 0 15,-7 0 2-15,7 0 0 0,-6-4-2 16,6 4-2-16,-6 0 1 0,6-4 1 0,-6 4-2 16,6-4-2-16,-8 4 3 0,8 0 1 15,0 0 0-15,-6-3 0 0,6 3-1 0,0 0 3 16,0 0 0-16,0-4-2 0,0 4-3 0,-6 0 3 16,6 0 1-16,0 0-2 0,0 0-1 15,0 0 0-15,0 0 5 0,0 0 0 16,0 0-1-16,0 0-1 0,0 0 1 0,-7 0 2 15,7-4-3-15,0 4-3 0,0 0 0 16,0 0 1-16,0 0-3 0,-6 0 1 0,6 0 3 16,0 0 0-16,0 0 0 0,0 0 0 15,-7 0 0-15,7-3 3 0,0 3-3 0,0 0-1 16,0 0-1-16,0 0 2 0,0 0 0 16,0 0-1-16,0 0-3 0,0 0 2 0,0 0 2 15,0 0 0-15,-7 0 0 0,7 0 0 16,0 0 2-16,0 0 1 0,0 0-2 0,0 0 1 15,0 0 0-15,0 0-2 0,0 0-1 16,0 0 2-16,0 0-1 0,0 0-3 0,0 0 1 16,0 0 2-16,0 0 2 0,0 0-3 15,0 0 2-15,0 0 1 0,0 0-1 0,0-4 1 16,0 4-2-16,0 0 1 0,0 0-7 16,0 0-7-16,-6 0-11 0,6 0-17 0,0 0-23 15,0 0-30-15,0 0-28 0,0 0-31 16,-6 0-38-16,6 0-51 0,-6 4-16 0,-2-1 9 15,2 1 23-15</inkml:trace>
  <inkml:trace contextRef="#ctx0" brushRef="#br0" timeOffset="156848.17">5933 6034 22 0,'13'-14'212'0,"-1"-2"44"0,-4-2 9 15,-2 3-47-15,0 0-29 0,0 5-15 16,-6-5-19-16,0 4-28 0,0 0-32 0,-6 0-23 15,6 4-9-15,-6-5-5 0,6 1 1 16,-6 4 6-16,-2 0 5 0,-4-1 2 16,5 1-4-16,-13-4-8 0,2 4-21 0,-2 0-25 15,-7-4-10-15,-5 3-8 0,-1 1-1 16,-5 0 0-16,-9-1 0 0,2 5 1 16,-1-4 0-16,1 3-2 0,-1-3 1 0,1 2 3 15,-1 2 1-15,7 3-2 0,-6-3 2 16,5-2-1-16,-5 5 0 0,6 5-2 15,-1-5 1-15,2 3-2 0,-1 0-1 0,0 5 2 16,-1 0-1-16,1 2-1 0,-7 1 2 16,7 0 1-16,1 0-2 0,-9 4 3 15,9 3-1-15,-1-3 2 0,0 3-1 0,-1 1 1 16,1-1 1-16,7 0 0 0,-7 1 1 16,7-1 0-16,-1 4-1 0,1-4 0 15,-1 4 1-15,1-3 0 0,-2 3-1 0,2-4-2 16,6 4 0-16,-6-4 2 0,6 4-1 15,-1-3 0-15,1 3 0 0,0-1 2 0,0 5 1 16,0-4 0-16,7 4 1 0,-7-1-3 16,6-3-1-16,1 0-3 0,5 0-3 15,2 0 1-15,-2-3-2 0,1 2 3 0,1-3 3 16,-2 5 2-16,8-1 3 0,-8 3-2 16,8-3-1-16,-7 0-1 0,7 4 0 0,-1-4-1 15,-6 3 0-15,7-2 0 0,-1 2 2 16,0-3 2-16,1 5-2 0,-7-2 0 15,7-3 0-15,-1 3-1 0,0 4-3 0,1-3 0 16,0 4 1-16,-2-2 1 0,2 6 0 16,0-2 3-16,6 1 2 0,-6 8 3 0,6-4-2 15,0 3 0-15,0 0 2 0,0 4-2 16,6-4 0-16,-6 4-4 0,6 0 2 16,0 4 0-16,2-4-2 0,-2 0 0 0,7 0-1 15,0 0 0-15,0 0 0 0,7-4 0 16,-1 1 1-16,1-2-1 0,6-5 0 0,-6 2 1 15,12-3 0-15,-7 0 1 16,2 0 0-16,5-3-1 0,-6-1 0 0,7 0 0 16,7-4 2-16,-8 5-1 0,7-1 2 0,0-3 2 15,7 3-2-15,-1-3 4 0,1 0-2 16,6-1 0-16,0 1 0 0,7-4 2 16,-1 0 0-16,1-1-1 0,0-1 1 0,-2-6 0 15,2 1 0-15,-6-5-5 0,5 1 1 16,-5 0-1-16,-2-3-1 0,-5-5 2 15,-1 1 0-15,1 0 0 0,0-4 2 0,0 0 0 16,5-4-1-16,-5 0-2 0,-1-3 0 16,8-4 1-16,-1 0-1 0,1-3 1 15,-2-1 3-15,8 1 0 0,-1-6-3 16,1-1-2-16,0 2-3 0,0 1 2 0,-1-4-1 16,-6 0 1-16,6 0 1 0,-5 0 2 15,-8 0 1-15,7 0-4 0,-6 0 0 16,0 0 0-16,0-3 0 0,-8 2 1 0,1-2 1 15,0-1-1-15,-6 1 0 0,-1-1 1 16,1 1-1-16,0-1 1 0,-8-4-1 16,1 1 4-16,1 0-1 0,-1-4-1 15,0 0 1-15,-7 0-2 0,1 0 1 0,0-3-1 16,-1 2 2-16,-6-6-1 0,0 4-3 16,1-1 0-16,-8-4 0 0,0 1-2 0,0 0-1 15,1-1 2-15,-7-2 4 0,7 2 0 16,-7 1 0-16,-7 0 1 0,7 0-2 15,-7-1-1-15,1 0-1 0,0 6 0 16,-8-2 1-16,8 0-1 0,-7 0 0 0,0 1 2 16,-6 3 0-16,5-4-2 0,-5 4-1 15,-1-4 1-15,1 1 1 0,-8-1-2 16,8 0 1-16,-7 1 0 0,0-4-1 16,-7 3 1-16,7 0 0 0,-6-3 1 0,-1 4 1 15,1-1-3-15,-7 0 1 0,0 1 0 16,-7-1-2-16,1 1-2 0,-1-1 2 0,1 0 4 15,-8 1 3-15,7 3 9 0,-5-1 7 16,5 1 3-16,1 4 0 0,-2 0-4 16,2-1-4-16,-1 5-8 0,1-1-5 15,6 4-3-15,-7 4-1 0,7-4 1 16,1 3 1-16,-2 4-1 0,7 1-2 0,-6 0 1 16,7 3 0-16,-7 0 1 0,7 0-2 15,-1 3-2-15,1 1-10 0,-2 0-25 16,2 3-38-16,-1 4-51 0,-6 4-53 0,0-1-57 15,1 5-65-15,-8 6-59 0,0 1-8 16,-6 3 25-16,0-3 42 0</inkml:trace>
  <inkml:trace contextRef="#ctx0" brushRef="#br0" timeOffset="158813.51">2376 7001 82 0,'7'-8'106'15,"0"-2"-21"-15,-1-2-11 0,1 5-6 16,-1-4-1-16,0 4-2 0,-6-4 0 0,8 3-2 15,-8 1-4-15,6 0-7 0,-6 0-6 0,0-1-6 16,0 5-7-16,0-6-4 0,0 2-2 0,0 0 0 16,0 0 3-16,-6 0 2 0,-2 0 0 15,8-1-3-15,-6-2 1 0,0 2 2 16,-1-3 1-16,-6 3 0 0,0-3 7 0,7 1 0 16,-8-2-1-16,-5 2-5 0,6-5-3 0,-6 5-2 15,5-2-6-15,-5 1-3 0,-7-4-2 0,6 4-1 16,-6 0-4-16,7 0-2 0,-7 4-4 15,0-4-1-15,0 3-4 0,-1 1 0 16,1 0-2-16,1 0 0 0,-1 3 2 0,0 0-1 16,-7 4 0-16,7-3 0 0,-7 3 0 0,7 0-3 15,-6 3 0-15,-1-3-1 0,1 4-1 0,-7 3 0 16,6-3 1-16,0 7 0 0,-6-4 0 16,0 4 1-16,0 0 2 0,0 4 0 15,6-1 1-15,-6 1-1 0,0 0 2 0,7-1-2 16,-8 5 2-16,8-1-2 0,-1 0-1 15,1 1 2-15,-1 0-2 0,7 2 0 0,1-3 0 16,-2 5-3-16,8-5 2 0,-8 4-2 16,8 0 2-16,6 4 1 0,-6 2 1 15,-1 2 1-15,6 3 3 0,-5 0 0 0,6 3 1 16,0 5-2-16,1-5-3 0,-2 5 0 16,1 2-1-16,7 2-1 0,-7-1 0 15,6-1-1-15,-6 2 2 0,6 2-1 0,1 1 0 16,0-4 2-16,-8 3-1 0,8-3 1 0,6 4 1 15,-6-4 2-15,-7 0 0 0,13 1-1 16,-7-2 0-16,0 1-1 0,7-1 1 16,-6-2-2-16,6 3 1 0,0 0 3 0,0 4 0 15,0-4-2-15,6 3-2 0,1 1 3 16,-7-1 1-16,7 5-4 0,-1-5 1 16,1 5 3-16,-1-1-1 0,0 4 1 0,8-4-4 15,-2 1 1-15,2-2-2 0,-1-2-1 16,6-3 1-16,0-2 1 0,1-6 2 15,0 3 1-15,5-3-1 0,-5-5 2 0,7 2 1 16,-1-5-1-16,-7 0 1 0,7 1 1 0,0-5 0 16,0 1 1-16,0 0 0 0,1-5 1 15,-1 4 1-15,-1-2 1 0,1 3 1 16,7-4-2-16,-1 0 2 0,1 3-1 0,-1 1-1 16,2 0 1-16,5 3-2 0,-7-3 1 15,7 3 0-15,-7 1-3 0,7-1-2 0,-6-1-3 0,0-1 1 16,6-2-1-16,-6 0 1 0,-1 2 0 15,-6-2 2-15,7-3-2 0,-1 0 0 0,-6 0 2 16,1-4-2-16,5 5 3 0,-7-5 1 16,2-4 3-16,5 1 5 0,-6 0 2 0,1-1 1 15,5-3-1-15,1 0 3 0,-1 0 0 0,1-4 1 16,6 1-2-16,0 0-1 0,0-8-1 16,7 3-2-16,-7-3-3 0,6-3-1 0,1 3 0 15,-1-5-3-15,8-2 0 0,-8 0 2 16,1 0 2-16,6-4-1 0,-7 0 0 15,1 0 4-15,0-4 1 0,-8-3 4 16,9 0 5-16,-9-1 11 0,1 1 13 0,1-4 8 16,-1 0 6-16,-7 0 2 0,1-4-2 15,6 1-10-15,-7-2-11 0,1 2-7 0,-1-4-4 16,2 3 1-16,-9-3 2 0,1-1 9 16,0 5 10-16,-6-4 3 0,-1-1-1 0,1 1-2 15,0-4-9-15,-8 4-10 0,1-4-8 16,1 0-5-16,-2 4-1 0,2-8-4 15,-8 4 1-15,0-4-2 0,1 1 1 0,0-1 0 16,-1-3 0-16,-6 0-1 0,7-5-1 16,-7 1 3-16,0 1-3 0,0-4-5 15,0-2-2-15,0 1-1 0,-7 1-1 0,1-4-3 16,-1-1-1-16,0 1 5 0,1 0 3 16,-6 0 1-16,-2-1 2 0,1 5 3 0,0-4 1 15,0 3-3-15,-7 0-4 0,8 4-1 16,-8-4 0-16,0 5-3 0,1-5 0 0,-7 4 1 15,0-4 1-15,-1 4 1 0,1-3 0 16,-6 3 0-16,6 0 1 0,-6 4 2 16,6-4 4-16,-7 3-1 0,7 1 0 0,0-1-2 15,0 6-2-15,-1-2-5 0,8 0-2 16,-7-4 1-16,0 5-3 0,6-1 0 0,-6 1 1 16,1-1-1-16,-1 0 0 0,6 1 0 15,-7 3 7-15,-5 0-1 0,6 3 1 0,-1 1 1 16,2 0-2-16,5 2-3 0,-6 2-3 15,0 3 1-15,7-3 2 0,-1 3-1 0,0 0 0 16,1 4 1-16,-1 0-3 0,2-5 0 16,-2 5-4-16,0-4 1 0,1 0 3 0,-1 4-3 15,7 0 1-15,-7-5 3 0,1 5-1 16,0-4-3-16,5 4 2 0,-5 0 2 0,-1-1 1 16,0 1 0-16,8 0 0 0,-8 3 2 0,1-4 0 15,-1 1-1-15,0 4-1 0,1-5-2 0,-7 5 1 16,6-1-1-16,-6 1-3 0,7-1 1 15,-7-1 1-15,0 6 1 0,-1-1-1 16,1 0 0-16,1 0 1 0,5 4-2 0,-6-1-1 16,6 1-4-16,1 0 2 0,-1 3 1 0,1 1-3 15,-1 3 0-15,-6 0 0 0,6 0-12 0,-5 3-24 16,5 4-40-16,-12 1-50 0,5 6-66 16,-5 1-71-16,-1 3-53 0,7 5-40 0,-6 2-29 15,5 4-33-15,-5 4 24 0,6-4 46 0,0 5 57 16</inkml:trace>
  <inkml:trace contextRef="#ctx0" brushRef="#br0" timeOffset="162196.94">2396 4202 48 0,'0'0'110'0,"-6"0"-7"16,6 0-9-16,0 0-9 0,0 0-7 0,0 0 0 15,0 0-2-15,0 0 3 0,0 0 5 0,0 0 5 16,0 0 5-16,0 0 7 0,0 0 8 16,0 0 8-16,0 0 4 0,0 0 2 0,0 0-4 15,0-4-8-15,0 4-15 0,0-3-19 0,-7-1-18 16,7 0-18-16,0-3-16 0,0-5-10 15,0 6-8-15,-7-10-5 0,7 2-4 0,0-1-3 16,0-3-1-16,0-4 2 0,0 4-2 0,0-4 1 16,7-4 2-16,-7 4 1 0,7-3 3 0,-7-1-1 15,6 0-1-15,-6 1 0 0,7-1 1 0,-1 0 0 16,0 1 0-16,2-1 0 0,-2 1 1 16,0 0 2-16,1 2 0 0,-7 4-2 0,7-3-1 15,-7 8-1-15,6-4 1 0,-6 7-1 0,6 0-5 16,-6 0-1-16,0 2 0 0,7 3 0 0,-7 3-1 15,0-2-2-15,0 1 6 0,0 1 2 16,6-1 0-16,-6 1 4 0,0-1-1 0,7 1 1 16,-7-1-2-16,7 0 2 0,-1 1-1 0,-6-4 1 15,6 3 2-15,1 0 2 0,-7 0 0 0,7 1-3 16,-1-1 1-16,-6-3 0 0,6 3-1 16,-6 0-2-16,0 1 1 0,0 3 1 0,7-4-1 15,-7 0 0-15,0 4-2 0,0-3-1 0,0 3 1 16,0 0 0-16,0-4-1 0,0 4 0 15,0 0 0-15,0 0 1 0,0 0-3 0,0 0 0 16,0 0 0-16,0 0 0 0,0 0-1 0,0 0 0 16,0 0 1-16,0 0 3 0,0 0 1 0,0 0 1 15,0 0-1-15,0 0 0 0,0 0-1 0,0 0 0 16,0 0-2-16,0 0-12 0,0 0-20 16,0 0-30-16,0 0-35 0,0 0-38 0,0 0-30 0,0 4-17 15,0-1-14-15,-7 5-19 0,7-1-30 16,0 4 2-16,0-4 14 0,0 1 18 0</inkml:trace>
  <inkml:trace contextRef="#ctx0" brushRef="#br0" timeOffset="162600.32">2350 3450 38 0,'-6'0'99'0,"0"-4"-19"0,-1 4-17 16,0 0-15-16,1-3-15 0,6 3-7 0,-7 0-5 16,7 0-4-16,-6 0-8 0,6 0-2 0,0 0 0 15,0 0 2-15,0 0 4 0,-6 0 5 0,6 0 5 16,0 0 1-16,0 0 1 0,0 0-3 15,6 0-2-15,-6 0 1 0,0 0 3 0,6 0 8 16,1 0 8-16,6 0 9 0,0 0 5 0,1-4 2 16,11 4-3-16,-5-3-11 0,6 3-11 15,-6-4-9-15,5 4-11 0,-5 4-4 0,-7-4-8 16,6 3 2-16,-6 1 0 0,1 3 1 0,-2 1 1 16,-4 0-3-16,-2-1 2 0,0 4-1 0,-6 0 2 15,6 0-2-15,-6 0 3 0,-6 3 2 0,6 1 3 16,-6 0 0-16,0-1-6 0,6 4-18 15,-8 1-29-15,2-1-42 0,0 1-59 0,-1-5-54 16,7 4-23-16,7-7 2 0</inkml:trace>
  <inkml:trace contextRef="#ctx0" brushRef="#br0" timeOffset="163156.35">3952 3282 33 0,'8'-4'170'0,"-8"-3"11"0,0 0-62 15,0-1-35-15,-8 1-21 0,-4 3-11 0,-2-3-5 16,2 4-4-16,-8-5 2 0,1 5 1 16,-7-1-5-16,-1 4-6 0,1-4-4 0,-6 4-2 15,-1 4-5-15,1-4-4 0,-7 4-5 0,0 3-2 16,-1 4-2-16,1-4-3 0,1 8-2 16,-2-1-2-16,1 1 1 0,7 0-1 15,-1 3-1-15,7 1-2 0,7-5-1 0,-1 4 0 16,7-2 2-16,6 2 3 0,1-4 2 15,6 0 1-15,0-3 3 0,13 1 1 0,-6-5 2 16,12-3 2-16,7-1 1 0,0-6 4 16,7-4 0-16,-1-4 3 0,1-1 2 0,-1-3 8 15,1 1 10-15,-7-4 11 0,6-1 9 16,-12 1 9-16,6 0 13 0,-13 0 16 0,7 3 13 16,-8 0 6-16,2 4 4 0,-8 0-7 15,1 1-18-15,-1 2-30 0,1 4-35 0,0 0-25 16,-7 1-22-16,0 3-8 0,6 0-2 0,-6 3 1 15,-6 5 13-15,6 0 6 0,-7 2 5 16,0 1 4-16,1 3-1 0,6 2-16 16,-7-2-32-16,1 1-44 0,6 3-47 0,0-3-45 15,0 4-44-15,6-5-23 0,1 0-12 16,6 4-19-16,0-7-8 0,7-3 19 0,5-4 29 16</inkml:trace>
  <inkml:trace contextRef="#ctx0" brushRef="#br0" timeOffset="163798.78">4337 3235 175 0,'13'-11'225'0,"-13"0"19"0,6-1-67 15,-6 5-44-15,0-3-9 0,-6 2-5 16,6 1-7-16,-7 4-12 0,1-6-14 0,6 6-14 16,-13 3-28-16,6-4-18 0,-5 8-18 0,-2-4-9 15,-5 8-3-15,-1-1-4 0,-6 0 3 16,7 4 0-16,-7 0 2 0,6 0 1 15,0 4 3-15,1-4 3 0,-1 3-2 0,8-2-1 16,-2 2 0-16,2-3-5 0,-1 3-18 0,6-2-19 16,7-1-17-16,-7 0-15 0,7 0-15 15,7 0-11-15,6-4 0 0,0 0 1 0,7 0-2 16,6-3-5-16,6-4 0 0,1 0 3 16,6 0 6-16,0-4 10 0,0-3 15 15,6 0 17-15,-6 0 15 0,1-4 14 0,-1 0 15 16,-7-4 19-16,1 4 25 0,-1-4 23 0,1 0 21 15,-13 1 20-15,-1-1 14 0,-6 1 5 16,0-1 1-16,-7 4-4 0,2-4-9 0,-8 5-13 16,0-2-8-16,-8 2-9 0,2 2-20 15,-7 0-13-15,0 1-11 0,-6 3-10 16,-1 1-9-16,0 3-9 0,1 0-2 0,-7 3-4 16,6 1-2-16,1 0 2 0,-1 3-1 0,0 0 1 15,8 5 0-15,-1-1 0 0,-7 0 3 16,14-1-1-16,-8 2 1 0,8-1-1 15,6 0 0-15,-6-1 1 0,12 1 2 0,-6-3-1 16,6-1 4-16,2 0 0 0,-2-3 4 16,13 0 2-16,-6-4-1 0,6 0-2 0,8-4-1 15,-8-3-1-15,8-4-2 0,-1 0-1 0,-7 0 1 16,7-4 11-16,-6 1 12 0,-1-1 15 16,1 4 18-16,-8-4 17 0,2 5 14 15,-8 2 0-15,0 0-7 0,1 1-17 0,0 0-22 16,-1 3-23-16,-6 4-17 0,7-3-17 15,-7 3-5-15,0 0 1 0,-7 3 6 0,1 4 3 16,6 1 7-16,-7 3 7 0,-6 1 0 16,7 2-9-16,-8-3-22 0,8 3-27 0,0 1-34 15,-1-4-37-15,1 3-32 0,6-3-21 16,-7 4-10-16,14-4 2 0,-7 0 12 0,6-4 11 16,7 1-3-16,7-4-18 0,-1-4-3 0,7-4 9 15</inkml:trace>
  <inkml:trace contextRef="#ctx0" brushRef="#br0" timeOffset="164116.47">5001 3125 33 0,'14'-22'156'0,"-2"0"9"16,2 3 5-16,-8 1-7 0,0-1-8 15,1 10-6-15,-7-7-6 0,7 5-11 0,-7 4-20 16,6-1-18-16,-6 5-20 0,0-1-27 16,0 0-26-16,0 4-20 0,0 0-8 15,-6 4-6-15,-1 3 0 0,-6 4 5 0,-1 4 3 16,-4 1 3-16,-9 1 1 0,7 5 1 0,-6 0 2 15,1 0-2-15,-1 0 0 0,6-4 2 16,-6 5-2-16,7-5 3 0,-1 0-2 16,7-3 0-16,0-1 2 0,0 1-3 0,7-4 1 15,-2 0 0-15,2-4-1 0,6 0 2 16,0 1-1-16,0-5 5 0,6 1 3 0,8-1 0 16,-1-3-1-16,13-3 0 0,-6-1-1 0,12 1-4 15,-5-1-3-15,5-3 0 0,1-1 1 16,-7 2-1-16,6 1-14 0,-7 2-22 15,-5-1-25-15,7 0-34 0,-8 1-31 0,-6 3-32 16,0 0-16-16,0 3-12 0,-6-3-26 16,-7 4-2-16,0 3 15 0</inkml:trace>
  <inkml:trace contextRef="#ctx0" brushRef="#br0" timeOffset="164268.92">4923 3345 36 0,'0'0'76'0,"0"3"-27"16,0 0-18-16,0 2-9 0,0-2-3 0,7 4-2 16,-1 1 0-16,0-1 0 0,2 5-6 0,-2-2 0 15,0 5-2-15,0-1-15 0,2 4-30 16,-2-2-44-16,0 2-21 0</inkml:trace>
  <inkml:trace contextRef="#ctx0" brushRef="#br0" timeOffset="167708.92">3894 4077 73 0,'0'0'155'0,"0"0"-25"0,0-3-34 16,0 3-31-16,0 0-20 0,0 0-14 0,0 0-6 16,0-5 1-16,0 5 6 0,0 0 5 0,0-3 7 15,0 3 5-15,0 0 2 0,0 0 0 16,0-3 3-16,0-1 3 0,-7 4-3 0,7-4-2 15,0 4 1-15,-6-3-4 0,6 3-4 16,-6-4-8-16,6 4-4 0,-7-4-3 0,7 4-5 16,-7-3-5-16,1 3-7 0,6-4-3 15,-6 1-3-15,-1-1 0 0,-6 0 0 0,6 0-3 16,1 0 3-16,0-3 0 0,-8 3 4 16,2-3 3-16,-2 0 4 0,8 3 2 15,-13-3 0-15,5-1 0 0,2 1-1 0,-2 0-4 16,-5 0-2-16,5-1-2 0,-4 1 1 0,-2 0-3 15,7-5-2-15,-13 5-4 0,6 4 1 16,0-5-4-16,1 1-2 0,-7 4 1 16,6-4 0-16,-6 3 4 0,7-4-2 0,-7 4 2 15,6 0-1-15,1 4-1 0,-1-3 1 16,-6 3-3-16,7-4-2 0,-1 4 1 0,0 0-1 16,-5 0 0-16,5 4-1 0,0-4 0 15,-6 3 1-15,1-3 1 0,5 4 1 0,-6 0 0 16,-1 4-2-16,1-4 3 0,1-1 0 0,-1 4-1 15,0-3 0-15,-7 3 0 0,13 0 1 16,-6 0 0-16,0 1-4 0,0-1 2 0,7 1 0 16,-8-1 0-16,1 4 0 0,7-4 2 15,-7 5 1-15,6-2-4 0,-6 1 2 0,7 0-4 16,-1 0 0-16,-6 1 1 0,7-2 0 0,-1 5 2 16,-6-5 1-16,6 6 0 0,1-2 1 15,-1-2-4-15,8-2 2 0,-2 5-2 0,-5-8 1 16,6 4-1-16,6-1 2 0,-13-1-1 0,8 2 3 15,-1 0-1-15,-1 3 0 0,-4-3 3 0,-2 4-1 16,0-1 2-16,1 5-1 0,-1-5 0 16,-6 0-1-16,7 1-2 0,-7 4 1 0,-1-4-1 15,8-1-2-15,-8 1 2 0,8 0 0 0,0-1-2 16,-1 1 0-16,1-1 1 0,-1 1 0 0,1-4 0 16,5 4 0-16,-6-1 0 0,8 1 1 15,-1 0 1-15,-7-1 2 0,8 5 0 0,-2-5 1 16,-5 4 0-16,6 2-1 0,0-3 2 0,-1 1-3 15,-5 5 0-15,6-5-1 0,0 4 3 0,7 0-1 16,-8 0-1-16,2 0 0 0,4 4-1 16,-4-1 0-16,6-3-5 0,-1 3 2 0,0 2-1 15,7-2 1-15,-6 1-1 0,-1-4 3 0,7 3 1 16,0 0 0-16,-6 2 0 0,6-5 1 16,0 3 1-16,0 4 0 0,0-3 0 0,0 1 3 15,0 1 0-15,0 2-1 0,0-1 1 16,0 4-2-16,6-3 0 0,-6-2-1 0,7 5-2 15,-7-3 4-15,6-1 0 0,-6 1-2 0,7-1 1 16,0 0-1-16,5 0 1 0,-6-4-1 16,8 2-2-16,-1-2 1 0,7-3 0 0,-8 4 1 15,8-4 2-15,6-4 0 0,-6 4 1 16,5-3 0-16,2-1 1 0,-7 0-3 0,6 0-2 16,-7 1 0-16,7-1 1 0,-6-4-1 15,-1 0-1-15,1 2 0 0,6-1 0 0,-6-1 1 0,5 1-2 16,-5-1 0-16,6-3 1 0,0 5 1 15,0-6 2-15,0 1 1 0,6 0 1 0,-6-4-1 16,14 5 1-16,-7-5-2 0,-1 0 0 16,1-3-2-16,5 3 4 0,-5-3-2 0,-1 3 1 15,7 0-1-15,-6-3 1 0,0 3-2 16,-8-3 1-16,8 0 1 0,-7 3 0 16,7-3-1-16,-7-1 2 0,0 1-1 0,0 0-1 15,7-1-1-15,-7-3 2 0,7 4 2 16,-7-4 0-16,13-4 5 0,-1 1 2 0,1-1 2 15,7-3 0-15,-1-1-1 0,1-3 0 16,7 4-5-16,-8-1-2 0,1-2-2 16,-1-1-1-16,1 4-1 0,-1-4 0 0,2-1 0 15,-9 1 1-15,1 0-1 0,0 0 1 16,1 0 0-16,-8 0 1 0,1 0 1 0,-1 1-1 16,1-1 3-16,-1-4 3 0,-5 4 6 15,-1 0 12-15,-1 1 11 0,-5-2 21 16,0 1 11-16,-1 3 7 0,7-3 3 0,-6-3-8 15,6-4-9-15,6-4-20 0,1-4-14 16,-1 4-8-16,-5-4-8 0,-1 1-2 0,6-1-5 16,-13-3-1-16,7 3-2 0,-6-4-1 15,7-2-2-15,-8 3-2 0,0-4 5 0,-6 4-2 16,7-5 4-16,-7 5-2 0,0-4-1 16,-7 4 0-16,7-1-3 0,1 1 4 15,-8-4-3-15,0 4 2 0,1-4-2 16,0 0 0-16,-1 0-1 0,-6 0-1 0,6-4-1 15,-6 0-1-15,7-3 2 0,-7 0 0 0,6-1 0 16,-6 2-4-16,7-2 3 0,0 1-1 16,-7 4 2-16,0-1-1 0,0 0 0 15,0 4 3-15,-7 3 0 0,0 1 0 0,7 0-4 16,-6 3 1-16,-7 1 1 0,7-1-1 16,-8 0-1-16,8 4 0 0,-7-3 2 0,-7 3 0 15,7-4 0-15,-6 0-1 0,-1 1 0 16,1 0-2-16,-13-5 1 0,5 1-1 0,-5-5-3 15,-1 5 4-15,-6-4 2 0,-7 4 0 16,8-4-1-16,-8 0-1 0,0 4 0 0,-6-4-3 16,6 0-5-16,-5 1 1 0,-2 2 2 15,1-3 1-15,7 3 4 0,-8 1 2 0,8 7 7 16,-1-4-1-16,1 8-3 0,5 0-2 0,1 3-4 16,0 4-9-16,7 4-28 0,-7 3-40 15,7 8-48-15,-2 0-48 0,2 3-49 16,6 7-42-16,6 5-35 0,1 3-36 0,12 4 9 15,1-1 27-15,12 4 40 0</inkml:trace>
  <inkml:trace contextRef="#ctx0" brushRef="#br0" timeOffset="169078.67">6727 6121 51 0,'0'-11'219'0,"-7"0"15"0,1-3 4 15,0-1-91-15,-8 0-37 0,2 1-17 16,-1-1-9-16,-7 0-11 0,7 1-4 0,-6 0-8 16,-1-2-12-16,1 2-6 0,-1-4 5 15,-6 3 5-15,6 0 6 0,-13 1 2 16,8-5 1-16,-1 4-2 0,-7 1-9 0,-6-1-7 16,6 1-9-16,-12-1-7 0,6 0-1 15,-13 1 1-15,6 3 1 0,1-1 1 16,-8 1 1-16,2 1 3 0,5 2-4 0,-7-3-5 15,8 4-1-15,-1 4-6 0,1-5-3 16,-1 1-6-16,1 3-2 0,0 0-2 16,5 1-2-16,1-1 0 0,0 0 1 0,-1 1-1 15,8 3 0-15,-7 0-2 0,0 0 0 16,7 0-1-16,-8 3 0 0,1 1 2 16,0 0-1-16,-7-1-1 0,7 5 0 0,-6-1 0 15,-7 4 0-15,-1-4-1 0,2 4-1 16,-1 0 0-16,-7 4-1 0,0-4-2 15,7 4 2-15,-6-1 0 0,6 1 3 16,-1 3-1-16,8-3 0 0,-1-1 2 0,1 1-1 16,5 3 0-16,1-3-1 0,7 0 0 0,-1-1 1 15,1 1 2-15,6 0 0 0,-7 3 0 16,7 0-1-16,0 1 0 0,0-1-1 16,0-3-2-16,6 7 2 0,-6-4-1 0,7 8 0 15,-7-4 2-15,6 3-1 0,0 5 1 16,1 3-1-16,-1-4 0 0,1 8-2 15,0-2 0-15,-1 3 2 0,1 2-3 0,5 4 2 16,-5 0 1-16,-1 4 0 0,0 3 1 16,2 0-1-16,4 0 0 0,-5 4-2 0,5-4-2 15,2 5 3-15,-2 3-1 0,8-5 0 16,0 4 2-16,-1 2 4 0,7-2 2 0,-6 1-3 16,12-4 0-16,-6 3 0 0,7-3-1 15,5 4-1-15,2-7-1 0,5 2 1 16,1-3 1-16,6 1 1 0,0-5 4 0,7 1 0 15,5 0 0-15,1-4 3 0,7-1 0 16,7-2-1-16,-2-1 0 0,8 0-1 16,0 0-1-16,6-3 0 0,0 4 0 0,7-5 0 15,6 2 0-15,0-3 1 0,6-1 0 16,-5-5 1-16,6-4-3 0,-8 2-4 0,2-9 0 16,-8 3-2-16,8-6 4 0,-8 0 1 15,0-4 1-15,2-4 3 0,-8 1 0 16,6-5-2-16,0-3-2 0,-5 0-1 15,6-3-3-15,-1-5 2 0,0 1-1 0,2-4 4 16,-2 0-1-16,0-4 0 0,2 1 2 16,-8-1-1-16,0-3-2 0,0-1-3 15,0-3 0-15,-7 0-2 0,7 0-2 16,-6-4 5-16,0 1 1 0,-1-1-2 0,1-7 1 16,6 4 1-16,-6-8 2 0,-7 0-2 15,7-6 0-15,-1-1 5 0,0-8 2 16,-5-3 2-16,6-3-3 0,-1-1 1 0,1-7-1 15,-8 4 0-15,-4 0 4 0,-2-3 4 16,-13-2 6-16,1 5 0 0,-13-4 0 16,-7 0-3-16,-13 0-3 0,-13 0-6 15,-14-4 0-15,-5 0 2 0,-13 1-2 0,-14-4-1 16,-6-1-2-16,-7 5 3 0,-6-1-5 16,-13 8-17-16,0 0-37 0,-13 3-54 15,-14 8-68-15,-12 7-72 0,-13 7-68 0,-1 7-64 16,-12 9-37-16,0 7 14 0,-7 6 48 15,-7 5 59-15</inkml:trace>
  <inkml:trace contextRef="#ctx0" brushRef="#br0" timeOffset="170410.63">2253 7315 92 0,'20'-14'132'0,"-1"-1"0"0,-6 1-5 16,0-1-12-16,0-3-10 0,0 3-9 0,-7-3-7 15,2 0-3-15,-2-2 2 0,0 3 2 0,-6-5-3 16,0 3 2-16,0-2-3 0,-6-1-5 16,6 3-6-16,-6-3-6 0,-8 0-6 0,1 1-8 15,0-2-8-15,0 1-5 0,-7 0-6 0,1 1-7 16,-7-2-4-16,0 2-2 0,0-2-1 15,-7 5 0-15,7-4 1 0,-6 0-2 0,-1 4 0 16,1-1 2-16,-1 1 3 0,1 3 7 16,-1 1 6-16,7-1 2 0,-7 4-1 0,7 0-3 15,0 4-11-15,-7-4-10 0,7 4-8 0,-6-1-5 16,-1 5-1-16,1 0-3 0,-1-1-1 16,-6 4 2-16,1 0-1 0,-9 4-1 0,9-1-2 15,-9 4-3-15,2 0-2 0,-7 4-3 16,0 4-2-16,0 0 0 0,0 3 2 0,-7 4 2 15,0 0 2-15,1 8-1 0,-1-1 2 16,1 0 1-16,-1 0 1 0,7 4 2 16,6 0-2-16,1 4 3 0,0 3 0 15,5 4 1-15,1 4 0 0,7 3-2 0,-1 4 1 16,1 3-1-16,5 1 1 0,1 7-1 16,0 0 1-16,7 4 0 0,-1-1-1 0,0 0 2 15,1 5-2-15,6-4 2 0,0-1 1 16,0 4 0-16,0 1 1 0,7-1 3 0,-8 4-1 15,8-1-1-15,-1 1 0 0,1 1-2 16,6-2 0-16,0 2-3 0,0-1 0 16,0-4 2-16,6 1 0 0,7-2 2 15,1-2 4-15,-2-1 1 0,14-2 1 0,1 2 2 16,5-4 1-16,1 2-1 0,5-1 0 0,9-4-1 16,4 0 2-16,1 1 1 0,1-5-3 15,6 2 0-15,-1-7 1 0,1-1-2 16,6 0-2-16,-6-5-1 0,6 1 0 0,0-4 2 15,6-8 1-15,-6 1 1 0,0-4 0 0,7-5 1 16,-7-1 1-16,7-5 0 0,-1-4-1 16,8 0 1-16,-8-3-1 0,1 0 0 0,0-4-2 15,-1 1-1-15,-6-2-3 0,1 1 2 16,-1-4-2-16,-6 0 1 0,-2 1-2 0,2-4 1 16,-7-1 0-16,7 0 4 0,-6-3 6 15,5-3 4-15,0-4 10 0,8-4 7 0,-1-7 6 16,6-5 3-16,1-6-1 0,0 0-2 15,6-8-8-15,0 0-5 0,0-3-6 0,-6 0-5 16,-1 0-3-16,-6-1-2 0,-6-3 4 16,-6 1 5-16,-2-2 8 0,-5 1 7 0,-7-3 10 15,-7 0 15-15,1-1 10 0,-7 0 6 16,0 1 2-16,-6-1-5 0,-7-3-4 0,-1 3-13 16,2-7-12-16,-1 0-9 0,-13 0-9 15,6-7-6-15,-6 3-4 0,0-3-3 16,-6-4-1-16,-1-4-10 0,1 1-1 0,-8-5 1 15,2-2 1-15,-8-5-2 16,1-7-2-16,-7 0 5 0,0-4-3 0,-7-2-2 16,1-9-3-16,-7 4-3 0,-1-4 0 15,1 4 0-15,0 0 4 0,-7 4 0 0,1 7 2 16,-7 4 1-16,7 4 2 0,-14 6-1 16,7 5-3-16,-7 2 3 0,-6 2 1 0,0 6-2 15,-7 4-3-15,0 0-1 0,-5 7-2 0,-8 1-2 16,0 6-3-16,-13 5-2 0,-6 7 2 15,0 3 2-15,-14 8-1 0,8 3 3 0,-7 8-3 16,-1 7 1-16,1 3 0 0,0 12-5 16,6 3-20-16,-6 12-41 0,7 2-57 0,-1 9-69 15,7 10-76-15,12 4-67 0,1 4-49 16,13 11-46-16,6-1-8 0,7 0 36 16,13 1 56-16,7 0 62 0</inkml:trace>
  <inkml:trace contextRef="#ctx0" brushRef="#br0" timeOffset="171336.81">1445 7378 96 0,'7'-11'293'0,"-1"-4"48"15,-6 1 40-15,7 3-74 16,-7-4-26-16,-7 4-27 0,7 3-26 0,0 1-30 0,0 0-31 16,0 3-39-16,0 1-37 0,0-1-36 15,0 0-28-15,0 4-18 0,0 0-9 0,0 0-4 16,0 0-1-16,0 0-8 0,0 0-18 0,7 4-21 16,-7 0-25-16,0-1-34 0,7 1-37 15,-7 0-34-15,0-1-25 0,6 1-21 0,-6-1-13 16,6 1-9-16,1 3-20 0,6-3-18 0,-7 3 12 15,1 2 26-15,-1-6 31 0</inkml:trace>
  <inkml:trace contextRef="#ctx0" brushRef="#br0" timeOffset="171502.7">1882 7474 203 0,'13'7'246'0,"0"-4"19"0,-7-3-77 16,8 0-47-16,-8 0-36 0,0 0-28 0,-6 0-25 15,7 0-17-15,-1 0-14 0,1 0-10 16,0-3-18-16,-1 3-27 0,0 0-31 0,8 0-33 16,-2 3-47-16,2-3-65 0,-1 4-27 15,-1 3-1-15,-5-3 19 0</inkml:trace>
  <inkml:trace contextRef="#ctx0" brushRef="#br0" timeOffset="171654.12">2194 7788 88 0,'14'8'246'16,"-8"-5"22"-16,-6 1-2 0,0 0-93 0,6-4-56 16,-6 0-39-16,0 3-31 0,0-3-42 0,0 0-38 15,0 4-34-15,7-4-33 0,-7 7-44 16,7-3-63-16,-7 3-20 0,0 4 3 0,0-3 14 16</inkml:trace>
  <inkml:trace contextRef="#ctx0" brushRef="#br0" timeOffset="171801.97">2188 8052 111 0,'6'4'274'0,"-6"-4"26"16,0-4 15-16,6 4-101 0,-6-3-74 0,0 3-49 15,0-4-31-15,8 4-28 0,-8 0-27 16,6 0-28-16,-6 0-33 0,6 4-36 0,1-1-41 16,6 4-52-16,0 1-57 0,-7 2-20 15,8 2 8-15,-8 2 23 0</inkml:trace>
  <inkml:trace contextRef="#ctx0" brushRef="#br0" timeOffset="171956.63">2585 8151 85 0,'13'-4'272'0,"0"0"26"16,0 4 16-16,-7-3-102 0,2-1-66 16,-2 4-58-16,-6-4-41 0,6 4-47 0,-6 0-38 15,6 4-25-15,-6 0-25 0,-6 3-30 16,6 4-42-16,-12 5-51 0,4 5-20 0,-4 1-3 15,-8 4 11-15</inkml:trace>
  <inkml:trace contextRef="#ctx0" brushRef="#br0" timeOffset="172116.91">2149 8671 2 0,'-14'11'235'0,"2"-4"29"0,-2-3 25 0,8-4-73 15,0 0-50-15,6 0-40 0,-7-7-35 0,7 3-27 16,7-3-25-16,-7-1-18 0,6 1-11 15,0-4-20-15,8 4-26 0,-8 0-37 0,0 3-33 16,2 0-39-16,-2 1-50 0,0-1-49 16,-6 0-8-16,0 4 17 0,0 0 23 0</inkml:trace>
  <inkml:trace contextRef="#ctx0" brushRef="#br0" timeOffset="172271.3">1914 8525 206 0,'-6'-15'235'15,"-7"0"21"-15,6 1-79 0,1 3-46 16,-7-5-27-16,6 6-21 0,0-1-23 0,1 4-20 0,0 0-28 16,-1-1-37-16,0 1-44 0,7 3-45 15,-12 4-51-15,5 0-56 0,-6 4-24 0,-6 3 9 16,-1-3 26-16</inkml:trace>
  <inkml:trace contextRef="#ctx0" brushRef="#br0" timeOffset="172442.54">1133 7895 114 0,'-14'-23'204'0,"2"2"11"16,-8-2-66-16,14 5-54 0,-1 0-35 0,1 3-24 16,6 4-19-16,6-1-18 0,1 6-25 15,6-2-29-15,6 8-48 0,1 0-56 16,-1 12-28-16,7-1-9 0</inkml:trace>
  <inkml:trace contextRef="#ctx0" brushRef="#br0" timeOffset="172622.31">1667 8627 116 0,'13'26'186'0,"-6"-1"5"0,-1-6-79 15,0 3-52-15,8-8-31 0,-2 4-11 0,1-2-11 16,13 2-11-16,-6-4-16 0,13 1-33 0,-7 0-58 16,13-1-40-16,-7 4-19 0,7-3-5 0</inkml:trace>
  <inkml:trace contextRef="#ctx0" brushRef="#br0" timeOffset="172797.36">2656 9610 101 0,'14'18'185'15,"-1"-8"-9"-15,0 1-57 0,-6-3-51 0,5-2-31 16,2-1-18-16,5 2-14 0,1-7-24 16,-2 4-50-16,2-4-58 0,7-4-32 15,-8 4-16-15</inkml:trace>
  <inkml:trace contextRef="#ctx0" brushRef="#br0" timeOffset="172970.09">3321 9345 158 0,'13'-14'278'0,"-7"-1"17"0,-6-4 5 0,7 9-121 15,-7-5-78-15,0 4-51 0,7 4-61 16,-7-1-49-16,0 5-44 0,6-1-48 0,0 0-68 15,2 4-32-15,4 0 11 0,-5 0 18 16</inkml:trace>
  <inkml:trace contextRef="#ctx0" brushRef="#br0" timeOffset="173137.37">3477 8803 103 0,'-6'-22'303'0,"-7"-3"34"16,0-5 23-16,-1 8-74 15,2-4-79-15,5 8-51 0,-6 0-46 0,7 3-36 16,-1 4-59-16,1-1-56 0,6 9-55 0,0 0-53 16,0 3-54-16,6 3-74 0,1 0-26 15,-1 9 2-15,-6-1 17 0,0 4 35 16</inkml:trace>
  <inkml:trace contextRef="#ctx0" brushRef="#br0" timeOffset="173298.11">3171 8898 12 0,'-12'19'304'0,"-2"-5"45"0,1-6 27 16,6-2-22-16,-5-1-127 0,5 2-82 15,-6-3-84-15,13-1-68 0,-7 4-46 16,1 1-41-16,6 6-43 0,0 1-45 0,-6 7-50 16,6 0-39-16,0 3-13 0,-7 1 9 15,0-4 28-15</inkml:trace>
  <inkml:trace contextRef="#ctx0" brushRef="#br0" timeOffset="173450.95">2995 9378 138 0,'0'8'285'0,"-6"-5"20"0,6-3 13 0,-6 4-117 16,6-4-72-16,0 0-56 0,-7 0-57 15,7 0-56-15,0 0-50 0,0 0-60 0,7 3-84 16,-7 1-41-16,6 0-1 0,-6-1 25 15</inkml:trace>
  <inkml:trace contextRef="#ctx0" brushRef="#br0" timeOffset="175305.68">10804 9964 1 0,'-6'-14'91'0,"-1"-1"-9"15,1 4-10-15,-1 0-6 0,7 0-1 16,0 3-4-16,0-2 5 0,0-1-1 0,0 0 6 15,0 0 3-15,7 3 3 0,-7-6 4 16,6 3 3-16,1-4 4 0,-7 1 11 16,6-1 9-16,-6-3 1 0,7-1 8 15,-7 1-4-15,-7-1-7 0,7 1-11 0,-6-4-2 16,-1 0-1-16,-6-4-8 0,1 1-1 16,-8-4 0-16,-6-1-1 0,-1 1-7 0,-11-4 0 15,-1-4 1-15,-14 4-3 0,-5-3-4 16,-1-2-1-16,-12 3 1 0,-8-2-4 15,1 4 1-15,0-3 5 0,0 2 4 16,-7 5-1-16,7 0-4 0,0 7-8 0,-1 0-9 16,2 3-18-16,4 8-13 0,-4 4-9 15,5 7-6-15,-6 4-6 0,7 6-4 16,-2 6 2-16,2 6-5 0,0 7 0 16,6 0-1-16,-8 11 1 0,15 4 1 0,0 11 5 15,-1 4 4-15,13 3 1 0,1 8 0 16,5 3-1-16,15 4 1 0,-1 4-5 15,6 0-1-15,7 2 0 0,6-2-2 16,7-4 1-16,7 0 0 0,6-4 2 0,7-3-2 16,6-4 1-16,6-4 0 0,13 0 2 15,2-7-2-15,4 0 0 0,14-7 0 0,0-5-5 16,7-2 2-16,13-12 0 0,6-3 3 16,7-4 1-16,6-11 0 0,13-3 0 15,7-8 0-15,0 0-1 0,-1-8-3 16,-5 4 1-16,-1-7 1 0,-7 4 1 0,2-4 1 15,-15 0 2-15,1-4 2 0,-7 4-2 16,-6-3 1-16,-8-1 1 0,2-7 0 16,-1 4-3-16,-6-8 0 0,-1-3 1 0,8-5-1 15,-8-5 2-15,0-6-3 0,-6-9 2 16,0-5-1-16,1-7 0 0,-14-3-1 16,0-5-3-16,-13-2 2 0,1-2 1 15,-21 1 4-15,-6-4-1 0,-6 5 0 0,-21-5 2 16,-5 4-1-16,-13-3-4 0,-21 3-5 15,-5 4 0-15,-7-1 1 0,-14 5-3 16,-5 6 4-16,-1 5 1 0,-6 3-2 0,-7 7-14 16,-6 11-27-16,-7 2-36 0,-6 8-51 15,-13 13-52-15,-14 6-51 0,-6 16-32 16,-12 10-23-16,-14 15-5 0,-13 7 12 0,0 15 11 16,-6 11 12-16,-1 8 1 0,14 6 6 15,7 4 19-15,18 1 26 0</inkml:trace>
  <inkml:trace contextRef="#ctx0" brushRef="#br0" timeOffset="177819.51">12556 11162 44 0,'19'-11'128'0,"-5"1"-2"15,5-2-4-15,1 1 1 0,-8 0-7 0,8 0 2 16,-6 0 3-16,-1 0-3 0,-7 1-3 16,0 2-10-16,8 1-10 0,-14-5-3 15,6 5-8-15,-6 0-7 0,6-4-1 0,-6 0 3 16,0 1 7-16,0-2-3 0,-6-3-1 15,0 0 0-15,-8-3-1 0,8 1-4 16,-13-6-2-16,-1 1 0 0,-6-4-3 16,0 5 3-16,-7-5 0 0,1-3 3 0,-7 3-4 15,-7 0 0-15,1 1-2 0,-2 3 2 16,-4-4 4-16,-1 4-3 0,7 0-3 16,-8 4-6-16,7-1-6 0,-5 1-10 15,4 7-13-15,9-3-11 0,-8 3-9 0,0 0-8 16,0 3-5-16,1 5-5 0,-1-1 0 15,-5 4 0-15,5 0-1 0,-6 4-1 16,0 3 1-16,6 0 0 0,1 1-2 16,-2 3 0-16,2 0 4 0,7-1 0 0,-9 1-3 15,9 4 2-15,-1 0-1 0,-1-1-1 16,1 0 0-16,0 9 3 0,1-4 3 0,-2-1 2 16,1 7-1-16,0-3 2 0,0 4-2 15,7 0-1-15,-2-1-2 0,-4 5-1 16,5-1 1-16,7 4-3 0,-7 0-1 15,7-1 0-15,1 5 0 0,-1 0 1 0,6 4 0 16,0 2 1-16,1-3 0 0,5 9-2 16,2-6 0-16,-1 5 0 0,0-4 1 15,0 3 1-15,6 1 1 0,0 4 0 0,1-5 3 16,0 4-2-16,-1 1 3 0,0 2 0 16,7-2 1-16,0 3-1 0,7 0-4 15,0-1 0-15,-1-3-2 0,7 5 0 16,7-5 0-16,-7 0 0 0,12 1 0 0,2-1 2 15,5-3 0-15,8-5-1 0,-1 2 3 16,12-5 1-16,-5-4 1 0,13-3 1 16,0-3 2-16,6-1-3 0,0-7-2 15,6-4-1-15,8-3-4 0,-2-4 0 0,2-4 3 16,-2-3 0-16,8-1 0 0,-6-3 1 16,-1-3-1-16,7-4 5 0,-1 0-1 15,1-8 1-15,-1 0-1 0,7-3-1 0,1-4 4 16,5 0-3-16,2-4-3 0,-8 0 0 15,-1 1 2-15,1-4-1 0,-6-4-2 16,-6-1-2-16,-1 2-1 0,-6-5 2 16,-7 1 1-16,-6-5-2 0,-1-3 4 0,-6 0 0 15,-6 0 3-15,-1 0-1 0,-13-3 0 16,1-5 3-16,-1 5-5 0,-12-8 1 16,0 3-2-16,-7-6 2 0,-7-4-2 15,-6-4 2-15,-6-4-1 0,-7 0 2 0,-7-3 1 16,-6 0-2-16,-6 0-2 0,-7-4 3 15,-14-1 3-15,1 5 5 0,-6-4 8 16,-8 8 7-16,-5-5 13 0,6 9 3 0,-14-2 1 16,8 9-4-16,-7 0-8 0,0 10-6 15,-1 0-10-15,-5 11-6 0,-7 9-10 16,0 5-32-16,-20 12-52 0,-7 11-78 16,-12 11-90-16,-20 15-88 0,8 14-68 0,-8 8-38 15,0 11-28-15,6 6 1 0,8 13 51 16,-1 2 66-16,13 1 63 0</inkml:trace>
  <inkml:trace contextRef="#ctx0" brushRef="#br0" timeOffset="180783">10823 11928 57 0,'14'-4'174'0,"-1"-3"-14"0,-6 0-29 16,5 3-18-16,-5 1-7 0,-1-2 4 0,-6-2 2 15,7 3 5-15,-7 1 1 0,0-1 0 16,0 0-3-16,0 4-13 0,0-3-11 16,-7-1-14-16,1 4-11 0,-1-3-15 15,-5 3-12-15,-8 0-6 0,-6 3-5 0,0 4 3 16,-13 8 5-16,-7 8 13 0,-12 2 15 16,-8 4 22-16,-5 8 22 0,-21 7 25 15,1 4 21-15,-13 6 12 0,-1 5 7 16,-5 3-3-16,-1-2-11 0,-6 1-18 0,7 1-16 15,5-3-17-15,-5-4-18 0,19-3-17 16,-1-9-17-16,14 1-17 0,6-11-21 16,14 0-55-16,13-7-74 0,5-4-85 15,7 0-83-15,7-8-84 0,13 5-74 0,1-8-43 16,5 1-26-16,7-9 32 0,0-3 55 16,7-8 71-16</inkml:trace>
  <inkml:trace contextRef="#ctx0" brushRef="#br0" timeOffset="181150.82">8296 12489 11 0,'-6'-7'122'0,"6"-1"-38"0,6 4-33 16,-6-4-11-16,14 1-5 0,-1 4 6 15,0-5 5-15,6 1 8 0,1 3 7 0,6-2 8 16,-7 1 7-16,7 5-1 0,-6 0 7 16,6 5 8-16,-7-2 9 0,-5 8 5 15,-1 0 2-15,0 7 6 0,-7 8 3 16,-6 0 1-16,0 3-3 0,-6 4-6 0,-1-1-5 16,-6 5-10-16,-7 0-9 0,1 0-14 15,6-2-14-15,-13-1-12 0,13 3-12 16,-7-4-8-16,1 1-7 0,6-6-2 0,6 1 0 15,1-3-1-15,6-4-1 0,6 0 0 16,8-8-2-16,5-2-6 0,13-5-5 16,1-3-16-16,7-8-46 0,5 0-61 15,-6-6-71-15,0 2-83 0,0-3-89 16,-6-4-34-16,-13-3 20 0,-14-4 47 0</inkml:trace>
  <inkml:trace contextRef="#ctx0" brushRef="#br0" timeOffset="183247.03">3881 12357 96 0,'6'-7'138'0,"-6"-1"-27"0,0 1-19 0,0 4-8 16,0-9 0-16,0 8 0 0,7-3-3 15,-7-1-5-15,0 5-1 0,0-1-3 0,0 1-3 16,0-1-6-16,0 0-2 0,0 1 0 16,0 3-1-16,0-4-3 0,0 4-5 15,0 0-3-15,0-4-4 0,0 4-2 16,0 0 4-16,-7 0 5 0,7 0 4 0,0 0 7 15,0 0 7-15,0 0 2 0,0 0-1 16,-6 0-2-16,6 4 0 0,0-4-5 0,0 0-4 16,0 0-7-16,0 0-7 0,0 0-10 15,0 0-9-15,0 0-6 0,0 0-9 16,0 0-5-16,0 4 0 0,0-4-5 0,-6 0-1 16,6 0 0-16,0 0 1 0,0 0 0 15,0 0-2-15,0 0 1 0,0 0-1 0,0 0 0 16,0 0 1-16,0 0-1 0,0 0 1 15,0 0-2-15,0 0 2 0,0 0-1 16,0 0-2-16,0 0 1 0,0 0 1 0,0 0 0 16,0 0 1-16,0 0-1 0,0 0 0 15,0 0 1-15,0 0 0 0,0 0-1 0,0 0-2 16,0 0 3-16,0 0 1 0,0 0-2 16,0 0 3-16,0 0-1 0,0 0 4 15,0 0 0-15,0 0 2 0,0 0 5 0,0 0 2 16,0 0 5-16,0 0 0 0,0 0-4 15,0 0-3-15,-7 0-3 0,0 3-3 16,1 1-6-16,-7 7-1 0,0 3 0 16,0 9 0-16,-7 9 0 0,1 9-2 0,-7 10 1 15,0 4-1-15,0 8 0 0,6-1-1 16,-5 4 2-16,5 3 0 0,-7-3 1 0,15-3 0 16,-8-1 1-16,0-8 0 0,7-2-1 15,7-4 0-15,-7-12-2 0,6 1-1 0,1-11-1 16,0-4 2-16,6-4 8 0,0-4 14 15,-7-3 9-15,7-7 7 0,7-4 3 16,-7-10-2-16,6-9-9 0,0-10-9 0,1-4-8 16,6-8-3-16,-7 1-3 0,1-8-1 15,-1 0 2-15,8-3-3 0,-8-3-1 0,0-2-3 16,8 2 1-16,-8-2-1 0,7 5 1 16,0 0 1-16,0 3-1 0,7 1 1 15,-8 3 0-15,8 3 1 0,0 5-1 0,-7-1-2 16,7 11 1-16,-1 1 0 0,1 6 0 15,-2 1 0-15,-4 7-3 0,6 0 1 16,-1 8 0-16,1 3 0 0,-8 0 2 0,8 11 2 16,-1 3 4-16,-5 4 2 0,6 9 3 15,-8 5 3-15,1 8 4 0,1 4 4 0,-8 4 1 16,0 0 3-16,-6-1 3 0,0 1 4 16,-6 3 2-16,-7-3 2 0,0 3 2 0,-6-3 1 15,-7 0-1-15,-1-1-1 0,1-3-7 16,-6-4-4-16,-1 1-5 0,1-8-7 15,-1-1-3-15,1-6-5 0,-1 0-3 0,7-8-1 16,0-3-2-16,-1-5-1 0,9-2-8 16,-2-4-9-16,6-4-20 0,8-7-19 0,6-4-11 15,0-8-9-15,13-7-3 0,6-3 1 16,7-7 12-16,7-5 14 0,6-3 9 0,7 0 9 16,-1-7 8-16,14 3 8 0,-7-3 6 15,7 4 4-15,0-2 4 0,-1 6 2 16,-6 3-1-16,0 3-1 0,0 4-4 0,-13 4-3 15,0 7-3-15,-13 4-3 0,0 3 7 16,-6 4 17-16,-7 4 13 0,1 0 12 0,-14 7 7 16,0 3 2-16,-8 4-4 0,-4 8-10 15,-2 7-8-15,-5 0-1 0,-1 0 0 16,1-1-3-16,-1 1 2 0,1-3-5 0,6-1-4 16,7-3-7-16,-8-4-7 0,8 0-6 15,-1 0-8-15,7-4-4 0,0-3-6 16,0-1-7-16,0 1-5 0,7 0 3 0,-1-4 6 15,0-4 4-15,2 0 9 0,-2 1 11 16,0-4 13-16,1 3 9 0,0-3 4 16,-1 3 7-16,-6 0 0 0,0 4 1 0,6 0-7 15,-6 0-6-15,0 0-3 0,7 4-4 16,-7 3-4-16,0 4 1 0,6 4 2 16,-6-1-1-16,7 8-2 0,0-3-11 0,-1 3-16 15,7-4-30-15,-6-3-37 0,5-1-32 16,1-3-38-16,7-3-26 0,0-5-21 0,6-3-2 15,-1-7 8-15,2-8 11 0,-1-6 26 16,6-9 29-16,-6-7 33 0,1-3 30 0,-1-7 28 16,0-9 23-16,-13 2 17 0,7-5 24 15,-8 0 19-15,1 1 33 0,0 4 33 16,-6 2 42-16,-1 8 36 0,1 7 7 0,0 4 2 16,-7 7-21-16,6 4-29 0,-6 8-40 15,0 3-36-15,-6 7-25 0,6 8-17 0,-7 10-8 16,0 12-6-16,-6 7-2 0,7 8-2 15,-1 2-3-15,-6 8 1 0,7 5-1 16,-8-2 0-16,8 1-7 0,0-4-15 16,-1 1-24-16,1-9-27 0,-1-2-39 0,7-4-37 15,-7-8-30-15,7-4-4 0,0-7 10 16,0-2 24-16,7-9 31 0,-7-7 37 0,7-11 35 16,-7-4 25-16,6-3 19 0,1-8 15 15,-7 1 18-15,6-1 17 0,-6 1 10 16,6 2 1-16,-6 5-7 0,8 0-5 0,4 3-13 15,-6 1-14-15,8 3-9 0,5 0-5 16,1-1-2-16,0 6-1 0,5-2-2 0,7 1 0 16,-5 3 0-16,5-3 2 0,-6 4 0 15,7-5 0-15,-7 4 0 0,-6 0-2 16,-1-3 12-16,1 3 29 0,-8 1 45 0,2 3 42 16,-8-4 33-16,-6 0 27 0,7 1 22 15,-7 3-8-15,-7-4-29 0,1 4-30 0,0 0-29 16,-8 0-21-16,8 4-33 0,-7-1-20 15,6 5-19-15,1-1-10 0,-7 0-7 16,7 1-5-16,-2 0-6 0,8-1-9 0,0 0-11 16,0 0-12-16,0 1-10 0,8-2-6 15,-8-1-2-15,12-2 3 0,-5 1 8 16,-1-4 9-16,1 3 10 0,0-3 6 16,-1 0 10-16,0 0 5 0,-6 0 12 0,6 0 9 15,-6 0 3-15,8 4 1 0,-8-4-5 16,0 4-1-16,0-1-8 0,0 1-6 0,6 3-9 15,-6 4-29-15,0 1-45 16,6 2-55-16,-6 4-60 0,14-3-63 0,-8 0-66 16,7-4-54-16,0 0 0 0,6-8 34 0,1-3 47 15</inkml:trace>
  <inkml:trace contextRef="#ctx0" brushRef="#br0" timeOffset="183524.1">5926 11679 87 0,'7'-18'412'0,"-14"-1"55"0,7 5 28 16,-13 0 16-16,7 2-196 0,-8 8-114 15,2 4-86-15,5 7-33 0,-6 8-2 0,-6 14-2 16,5 12 4-16,2 6 3 0,-2 12-4 15,1 7-19-15,7 4-28 0,-8 7-15 16,14 3-19-16,-6 1-51 0,0-1-66 0,6-2-68 16,0-5-73-16,-6-8-69 0,6-6-58 15,0-7-42-15,-8-5 1 0,2-10 38 16,0-12 56-16,-1-6 61 0</inkml:trace>
  <inkml:trace contextRef="#ctx0" brushRef="#br0" timeOffset="184472.56">5613 12401 247 0,'-12'-41'299'0,"5"9"30"0,0 2-52 16,7 4-65-16,-6 4-47 0,12 0-34 0,1 4-26 16,6-1-19-16,7 1-12 0,6 0-7 15,7 3-7-15,-1 1-13 0,7-1-13 0,0 4-11 16,0 0-8-16,0 8-3 0,0-5-5 16,-6 8 4-16,-1 0 6 0,-6 4 18 15,1 3 22-15,-9 4 19 0,-4 4 19 16,-1 7 10-16,0 3 0 0,-6 9-14 0,-7-2-18 15,6 5-21-15,-6-4-16 0,0 4-14 16,0-8-9-16,0 0-6 0,0-3-3 16,0-4-3-16,6-4-3 0,-6-3-3 15,0 0 4-15,0-8 1 0,0 0 4 16,0-3 3-16,0-4 2 0,0-7 3 0,0-4-2 16,7-8-3-16,-7-7-4 0,0-3-2 15,7-4-1-15,-1 1-3 0,0-2-1 0,1 1 0 16,6 0 3-16,-6 0-2 15,12 4 0-15,-6 3 0 0,7 1-1 0,-1-1-8 16,1 8-8-16,6 0-9 0,-7-1-6 16,1 7-5-16,6 2-6 0,-6 2 0 15,-1 1 2-15,-6 4 6 0,0 3 5 16,1 0 6-16,-8 0 9 0,0 3 11 0,-6 1 8 16,0 3 6-16,0 7 4 0,-6-2 3 15,0 7 5-15,-8-1-3 0,8 0 1 16,-8 0-4-16,8-3-1 0,-7 3-5 0,7-7-5 15,6 1-7-15,-7-1-15 0,7-4-15 16,-7 0-14-16,7-3-12 0,0-1-4 0,7-3-3 16,-7 0 7-16,7-3 13 15,6-4 15-15,-7-4 11 0,0 0 8 0,8-4 21 16,-8 0 26-16,0 4 25 0,2 0 18 16,-2 4 12-16,-6-1 8 0,6 1-6 15,-6 3-20-15,7 1-21 0,-7-1-17 16,0 4-12-16,0 0-11 0,0 4-6 0,6 3-3 15,-6 4 0-15,0 0-4 0,0 4-24 16,7 3-30-16,-7 1-43 0,6-1-47 16,1 0-52-16,-7-3-52 0,6 3-26 0,0-7-9 15,2 0 12-15,-2-4 21 0,0-3 31 16,7-8 37-16,-6-3 44 0,6-4 41 16,-7-7 44-16,1-1 44 0,0-2 39 15,-1-6 38-15,0 2 28 0,1-1 22 0,0 1 9 16,-7 3 3-16,6 4-4 0,-6 3-16 15,6 0-15-15,-6 4-19 0,0 4-19 16,7 3-12-16,-7 8 3 0,0 3 4 0,0 8 0 16,0 0 0-16,0 10-2 0,0 1-8 15,-7 3-16-15,7 0-10 0,0 0-6 16,0-3-3-16,0 0-2 0,0-4 0 16,0-4-1-16,0 0 0 0,0-7 1 0,0 0 7 15,0-2 5-15,0-6 3 0,7-3 2 16,-7-3 0-16,6-13-2 0,1-2-8 15,0-8-5-15,-1-7-3 0,7 4 1 16,-6-4 5-16,-1 4 7 0,0-1 13 0,8 5 12 16,-8 3 11-16,-6 4 5 0,7 3 2 15,-7 0-7-15,6 8-8 0,-6 0-9 16,0 3-5-16,0 4-3 0,6 11-2 16,-6-1-1-16,-6 8 0 0,6 5-6 0,0 3-10 15,0 7-31-15,0-4-39 0,0 1-51 16,0-1-49-16,6 0-52 0,2 0-42 15,-2-7-31-15,6-7-20 0,2-4 14 0,5-8 34 16,1-6 44-16</inkml:trace>
  <inkml:trace contextRef="#ctx0" brushRef="#br0" timeOffset="184758.8">6917 12129 41 0,'12'-36'259'16,"1"3"67"-16,-6-1 47 0,-1 2 1 0,1 6 9 16,-7 4-8-16,6 4-31 0,-6 4-51 15,0 3-58-15,0-1-71 0,0 5-65 0,0-1-46 16,0 8-26-16,0 0-14 15,0 8-13-15,-6 2-1 0,6 6 1 0,0-2-5 16,0 5 5-16,6 3-6 0,-6-4 2 16,6 4 0-16,2 3-1 0,-2-2 3 15,6 2-3-15,-4 1 6 0,4-1 2 0,-5 5 1 16,-1-4 0-16,8-1-2 0,-8 1 3 16,-6-4-4-16,0 0 1 0,0-1-3 15,-6-2-2-15,-8-1 1 0,8-3-4 16,-7-1-14-16,-1-2-28 0,-4-1-51 0,4-8-62 15,1-3-67-15,0 0-54 0,6-11-35 16,1 0-16-16,6-7 20 0,6 0 36 0,1-8 41 16,6 0 37-16,0 1 20 0,1-5 5 15,4 1-3-15,2-4 10 0</inkml:trace>
  <inkml:trace contextRef="#ctx0" brushRef="#br0" timeOffset="185472.16">7587 11814 182 0,'7'-7'260'0,"-7"-1"24"0,0 2-1 0,0-2-49 16,-7 1-22-16,0 0 6 0,1 0 4 15,0-1-6-15,-2 8-28 0,-4-4-41 16,-8 4-41-16,1 4-40 16,-1 4-21-16,-6 2-6 0,-7 9-2 0,7 2 3 0,1 5-2 15,-1 3 3-15,0 0-2 0,6-3-10 16,7 4-10-16,-7-1-10 0,14-3-3 0,0-5-6 16,-1 2-5-16,0-5-3 0,7-3-2 15,7-4-2-15,-7-1-2 0,7-6 0 16,5 0 4-16,2-8 3 0,-2-3 4 0,8-4 3 15,-1-7 4-15,-5-4 13 0,5-1 22 16,-6 2 27-16,6-1 29 0,-12 3 26 16,6 0 17-16,-7 9 0 0,1-1-14 15,-7 0-24-15,7 4-26 0,-7 3-28 0,0 1-18 16,0 6-9-16,0 5-11 0,0 6-4 16,-7 4-3-16,0 4-4 0,7 4-21 15,-6 3-33-15,6-3-53 0,0 3-80 16,0 0-90-16,0 1-82 0,6-5-62 0,8-2-51 15,-8-1-36-15,7-8 33 0,0-7 64 16,0-10 74-16</inkml:trace>
  <inkml:trace contextRef="#ctx0" brushRef="#br0" timeOffset="186275.1">7736 11426 103 0,'14'-51'339'0,"-8"2"53"0,1 10 41 16,-1 6-68-16,-6 4-73 0,6 7-84 15,-6 4-67-15,0 2-50 0,0 13-24 16,0 6-4-16,0 13 5 0,-6 13 9 0,0 7 5 16,-1 12 4-16,1 7 4 0,6 0 6 15,-7 10-2-15,0 2-5 0,1-2-3 16,0 5-4-16,6-4-19 0,0-8-28 0,0 2-16 16,0-9-16-16,0-7-26 0,6-4-30 15,-6-8-43-15,6-2-29 0,1-8-20 16,6-3-10-16,0-12 9 0,7-4 15 15,-7-10 31-15,13-4 20 0,-6-7 16 0,-1-4 15 16,7-8 13-16,-6 1 13 0,-8 0 14 16,8-4 26-16,-14 3 35 0,8 5 31 15,-14 3 31-15,6 0 29 0,-6 4 18 16,-6 3-6-16,-1 4-24 0,0 4-30 0,1 3-30 16,-14 4-26-16,8 8-21 0,-1-1-13 15,-7 7-5-15,7 1-3 0,0 0-2 16,0 3-2-16,6-3-5 0,7 3-6 15,0 1-19-15,0-5-27 0,7 1-33 0,0-1-26 16,5-3-18-16,8-3-16 0,0-1 3 16,5-7 17-16,-5 0 29 0,6-7 23 0,7-4 20 15,-7-8 24-15,0 1 18 0,-7-1 12 16,1-6 14-16,-1 3 33 0,-5-4 39 16,-2 0 46-16,-5 5 46 0,0-1 32 15,-1 3 23-15,0 5-4 0,-6 0-23 0,0 6-39 16,0-3-43-16,0 3-32 0,0 5-31 15,0 3-27-15,-6 0-16 0,0 3-9 16,-1 8-3-16,7 0-1 0,-7 0-4 0,7 4-1 16,0-1-1-16,0 6-3 0,0-6-3 15,7 4-1-15,0 0 2 0,-1 1 0 16,0-1 2-16,1 0 4 0,6 0-2 16,-6 1-2-16,-1-4-6 0,7-1-5 0,-13 0-6 15,7-2-1-15,-7-1-3 0,0-4-6 16,0-3-8-16,-7 3-19 0,0-3-29 0,1-4-45 15,-7 0-44-15,7-4-34 16,-1-3-34-16,7-4-11 0,0-7 7 0,0-1 30 16,7-6 36-16,-1-1 42 0,7 1 45 15,0-5 37-15,6 4 25 0,-5-3 18 0,5 3 10 16,-5 1 8-16,4 3 5 16,-4 3 11-16,-8 1 16 0,7 3 15 0,-6 5 16 15,0 3 13-15,-1-1 8 0,0 1 11 16,-6 4 15-16,7 3 7 0,-7 3 1 15,7 4-7-15,-7 4-6 0,6 3-17 16,-6 5-28-16,6-1-23 0,-6 5-30 0,0-2-43 16,7 5-49-16,-7-4-56 0,0-1-56 15,7 2-59-15,-7-5-57 0,6-3-46 16,-6-4 2-16,7-8 30 0,-1-3 42 0</inkml:trace>
  <inkml:trace contextRef="#ctx0" brushRef="#br0" timeOffset="186410.75">8479 11349 100 0,'0'-33'275'16,"-6"8"14"-16,6 2 9 0,-7 2-110 0,7 5-75 15,0 6-76-15,-6 3-70 0,6 3-77 16,-7 11-92-16,0 1-46 0,1 10-21 16,-14-3 4-16</inkml:trace>
  <inkml:trace contextRef="#ctx0" brushRef="#br0" timeOffset="187021.06">4480 13848 77 0,'-65'21'99'0,"-7"1"-6"16,14-3 1-16,-7-4 3 0,12-1 2 16,2-3 6-16,-1 0 8 0,5 0 17 0,9-4 18 15,5 1 20-15,1 0 23 0,5-5 23 16,1 0 13-16,7 1 0 0,-1-4-11 0,8 4-21 15,-2-4-31-15,8 0-35 0,0 0-29 16,6 0-14-16,6-4 2 0,14-3 16 16,6-4 21-16,13-7 37 0,12-8 38 0,28-15 27 15,18-10 9-15,27-11 1 0,26-19 0 16,32-6-17-16,27-20-30 0,32-3-36 16,19-11-35-16,20 4-32 0,7-3-27 15,-7 6-25-15,7 0-15 0,-14 4-12 0,-6 4-4 16,-13 7-11-16,-20 4-24 0,-12 10-24 15,-20 9-40-15,-13 2-60 0,-20 12-67 0,-19 7-74 16,-20 11-80-16,-19 4-71 0,-20 7-34 16,-13 8 2-16,-13-2 5 0,-12 9 15 15,-14 4-2-15,-7-1 36 0,-19 4 44 16,-6 4 46-16,-14-1 54 0</inkml:trace>
  <inkml:trace contextRef="#ctx0" brushRef="#br0" timeOffset="191139.8">4858 14247 14 0,'-6'0'20'0,"6"0"1"16,-7 0-1-16,7 0 0 0,0 0 0 16,-7 0-3-16,7 0-5 0,0 0-4 0,0 0-4 15,0 0-1-15,-6 0-2 0,6 0 0 16,0 0-1-16,0 0 0 0,0 0 2 0,0 0-1 15,0 0 1-15,0 0 2 0,0 0 1 16,0 0 1-16,0 0-1 0,-6 0 0 0,6 0 0 16,0 0 2-16,-8 0 1 0,8 4 5 15,-6-4-1-15,6 0 1 0,-6 3-1 16,6-3-4-16,-6 0-2 0,6 0-4 0,0 0-1 16,-7 4-1-16,7-4 0 0,0 0 0 15,0 4-3-15,-7-4 2 0,7 0 0 16,0 0 1-16,-6 3-1 0,6-3 1 0,0 4 0 15,-7-4 0-15,7 4 0 0,-6-1 1 16,6 1-1-16,-6-4-1 0,-2 7 0 0,8-3-4 16,-6-1-3-16,0 5-6 0,0-1-6 15,-1-3-6-15,7 3-12 0,-7 0-9 0,1-4-9 16</inkml:trace>
  <inkml:trace contextRef="#ctx0" brushRef="#br0" timeOffset="195296.43">5197 14371 112 0,'0'-3'210'0,"0"-1"13"0,0 1-54 0,0-1-46 15,0 0-28-15,0 4-12 0,0-3-9 16,0-1 0-16,0 0-3 0,0 4-6 0,0-3-5 15,-6 3 6-15,6-3 9 0,0-3 13 16,0 6 11-16,-8-3 11 0,8 0 15 0,-6-1 4 16,0 0-2-16,-1 1-1 0,0-5-1 15,-5 5-1-15,5-5-4 0,-6 1 2 0,0 3-4 16,0 1-12-16,0-4-14 0,0 3-13 16,-7 0-8-16,8 1-15 0,-8-1-13 15,7 0-4-15,0 1-5 0,-6-1-1 0,5 0 4 16,-6 4 2-16,8-3 4 0,-8 3 2 15,7-4 7-15,-7 4 4 0,8 0-7 16,-8 0-11-16,1 0-5 0,-1 0 3 0,0 0-3 16,1 0-4-16,-7 4 2 0,6-4 6 15,1 3-1-15,-7-3-2 0,6 4 2 0,-6 0-3 16,7-1-3-16,-7 1-5 0,6 3-4 16,-6-3-4-16,7 3-10 0,-8 0 0 15,1 1-5-15,6 3-2 0,-5-4 2 0,5 0 1 16,-6 4 5-16,6 1 11 0,-5-1 8 0,-1 0 8 15,6-1 2-15,-6 5 1 16,7-4-4-16,-8 4-8 0,1-1-6 0,0 1-7 16,0 3-1-16,7-3 2 0,-7 4 4 0,0-5 3 15,6 4-5-15,-7 1 4 0,9-5 0 0,-2 5-1 16,1-1-3-16,-1-4-2 0,0 5-4 16,1-1-1-16,-1-3-4 0,0 3-1 0,8 1-2 15,-8-4 2-15,7 3-3 0,-1-1-3 16,-4 1 0-16,4 2 0 0,1 2 1 0,1-4-1 15,-2 4 2-15,2 3 0 0,-8-3 1 16,7 4-1-16,6 0-1 0,-6 3-2 0,1-3 1 16,-2 3 3-16,8 0-6 0,-7-3 2 15,6 0 2-15,0-1 1 0,1 4-4 16,0-3 2-16,6 0 4 0,-6-5 0 0,6 5-2 0,-8 0-2 16,8-4 4-16,0-1-3 0,0 6-2 15,0-5 2-15,8 3 1 0,-8 1 1 16,6-1-1-16,-6 0 0 0,6 6 1 0,-6-6-3 15,6 4 0-15,1 1 1 0,0-1-2 16,6 0 3-16,-7 1 0 0,8 3 3 0,-2-4-3 16,1 4 0-16,-6-4-2 0,6 4 2 15,7-4 2-15,-8 4-5 0,8 0 3 0,-1-3 0 16,1 3 4-16,0-4 0 0,6 4-2 16,-7-4 2-16,7 1 1 0,0-1-5 0,1-4 0 15,-1 0-1-15,-1 2 2 0,1-5-1 0,0 0-2 16,1 0 2-16,-1-4-1 0,0 0 1 15,-1-3-2-15,1 0 0 0,7-1 3 16,-7 1-1-16,7-4-4 0,-1 0-1 0,8-4 1 16,-8 1 0-16,7-1-2 0,0-3 1 0,0-4 2 15,7 3 0-15,-7-3 1 0,7 0 0 16,-1-3 1-16,-6-1-1 0,1 0-1 0,-2-3 0 16,1 3-1-16,-6-3 1 0,-1 3 1 15,1-3 0-15,-1-4 0 0,2 4-3 16,-9-1 3-16,7-6 1 0,-5 3 0 0,5-8 4 15,1 1 1-15,6-4 4 0,-6-4 0 0,-1-3-1 16,7-5-2-16,0 2-5 0,1-4 2 16,-8-1-1-16,1 1-3 0,6-1 1 15,-7 4 3-15,-6-1 1 0,1 2 0 0,-1 2 2 16,-1 2 0-16,-5-2 0 0,0-3-2 16,-1 4 1-16,1-5 1 0,-8 2 0 0,2-1 2 15,-2 0 6-15,2 0 5 0,-8 0 2 16,7 0-1-16,-7-4-1 0,2 4 1 15,4-4-4-15,-6 8-2 0,-6-4 3 0,8 4 0 16,-2-4 2-16,-6 4 1 0,0-4-4 16,-6 3-1-16,6-3-6 0,-8 0 3 0,2 0 0 15,0 0 2-15,0-2 3 0,-8 4 9 16,8-1 6-16,-7-1 1 0,6 3-1 16,0-3-4-16,-5 4-1 0,6 0-6 0,-8 0-8 15,8-1-3-15,-1 4-5 0,1-3-2 16,-8 0 0-16,8 3-1 0,0 1-1 0,-8 2 2 15,8-2 0-15,-7 3 2 0,6 0 0 16,-6 0 2-16,1 4 1 0,-2-4 1 16,2 3 1-16,-2 1 3 0,1 0-2 0,0-1-2 15,0 5-2-15,1-4-1 0,-2 3 1 16,1-3-5-16,0 4 0 0,0-2 0 16,1 1 1-16,-2 4-1 0,8-3-1 0,-8 3 1 15,2 0 2-15,5 0 4 0,-6 4 2 16,6-4 2-16,-5 3 1 0,5 1 1 0,-6 0 0 15,6 0-2-15,-6-1 0 0,7 0-1 16,-1 4-1-16,-5-3-2 0,4 4-2 16,2-1 1-16,-7 1-3 0,7-1 2 0,-7 0 1 15,6 1-3-15,-5 3 1 0,4-4-1 16,-4 4 1-16,-2-3-4 0,2 3 0 0,-1 0 0 16,-7 0 0-16,7 0 0 0,0 3-1 15,-6-3 1-15,5 4-1 0,-6-1-1 16,8 1-1-16,-8-4-1 0,7 7 1 0,1-3 2 15,-2-1-1-15,-6 4-4 16,8-3-5-16,-1 4-4 0,-1-5-7 0,2 5-12 16,-2-1-17-16,-5 1-22 0,6-1-41 0,0 0-52 15,-7 1-63-15,8 3-72 0,-8 0-82 16,7 3-80-16,-1-3-56 0,2 4-38 0,6-4-31 16,-1 0 14-16,0 1 64 0,7-2 88 0,-6-3 92 15</inkml:trace>
  <inkml:trace contextRef="#ctx0" brushRef="#br0" timeOffset="199568.54">2780 14294 195 0,'0'-7'252'0,"0"0"26"0,0 0-53 16,0 3-35-16,0-3-20 0,0 3-9 0,0 0 1 16,0 1 3-16,0-1-1 0,0 4-5 15,0-4-10-15,0 4-11 0,0-3-12 16,0 3-12-16,0 0-7 0,0 0 1 0,-6 0 0 15,6 0 0-15,0 3-7 16,0-3-7-16,0 0-16 0,0 0-16 0,-6 4-19 16,6-4-12-16,0 4-10 0,0-1 6 0,6 8 13 15,-6 0 7-15,12 7 8 0,-4 4 1 16,-2 1 1-16,0 6-12 0,8-4-17 0,-1 8-12 16,-1 0-5-16,2 1-3 0,-2-2-2 15,2 5-1-15,-1-4-3 0,-7 0 0 0,8 0 3 16,-2-4-6-16,-6 4 2 0,2-4 0 0,4-3 3 15,-5-4 0-15,-1 0-2 0,1 0 4 16,-7-7-3-16,7-1-2 0,-7-3-1 16,6-4-1-16,-6 4 3 0,6-6-2 0,-6 1 4 15,0-1 4-15,6-2 8 0,-6-3 14 16,0 0 13-16,8-3 10 0,-8-5 0 0,0-7-1 16,0-7-5-16,6-7-15 0,-6-7-15 15,0-8-8-15,6-4-2 0,-6 0-5 0,7-4-2 16,-7 2 3-16,0 2 1 0,7 0 1 15,-7 1 1-15,0 7 2 0,6 3 5 16,-6 4-5-16,0 3-1 0,0 5-3 0,0 3-1 16,7 4-3-16,-7 0-2 0,0 7-1 15,0-5 1-15,0 9-5 0,0 0-3 0,0 0-8 16,0 0-22-16,0 3-36 0,0 0-51 16,0 0-78-16,0 4-102 0,0 0-102 0,0-3-82 15,0 3-62-15,0 0-29 0,0 0 40 16,0 0 82-16,0 0 101 0</inkml:trace>
  <inkml:trace contextRef="#ctx0" brushRef="#br0" timeOffset="199894.67">3243 14210 133 0,'7'0'300'0,"-7"-3"33"0,0 3 23 0,0 0-108 15,0 0-55-15,0 0-51 0,0 0-36 16,0 0-28-16,0 0-20 0,0 0-12 16,0 0-9-16,6 0 10 0,-6 7 24 15,6 0 35-15,1 4 32 0,-1 0 30 0,8 8 22 0,-8-1-3 16,0 4-12-16,1 3-20 0,0-2-23 16,5 2-23-16,-5 4-18 0,-1-2-18 15,1-2-15-15,-7 1-14 0,7-1-12 0,-1 1-8 16,0-4-7-16,-6 0-6 0,8-4-3 15,-8-4-6-15,0-3 1 0,6 1-7 16,-6-1-16-16,0-4-29 0,0-3-52 0,6 3-75 16,-6-3-98-16,0-4-94 0,0 3-79 0,0-3-88 15,0-3-11-15,0-5 42 0,0-6 79 16,0-9 89-16</inkml:trace>
  <inkml:trace contextRef="#ctx0" brushRef="#br0" timeOffset="200378.81">3510 14130 38 0,'6'-22'288'0,"-6"3"48"0,0 1 42 0,0-1-52 16,0 5-48-16,0 3-50 0,0 4-44 15,0 0-41-15,0-1-35 0,0 4-25 16,7 1-7-16,-7 6 13 0,7 5 20 0,-1 3 24 16,0 7 19-16,1 4 10 0,-1 4-8 15,1 7-24-15,6 0-28 0,-7-1-24 0,2 5-21 16,4 0-16-16,-6-1-7 0,1 6-7 15,0-10-2-15,-1 4-8 0,-6-3 1 0,7 0-2 16,-7-3-3-16,6-5 0 0,-6 1-6 16,0-4 1-16,0-8-2 0,6 1-4 0,-6-1 2 15,0-6 1-15,0 0-1 0,0-1 0 0,-6-3 0 16,0-8-1-16,-1 1-6 0,-6-9-5 16,0-6-7-16,1-7-3 0,-8-5-3 15,0-3 1-15,7-3 3 0,-7-1 6 0,8-4 7 16,-2 5 4-16,1-5 0 0,0 5 3 15,7-1-3-15,-1 4-2 0,7 4 1 16,0 0-4-16,0-1 3 0,7 5-2 0,-1 3 1 16,7-4 0-16,0 4 2 0,7 0 0 15,0 4-1-15,-1-1-3 0,1 5 3 0,6 2 0 16,-7 6-1-16,1-2 0 0,6 8-1 16,-7 0 2-16,1 4-1 0,0 3 1 15,-8 1 1-15,2 6 2 0,-8-3 4 0,0 7-2 16,-6 4 1-16,0 1 3 0,0 2-1 15,-6 1-9-15,0-4-23 0,-2 4-51 16,2-5-82-16,0 2-94 0,-7-2-96 0,13 1-84 16,-7-3-79-16,1-1-23 0,6 0 42 0,0-3 72 15,6-4 84-15</inkml:trace>
  <inkml:trace contextRef="#ctx0" brushRef="#br0" timeOffset="201780.53">7659 13602 108 0,'6'-7'314'0,"0"-4"42"0,-6 3 35 16,7-3-57-16,-7 4-32 0,-7-4-19 16,7 4-12-16,-6 0-8 0,0-1-9 0,-1 5-22 15,0-5-36-15,1 1-35 0,-7 3-27 16,0-3-18-16,0 7-17 0,-7-7-13 16,0 7-5-16,-5-4-5 0,-1 4-10 0,-7 0-6 15,1 4-2-15,-8 3-8 0,1 4-8 16,1 4-2-16,-9 3 1 0,-4 7 9 15,5 5 4-15,1-1 12 16,-1 4 9-16,-6 4 4 0,12-1-1 0,-5-2-8 0,7 2-7 16,-2 1-9-16,7 3-11 0,7 1-11 15,-6-1-6-15,13 3-5 0,-8 2-1 16,14 2-4-16,-6 5 0 0,5-2-4 0,8-2-3 16,-7 3-1-16,13-3-4 0,-6 0 0 15,6 3-4-15,0-3 2 0,0-1 6 0,0 4 3 16,6-2 10-16,1 2 9 0,5 0 8 15,2 0-2-15,-2 0-1 0,2-3 0 16,-1-4-9-16,7 4-5 0,-1-8-4 0,0 4-2 16,1-4-2-16,-1 0-3 0,7 2-2 15,1-7-1-15,-1 2-2 0,0 0 1 0,7 0 1 16,-7-5 0-16,6 1 0 0,1 1 1 16,6-6-2-16,-7 2 1 0,7-4-2 15,1-1-3-15,-1-3 4 0,-7 0-3 0,7-4 3 16,0-4 0-16,0 6 0 0,-6-9-1 15,6-1-2-15,0 1 2 0,-1-3-1 0,2-1 1 16,-1-7 2-16,7 0-2 0,-7-4 0 16,12 1-1-16,-5-8 0 0,7-4-1 15,-2-3 2-15,8-1 1 0,-7-6 1 0,7-1-2 16,0 1 0-16,-8-5 0 0,8 1-5 16,-7 0-1-16,7-4-4 0,-7 3-5 0,0 1-5 15,-6-4-5-15,-1 4-6 0,-5-1-6 16,-1-3-1-16,-7 5 2 0,-6-10-3 15,1 2 1-15,-2-5 3 0,-12-3 1 0,6-3 3 16,-11-4 3-16,-2-1 9 0,-6 1 1 16,0 0 8-16,-6 3 5 0,-8 1 2 15,1-1 0-15,-6 4-1 0,0 0 0 0,-8 0-3 16,1 0 1-16,-6 1-4 0,-1-2-1 16,-7 5 1-16,2-4 2 0,-8 4 1 15,0-4-3-15,1 3 4 0,-7-3 0 0,-7 4 0 16,0-1 0-16,1 2-2 0,-7-2 2 15,6 1-2-15,-12 4 4 0,-1 3-2 16,0-1-3-16,-6 8-8 0,-7 5-32 0,8 7-56 16,-2-2-71-16,1 9-92 0,6 3-122 15,1 1-123-15,6 3-95 0,13 3-89 16,-1 1-9-16,8-1 55 0,6 1 101 16,-1-4 121-16</inkml:trace>
  <inkml:trace contextRef="#ctx0" brushRef="#br0" timeOffset="202295.2">6473 12957 167 0,'0'-18'363'16,"0"4"66"-16,0-2 58 0,0 2-78 0,-6 3-57 15,6 4-69-15,0-1-73 0,0 5-64 16,0-1-55-16,0 8-34 0,6-1-15 15,0 12 2-15,2 7 15 0,-2 7 15 0,0 12 11 16,7 2 1-16,-6 9-10 0,6 3-14 16,0-4-14-16,0 4-13 0,7-4-8 15,-8-4-7-15,1-2-1 0,1-8-5 16,-2-8-2-16,2 1 0 0,-8-9 10 0,0-6 21 16,1 0 26-16,0-8 20 0,6-11 12 15,-7-7 4-15,8-11-9 0,-2-11-19 16,1-7-26-16,0-8-12 0,-6-3-16 0,5-4-8 15,2-3 0-15,-8-1 2 16,8 4 7-16,-8 0 4 0,-6 7 6 0,6 4 2 16,-6 7-3-16,7 8-33 0,-7 4-57 15,0 3-93-15,0 4-126 0,0 7-138 0,0 0-111 16,0 3-75-16,0 8-58 0,0 4 27 16,0 3 93-16,0 4 115 0,0-3 105 15</inkml:trace>
  <inkml:trace contextRef="#ctx0" brushRef="#br0" timeOffset="202983.57">6982 12847 287 0,'0'0'342'0,"-8"-3"44"0,8 3-19 0,0 0-53 16,0-4-38-16,0 4-25 0,0 0-28 16,0 0-25-16,0 0-28 0,0 0-31 15,0 0-35-15,0 0-33 0,0 4-22 16,0-4-16-16,0 0-2 0,0 3 9 0,0 1 19 15,8 3 22-15,-2 4 13 0,0 0 16 16,0 4 10-16,2 4 5 0,4 2 0 0,-5 1-3 16,6 8 2-16,-6 2-6 15,-1 5-9-15,6 0-15 0,-4 3-14 0,-2 0-20 16,0-3-14-16,7 3-11 0,-6-3-9 16,0-1-7-16,5-2-8 0,-5-5-4 0,0-3-5 15,-1-1-3-15,7-7-2 16,-6 1 5-16,-7-8 2 0,6 0 3 0,1 0 5 15,-7-7 22-15,6-1 16 0,0-3 8 16,1-7 3-16,6-11-1 0,-7-12-4 0,8-10-22 16,5-8-13-16,-5-3-7 0,-2-8-4 15,2 1 7-15,-2 0 8 0,1 2 14 16,1 5 7-16,-8 3 3 0,0 8 3 16,1 7-4-16,0 4-12 0,-1 3-11 0,-6 8-21 15,0 0-40-15,0 3-73 0,6 4-87 16,-6 0-100-16,0 4-126 0,0 3-124 15,0 0-72-15,7 4-17 0,-7 0 4 0,0 4 13 16,7 3 83-16,-7 1 108 0,6-1 92 16</inkml:trace>
  <inkml:trace contextRef="#ctx0" brushRef="#br0" timeOffset="203226.56">7489 12815 34 0,'6'-4'260'0,"2"0"41"0,-2-3 54 15,-6 3-24-15,6-3 6 0,-6 3 16 16,0 4 12-16,0-3-3 0,0-1-23 15,0 4-48-15,0 0-71 0,0 0-67 0,0 0-51 16,0 4-27-16,0 3 8 0,0 8 25 16,0 7 30-16,0 3 19 0,0 12 17 15,0 3 0-15,7 4-28 0,-7 7-40 0,0 1-33 16,0-1-26-16,6 0-19 0,-6 1-16 16,7-4-34-16,-7-2-47 0,6-5-56 15,-6-4-61-15,7-8-70 0,-7 0-75 16,6-8-63-16,-6-5-50 0,0-1-39 0,0-4-34 15,0-4-37-15,0-7 26 0,0-11 56 16,0-7 78-16,0-8 82 0</inkml:trace>
  <inkml:trace contextRef="#ctx0" brushRef="#br0" timeOffset="203728.21">7685 12932 130 0,'13'-29'360'0,"-1"3"79"0,-4 4 72 0,4 3-38 16,-12 5-31-16,6 3-48 0,-6 0-53 15,7 4-57-15,-7 3-58 0,0 0-55 0,0 1-40 16,0 6-7-16,0 5 21 0,0 6 28 16,0 8 27-16,0 7 18 0,-7 8 6 15,7 7-20-15,-6 4-38 0,6 3-46 0,-6 8-38 16,6-1-25-16,0 1-20 0,-6-4-15 16,6 4-11-16,6-5-1 0,-6-2-4 15,0-6-2-15,0-1-4 0,6-5 0 16,-6-7-5-16,0-3-2 0,0-8 3 0,0-4 0 15,0-3 4-15,0-1-5 0,0-10-11 16,-6-8-23-16,-8-7-36 0,8-10-37 16,-7-12-29-16,-7-8-16 0,1-6 0 15,6-12 12-15,-7 1 37 0,1-5 34 0,6-3 23 16,-6 3 20-16,5 1 17 0,8 4 11 16,-7-1 2-16,13 8-1 0,-7 0 5 15,14 3-1-15,-1 4 0 0,7 0-4 0,1 8 0 16,-2-2-4-16,14 6-2 0,-6 3 2 15,6-1-2-15,7 9 1 0,-8-2 0 16,8 8 2-16,-1 1 3 0,2 7 4 16,-2-1 6-16,1 12 7 0,-1 0 9 0,-5 7 28 15,-2 7 29-15,-5 4 26 0,-8 7 22 16,-4 4 10-16,-8 4 4 0,-8 2-19 0,-4 3-24 16,-8 5-25-16,-5-3-24 15,-8 4-18-15,0-4-18 0,0-1-48 0,-6-2-76 16,7-1-93-16,-1-3-132 0,7-8-169 15,7 1-148-15,-1-8-127 0,7-1-19 0,0-2 44 16,7-5 104-16,-1-6 155 0</inkml:trace>
  <inkml:trace contextRef="#ctx0" brushRef="#br0" timeOffset="204778.33">10361 13496 169 0,'0'-22'257'0,"-6"0"45"0,6 0-19 0,-7 0 1 16,1 4 11-16,0-1 14 0,-2 1 8 15,-4 7-14-15,-1-3-29 0,0 2-48 16,-7 5-42-16,1 3-37 0,-7 1-31 16,-1 6-15-16,-5 4-4 0,-7 9 0 0,7 2 11 15,-7 7 20-15,-1 1 19 0,1 11 17 16,0 0 14-16,0 6 11 0,0 5 1 15,0 3-16-15,0 4-21 0,-1 7-28 0,8-3-26 16,-1 3-27-16,1 5-15 0,6 2-15 16,-1 4-8-16,2 4-4 0,-1 0-3 0,6 3 0 15,1 5-10-15,6-5-7 0,6 1-4 16,1-5-5-16,-1 2-3 0,7-6-1 16,0-1 2-16,7-6 1 0,-1-2 1 0,7-1 2 15,-6-3-2-15,12-4 0 0,1-1-2 16,-1-2-3-16,7-4 1 0,0-9-1 0,7 2 2 15,-1-4-4-15,1-4-1 0,7-8 0 16,-2 1-1-16,8-7-5 0,6-5-4 0,-7-3-1 16,7-7 0-16,7-1 1 0,0-6 4 15,6-4 3-15,-6-8 5 0,6 0 1 16,0-3-2-16,0-5 1 0,7-2-1 0,-7 0 1 16,0-8-1-16,6 4 1 0,-12-9 3 15,6 2-1-15,-6-1-3 0,-1-2 2 0,1-6-2 16,-6-2 1-16,-2-1 3 0,1-7 0 15,7 0 5-15,-14-1-3 0,8 2 2 16,-7-4 1-16,-1-1-2 0,1-3 1 0,-14-1-1 16,1 1 3-16,-1-4-2 0,-13 0 2 15,-5-3-3-15,-8-5 0 0,-6 1-1 16,-12 0 0-16,-8-8 0 0,-13 4-4 16,-6-4 4-16,-7 1-2 0,-12 3 2 0,-7 0-2 15,0 0 4-15,-7 8 6 0,-6 3-1 16,-7 0 4-16,7 10 3 0,-7 2 3 0,0 6-2 15,-6 4-4-15,7 11-1 0,-1 4-2 16,0 3-9-16,8 8-37 0,-2 8-76 16,8 1-97-16,-2 9-135 0,8 9-144 15,7 5-133-15,-1 4-100 0,8 8-45 0,5 3 37 16,7 0 101-16,6 5 128 0,1-9 127 16</inkml:trace>
  <inkml:trace contextRef="#ctx0" brushRef="#br0" timeOffset="206027.09">9592 12694 315 0,'-6'-11'439'0,"0"-4"78"0,6 4 51 0,-7-4-90 15,1 8-79-15,-1 0-91 0,7 3-76 16,-6 4-69-16,-1 4-49 0,1 10-32 16,-8 8-19-16,2 4-10 0,5 11-5 0,-6-2-9 15,7 7-10-15,-7-6-12 0,6 1-3 16,0 0-6-16,1-5-2 0,6-2-4 15,-6-5-1-15,6-3 2 0,-7-4 0 16,7-3 0-16,0-4-1 0,0 0 6 0,0-4-1 16,0-7-1-16,0-3-1 0,7-8-3 15,-1-4 1-15,0-7-2 0,1-7-1 16,0 0 2-16,6-4-2 0,0-1 1 0,0-2-1 16,-1 3-1-16,2 4-3 0,-1 0 1 15,6 3 0-15,-6 4 0 0,7 0-4 16,0 7 2-16,-1 1 6 0,1 3-2 0,-1 3-3 15,1 5 0-15,-1 3 6 0,-6 3 11 16,7 8 13-16,-1 0 13 0,-6 4 26 16,6 7 8-16,-5-4 1 0,-8 3-6 15,8 6-11-15,-8-5-16 0,0 3-34 0,1-3-37 16,-1 0-43-16,-6-2-50 0,7-6-49 16,-7 0-48-16,0-3-29 0,7-4-18 15,-7 1-5-15,6-8 8 0,0-4 28 16,8-3 35-16,-8-8 37 0,13-7 44 0,-5-7 42 15,6-1 40-15,-2-6 52 0,-4 3 62 16,5-1 67-16,-5 5 65 0,-8 0 57 16,0 7 43-16,0 4 11 0,2 0-20 15,-2 6-40-15,-6 1-49 0,6 0-49 0,-6 4-44 16,0 4-40-16,0 3-29 0,-6 7-20 16,0 4-10-16,-2 3-13 0,2 5-5 15,0-1-4-15,0 4-2 0,6 0-1 0,0 4-7 16,6-8 4-16,-6 3-1 0,12-1-1 15,-4-6-6-15,4 1-7 0,-5-4 2 16,6 0-7-16,-6-4-2 0,5-3 5 16,-6-4 9-16,2-8 5 0,-2-2 5 0,-6-9 9 15,0-6 1-15,0-5-1 0,-6 1 1 16,-2-4 5-16,-4 4 0 0,6 0-3 16,-8 2 5-16,8 6 1 0,-7 2-2 15,7 1-19-15,6 7-33 0,-8 0-38 0,8 0-28 16,0 4-15-16,8 3-10 0,-2 1 6 15,13-1 28-15,-5 0 33 0,12 1 25 16,-7 3 13-16,7-7 9 0,-6 7 8 16,6-4 3-16,-7 0 7 0,1 4 2 0,-8 0 4 15,2 0 5-15,-1 0 13 0,0 4 18 16,-6 0 18-16,5 6 20 0,-6 1 10 16,2 8 7-16,-2 2-6 0,-6 5-13 0,6 3-16 15,-6 1-20-15,0-1-11 0,7 0-9 16,-7-3-6-16,0-1-4 0,0 0-10 15,0-5-5-15,6-2-11 0,-6 0-6 16,0-7-4-16,0 0-2 0,0-4 5 0,0 1 2 16,0-5 3-16,7-3-3 0,-7-7-4 15,7 0 1-15,-7-8 0 0,6 1 1 16,0-5 3-16,0 1 6 0,2-4 3 16,-2-4 3-16,0 4 2 0,8 4 0 0,-8-4 2 15,1 7 1-15,5 1 0 0,-5-1-3 16,0 3-12-16,-1 2-14 0,0 2-17 15,1 1-15-15,0 0-18 0,-1 4-20 0,1-1-19 16,-1 4-15-16,1-4-21 0,-7 4-27 16,6 4-26-16,-6 0-26 0,0-1-24 15,0 4-24-15,0 4-29 0,0-4-30 16,0 4 8-16,-6 1 28 0,6-1 42 0</inkml:trace>
  <inkml:trace contextRef="#ctx0" brushRef="#br0" timeOffset="206711.25">10596 12657 170 0,'6'-7'240'0,"-6"3"25"16,6 0-37-16,2-3-11 0,-8 4 7 15,6-1 6-15,-6 4 6 0,0-4-1 0,6 4-12 16,-6 0-20-16,0 0-5 0,0 4 7 16,0 7 0-16,0 3-1 0,0 8-6 15,-6 0-11-15,6 8-35 0,-6-1-43 16,-2 4-32-16,2 0-30 0,6-4-17 0,-6 0-14 15,-1-3-4-15,1-4-5 0,6 0-4 16,-7-7-1-16,7-1-5 0,0-3 2 16,0-3-9-16,0-5-15 0,0-3-15 15,0-7-13-15,0-8-5 0,7-3-7 0,-1 0 5 16,1-8 10-16,-1 0 15 0,0-3 11 16,2 3 10-16,-2 1 7 0,7-1 3 15,-6 3 3-15,-1 2 1 0,7 7 1 0,-7-1-3 16,1 4 0-16,0 4-1 0,-1-1 0 15,0 8 0-15,8 4 3 0,-8 3-2 16,-6 1 1-16,7 6 3 0,-7 4-1 16,0 4-2-16,0-3-4 0,0 3-5 0,0 0-18 15,0-4-31-15,0-3-45 0,0 3-49 16,0-7-43-16,0 0-22 0,6-3-2 16,-6-2 18-16,6-1 40 0,8-5 47 15,-2-5 42-15,2-4 34 0,-1-3 18 0,6-3 10 16,0-7 10-16,1 0 5 0,0 0 4 15,-1 0-1-15,1-1 3 0,0 2 4 0,-1 3 10 16,-6 0 12-16,0 7 16 0,-7 0 19 16,2 3 21-16,-2 1 25 0,0 7 14 15,-12 4 0-15,0 7-6 0,-2 3-13 16,2 1-17-16,0 3-30 0,-8 0-25 0,8 1-17 16,-1-1-9-16,1 1-7 0,0-1-8 15,6-4-7-15,-7 1-16 0,7 0-15 16,7-4-19-16,-7-4-8 0,0 0-5 15,6-3 4-15,0 1 12 0,1-5 14 16,-1-5 14-16,1-2 11 0,0-1 8 0,-1 1 5 16,0 0 7-16,-6-1 3 0,8 5 0 15,-8-1 0-15,0 0-3 0,6 1-2 0,-6 3-6 16,0 0-7-16,0 3-16 16,0 5-36-16,0-5-42 0,6 8-45 0,-6-3-46 15,0-1-42-15,6 0-24 0,1 2-12 16,0-6-13-16,6-3-19 0,-1 0 12 0,2-3 28 15,-2-6 32-15</inkml:trace>
  <inkml:trace contextRef="#ctx0" brushRef="#br0" timeOffset="206923.37">11234 12639 72 0,'13'-45'223'0,"1"5"48"16,-2 0-4-16,1 0 17 0,0 3 35 16,-6 8 33-16,-1 0 11 0,1 7-7 15,-7 3-34-15,7 4-45 0,-7 1-62 16,6 6-57-16,-6 1-33 0,-6 7-18 0,6 7-2 15,-7 8 3-15,-6 11 4 0,0 3-1 16,-1 8-12-16,2 3-19 0,-2 4-22 16,2 0-21-16,5 4-32 0,-6 0-46 0,0-1-62 15,7-3-83-15,0 0-108 0,-2 0-107 16,8-8-79-16,0 1-56 0,0-4-50 16,0-7 22-16,8-8 77 0,4-3 89 15,-6-8 87-15</inkml:trace>
  <inkml:trace contextRef="#ctx0" brushRef="#br0" timeOffset="207079.88">11697 12826 237 0,'12'-8'369'0,"-5"1"29"0,0 3 16 16,-7-3-118-16,-7 3-99 0,7 4-90 0,-7 0-95 15,-5 4-92-15,-2 0-101 0,2 7-118 16,-8 0-63-16,1-1-26 0,-1 5 25 15,-6-4 55-15</inkml:trace>
  <inkml:trace contextRef="#ctx0" brushRef="#br0" timeOffset="209621.41">3601 13430 164 0,'13'7'321'16,"0"-3"21"-16,-6 0 12 0,5-1-113 16,-4 1-82-16,-2-1-67 0,0-3-19 0,7 4 7 15,0-4 14-15,0-4 16 0,1 4 9 16,4-3 3-16,9-1-11 0,-1-3-19 0,0 0-16 16,7 0-3-16,-7-5 9 0,6-2 13 15,7 3 15-15,-6-4 18 0,5-3 10 16,2 3-2-16,-1-4-9 0,0 1-12 0,1 0-17 15,-2-4-21-15,1 4-14 16,7-4-7-16,-7 0-5 0,6-4-6 0,8 4-3 0,-8-3-3 16,7-1-7-16,7 0-4 0,-7 1-4 15,0-5-3-15,0 5 0 0,7-5-1 16,-7 1-3-16,7-1 0 0,0 5-1 0,-8-4-4 16,8 3-3-16,-7-3 2 0,7 3 4 15,-8-4-3-15,8 5-4 0,0-4-1 16,-7 3-4-16,13-3 0 0,-6-1-1 0,6 2 0 15,-6-6-1-15,12 5 1 0,-6 0-1 16,1-1-1-16,-1 2-2 0,0-2 0 16,-6 4 1-16,-1 1 3 0,-6 2 0 15,7 1-3-15,-13 4-1 0,-1 0 2 0,1 0 0 16,-7 3-1-16,6 4 2 0,-5-3 4 16,-2 3-3-16,1 0 1 0,0-1-2 15,1 1 0-15,-1-3 0 0,6 3 1 0,-5 0 3 16,-2-4-3-16,1 1 1 0,1 3-2 15,-1 0-1-15,-7 0-1 0,1 0-3 16,-1-1 4-16,1 5-1 0,-7-1-4 0,0 1 2 16,0 0-2-16,0 0 3 0,0-1-2 15,0 1 2-15,-6 0 4 0,13 3 0 16,-1-3 0-16,-6 0 1 0,7-4-1 16,6 0 2-16,-7 3-4 0,7-3 2 0,1-3 2 15,-2 2-3-15,1 1 0 0,0 0-3 16,1 1-5-16,-8-1-2 0,7 3-2 15,-6-3-3-15,-1 4 1 0,7-4 6 16,-13 4 6-16,7-1-1 0,-1-2 1 0,1 2 3 16,-1 1-1-16,-6-4-1 0,7 0-2 15,-1 3 4-15,-5-3 0 0,5 0 0 0,8-3 1 16,-8 3-4-16,-5 0 0 0,5-4-2 16,1 4-1-16,-8 0-2 0,-5 0 5 15,0 1-1-15,-1 2 1 0,-6 1 1 16,0 4 3-16,0-6 3 0,-6 6-2 0,-1-1 2 15,0 0 1-15,1 1 0 0,-7-1-4 16,7-3-1-16,-7 3-2 0,6 0-1 16,-6-3-3-16,0 0 3 0,0 0-6 15,0-1 1-15,0 1-1 0,0 0-3 0,0-4 0 16,0 3-2-16,-6-3-2 0,6 1-5 16,-7-1-5-16,0-5-1 0,1 6-8 15,0-5-1-15,-8 0-2 0,8 1 1 0,-7-5 5 16,-7 1 5-16,1 0 6 0,6 0 2 15,-7-5-1-15,1 2 1 0,-7-2-2 16,6 2-3-16,1-1-4 0,-7 0 2 16,6-1-3-16,-6 1-7 0,0 5-3 0,0-6-3 15,0 5 3-15,-6 3-6 0,5-3 3 16,-5 4 12-16,-7-2 1 0,7 5 6 16,-8 1 2-16,1 2 8 0,0-3 1 0,-1 5 2 15,-5 1 3-15,6 2-4 0,-7-1-7 16,1 0-6-16,-1 1-9 0,7 3-15 15,-6 0-17-15,-1 0-17 0,1 3-9 16,-1 1-6-16,1 0 3 0,-8-1 8 16,1 5 16-16,7-5 16 0,-1 5 18 0,-6-1 14 15,6 0 10-15,-6-3 4 0,7 3 1 16,-1 0 5-16,0 2-2 0,0-2 0 0,1 4-3 16,0-1-2-16,-7 5 1 15,6 0-2-15,-6-1-1 0,0 1-4 0,-1 3-2 16,-5 4 0-16,-1 1-4 0,1-2-6 15,-1 1-5-15,-6 4-4 0,7 0 1 16,-7-5 0-16,6 5 5 0,0 0 5 0,1-1 9 16,-1-3 5-16,0 4 2 0,0-1 3 15,7-2 2-15,-6 2 2 0,6-3-1 0,0 0 1 16,-1 0 0-16,8 0 0 0,-7-3 0 16,0 3-1-16,6-4 0 0,1 4 1 15,-7-4 1-15,5 4-1 0,-4-4 0 0,-1 1 1 16,7-1 0-16,-8 1 0 0,7-1-1 15,1-4 2-15,-8 5 0 0,8-1-1 0,7 0 1 16,-9 0 1-16,2-2-1 0,-1 2 0 16,7-4-1-16,-7 5-1 0,7-5 1 15,1 1 1-15,-8 0 1 0,7-1 1 0,0 1 1 16,6 0 2-16,-6-1 1 0,6 1 0 16,1 0-1-16,-1-1 0 0,1 1-3 0,5 3-3 15,-5 0 0-15,6 5-1 0,-7-5-1 16,1 4 1-16,5 0 1 0,-5 3 0 15,7-3-1-15,-1 0 2 0,-1-3 10 16,1-1 10-16,6-4 10 0,1 1 7 0,6-4 4 16,0 0 2-16,7-4-6 0,-8 1-9 15,8-5-6-15,0 2-4 0,6-2-3 0,-7 0-1 16,7-3-5-16,0 4 1 0,-7-4-5 16,7 4 0-16,0-4-5 0,0 0-1 15,0 3 0-15,0-3 0 0,0 4 1 0,0 3-1 16,0 0 3-16,7 5 1 0,-7 3-1 15,7 3 2-15,-1 4 0 0,0 0 2 16,2 0 0-16,-2 7 4 0,6-3 2 0,2 7 2 16,-1-4 1-16,-1 0-1 0,2 4 0 15,-2-3-2-15,2-1-4 0,-1 0-1 16,0 0-4-16,0-3 0 0,-1 0 0 0,2-4-4 16,-1 0 1-16,-7-4 1 0,8-3 1 0,-8-1 0 15,0-3-2-15,0-4 4 0,2 1-3 16,-2 0-1-16,-6-1-2 0,6-4-19 15,-6 1-40-15,0-4-57 0,7 4-57 0,-7-4-56 16,7 0-60-16,-1 0-44 0,7-4-57 16,0 0 5-16,-6 1 30 0,12-4 43 15</inkml:trace>
  <inkml:trace contextRef="#ctx0" brushRef="#br0" timeOffset="-214271.86">7874 11100 261 0,'-7'-4'340'0,"0"1"50"16,1-1 8-16,0 0-64 0,-1 0-34 15,0 1-20-15,1 3-18 0,6-4-27 0,-7 1-31 16,7 3-37-16,0 0-41 0,-6-4-41 16,12 1-32-16,-6 3-23 0,7-4-13 15,6 0-6-15,0 1 1 0,13-1 5 16,0-8 5-16,7 5 5 0,-1 0 1 0,13-4 1 16,2 0-6-16,-2 1-5 0,7 2-2 15,0-3-8-15,7 3 1 0,-1-2-1 0,1 2-2 16,-1 1-2-16,7 3 0 0,-6-3 2 15,-7 3-4-15,7 1 0 0,-14-1 2 16,1 1-4-16,-7 3 1 0,-6-4-1 16,-7 4 3-16,-6-4 4 0,-1 4 17 15,1 0 20-15,-8-4 26 0,-4 4 29 0,4 0 30 16,-6 0 19-16,1 0 9 0,-7 0-1 16,7 0-10-16,-7 0-21 0,6 0-28 15,-6 0-25-15,0 0-27 0,0 0-23 16,0 0-18-16,7 4-13 0,-7-4-7 0,0 4 1 15,0 3 2-15,6 0 5 0,0 8 4 16,-6 7 4 0,8 3 4-16,-2 5 0 0,-6 7-4 0,6 6-1 0,0 2 0 0,2 2 1 15,-2 4-1-15,0 1 1 0,-6-5 2 16,7 1 1-16,-1-1-2 0,1 1 4 16,0 0 1-16,-1-5 1 0,0-1 0 15,-6-7-2-15,6-2 2 0,2 0-3 0,-2-7-3 16,-6-3 1-16,6-2 0 0,-6-7 4 15,7 1-1-15,-7-4 4 0,0 0 1 16,0-3 5-16,0-1 5 0,0-3 2 0,6 0 1 16,-6-1 2-16,0 1-3 0,0-1-6 15,0-3-2-15,0 4-6 0,0-4-4 16,0 3-2-16,0-3 0 0,0 0-2 0,0 0 2 16,0 0-2-16,0 0-1 0,0 0-15 15,0 4-36-15,0-4-60 0,-6 0-85 16,6 0-152-16,-7 0-173 0,1 0-159 15,-14 4-83-15,1-1-5 0,-21 1 50 0,-11-1 135 16,-15-3 164-16</inkml:trace>
  <inkml:trace contextRef="#ctx0" brushRef="#br0" timeOffset="-213223.69">5425 11799 236 0,'6'-10'287'15,"1"-1"44"-15,-7 0-30 0,0 0-15 16,-7-1-21-16,7 5-2 0,-6 0-9 0,-1 0-10 16,7-1-30-16,-6 2-33 0,-8 1-23 0,8 2-26 15,0-1-31-15,-8 0-28 0,2 1-15 16,-1 3-5-16,-7 0 1 0,-6 0 2 16,0 3 6-16,-7 5 4 0,-6 3 7 0,-7 7 1 15,-12 4 3-15,-8 8 6 0,-5 2 2 16,0 9 10-16,-8 2 13 0,-5 2 18 15,-1 2 19-15,0 1 12 0,7 0 9 0,0-1-3 16,7 0-17-16,-1-2-23 0,7-1-28 16,6-4-29-16,7-3-25 0,6-1-20 0,8-7-10 15,-1 1-6-15,13-5-4 0,-1-2 0 16,1-1-1-16,6-4 0 0,8-7 0 0,-1 3 0 16,-1-3 0-16,8-3 0 0,0-1 0 15,-2 0 0-15,2-3 5 0,0-1 1 16,0 1 1-16,6 0 0 0,-7-4 2 0,7 3-1 15,0 1-1-15,0-4 0 0,-7 0-1 16,7 3-3-16,0-3-1 0,0 0-1 0,0 0-2 16,0 4-1-16,0-4-2 0,0 0 0 15,0 0 0-15,0 0-3 0,0 0 4 16,0 0-3-16,0 0-2 0,0 0 0 0,0 0 0 16,0 5 2-16,0 2-2 0,7 0 2 15,-7 4 5-15,7 0 2 0,5 7-1 16,-6 1 0-16,8 2-1 0,-1 5 0 0,0 4 2 15,0-1 0-15,7 0 2 0,-8 4 2 16,8 0 2-16,-1 4 0 0,1-1 0 0,0 1 0 16,-1-1 0-16,1 1-1 0,0 0-2 15,6-4-3-15,-7-1-4 0,-6 2-1 16,6-5-1-16,1 0 1 0,-1-3 0 0,-5-4-2 16,6 0 3-16,-8 0-1 0,8-4-3 15,-7-3-3-15,-7 0-1 0,8-4-3 0,-8 0-3 16,7-4-5-16,-6 0 2 0,-7-3 2 15,6 3-2-15,-6-4 0 0,6-3-12 16,-6 4-28-16,7 1-53 0,-7-5-67 0,0 3-86 16,0-3-121-16,6 0-118 0,-6 0-85 15,0 3-53-15,7 0-34 0,0-3 35 0,-7 5 99 16,0-5 118-16,0 4 110 0</inkml:trace>
  <inkml:trace contextRef="#ctx0" brushRef="#br0" timeOffset="-209611.63">7795 14463 204 0,'7'3'528'0,"0"-3"80"0,-14-3 43 16,0-1 20-16,1-3-234 0,0 3-149 15,-2-3-130-15,2 7-86 0,0-4-69 16,-1 1-82-16,1 3-107 0,6 0-112 0,-7 0-105 16,0 3-116-16,1 5-50 0,0-1 23 15,-14 4 74-15,1-4 99 0</inkml:trace>
  <inkml:trace contextRef="#ctx0" brushRef="#br0" timeOffset="-209155.69">5001 15515 122 0,'14'-4'491'0,"-8"-3"105"15,0-1 59-15,-6 1 33 0,-6 0-195 0,0-1-130 16,6 4-138-16,-7-3-104 0,7 3-59 16,0 1-31-16,-7 3-17 0,7-4-20 0,0 1-39 15,0-1-67-15,0 4-86 0,0-4-94 0,7 4-93 16,0 0-88-16,5 4-75 0,2-4 9 15,-2-4 54-15,2-3 78 0,5-4 85 16</inkml:trace>
  <inkml:trace contextRef="#ctx0" brushRef="#br0" timeOffset="-208495.53">10732 13815 170 0,'7'7'363'0,"0"-3"64"16,-7-1 50-16,6 1-75 0,-6-4-45 15,0 4-53-15,6-4-53 0,-6 0-48 0,0 3-42 16,0-3-40-16,0 0-39 0,0 0-31 15,0 0-45-15,0 4-72 0,0-4-102 16,0 0-110-16,0 4-107 0,-6-1-119 0,0 4-43 16,-1 1 23-16,-12 3 75 15,-1-4 96-15</inkml:trace>
  <inkml:trace contextRef="#ctx0" brushRef="#br0" timeOffset="-207911.44">7945 15034 22 0,'20'-3'437'16,"-7"-1"122"-16,-7 0 81 0,0-3 62 15,-6-4-118-15,0 4-86 0,0 0-110 0,0-1-102 16,0 5-70-16,0-5-61 0,0 5-50 16,0-1-80-16,0 0-91 0,0 1-110 0,0 3-141 15,8 0-123-15,-8-4-93 0,12 4-62 16,2 0-48-16,5-4 36 0,1 1 102 15,-2-5 105-15,2-6 88 0</inkml:trace>
  <inkml:trace contextRef="#ctx0" brushRef="#br0" timeOffset="-207512.52">10902 14170 347 0,'0'0'398'0,"0"-4"26"0,0 1 12 0,-13-1-160 15,6 0-96-15,-6 4-79 16,1-3-50-16,-2 3-36 0,2 0-61 0,-2 0-71 15,1 7-73-15,0-3-102 0,-6 3-73 16,-1 3-29-16,-6-1 27 0,0 2 52 16</inkml:trace>
  <inkml:trace contextRef="#ctx0" brushRef="#br0" timeOffset="-206879.73">4845 14863 339 0,'0'-8'496'0,"-13"-3"68"0,7-4 33 15,-2 4-105-15,-4 4-137 0,6 0-111 0,-1 0-118 16,7-1-72-16,0 5-46 0,0 3-55 15,7 0-66-15,-1 0-75 0,6 3-79 16,-4 5-83-16,4-5-97 0,8 5-38 0,-7-1 17 16,-7 0 55-16,2 0 71 0</inkml:trace>
  <inkml:trace contextRef="#ctx0" brushRef="#br0" timeOffset="-206571.45">4597 15811 202 0,'0'4'285'0,"0"-4"36"0,0 4-39 16,0-4-49-16,0 0-38 0,0 3-44 0,0-3-43 15,0 0-35-15,0 0-32 0,0 0-37 0,0 0-44 16,8 0-45-16,-8 4-54 0,6-4-61 16,0 0-88-16,0 4-32 0,8-1 4 0,-14-3 26 15</inkml:trace>
  <inkml:trace contextRef="#ctx0" brushRef="#br0" timeOffset="-206249.78">5067 15961 13 0,'19'-10'252'0,"1"-2"30"0,-8-2 18 0,-5 7-77 16,6-5-54-16,-6 5-52 0,-7 0-43 0,6 3-30 15,0-3-20-15,-6 3-20 16,7 0-36-16,-7 4-36 0,7-3-47 0,-7 0-66 16,6-2-66-16,0 2-30 0,-6-1 10 0,0-3 23 15</inkml:trace>
  <inkml:trace contextRef="#ctx0" brushRef="#br0" timeOffset="-206004.46">4116 15423 141 0,'-7'-7'345'15,"-6"-1"44"-15,0 5 24 0,0-5-97 16,7 0-88-16,-1 5-70 0,1 0-76 0,6-1-46 15,0 0-50-15,0 1-48 0,6-1-54 0,1 4-57 16,5-4-68-16,2 1-85 0,-2-1-21 16,2 1 13-16,-8-1 37 0</inkml:trace>
  <inkml:trace contextRef="#ctx0" brushRef="#br0" timeOffset="-205815.61">4370 14954 89 0,'6'-15'443'0,"-6"1"75"0,-6-4 38 15,-1 2 21-15,7 6-195 0,-7-1-154 16,7 0-158-16,0 3-119 0,0 5-94 16,7-1-85-16,6 4-73 0,1 0-52 0,5 4-53 15,0-1-5-15,8 1 28 0,-8-4 51 0</inkml:trace>
  <inkml:trace contextRef="#ctx0" brushRef="#br0" timeOffset="-205618.24">5151 14628 76 0,'20'-4'326'0,"0"-4"31"0,-8 1 13 0,1 4-64 15,-6-1-124-15,6 0-104 0,-1 1-76 16,2-1-57-16,-1 4-50 0,0 0-48 16,0 0-68-16,7 0-53 0,-1 0-14 0,1 0 7 15,-1 0 26-15</inkml:trace>
  <inkml:trace contextRef="#ctx0" brushRef="#br0" timeOffset="-205436.91">5783 14797 225 0,'0'7'365'0,"0"0"29"0,-14-3 15 0,8-1-120 16,-6-3-101-16,4 0-105 0,2 4-106 0,-7 0-89 16,7-1-85-16,-1 1-105 0,0 7-56 15,1 0-1-15,-6 4 34 0,-8-1 52 0</inkml:trace>
  <inkml:trace contextRef="#ctx0" brushRef="#br0" timeOffset="-205249.85">4950 15419 26 0,'-20'0'356'0,"7"0"51"16,-7 0 27-16,0-3 13 0,1-1-181 15,6 0-127-15,6 4-114 0,1-3-93 16,6 3-72-16,0-4-60 0,0 4-64 0,6 0-59 16,8 0-8-16,-1 0 19 0,-7 4 33 15</inkml:trace>
  <inkml:trace contextRef="#ctx0" brushRef="#br0" timeOffset="-205069.68">4826 15599 201 0,'-8'0'333'0,"2"0"28"0,0-4 15 15,-7 4-122-15,13-4-104 0,-7 4-82 16,1 0-75-16,6 0-58 0,0 4-53 0,6 0-49 16,1-1-57-16,6 5-47 0,-7 2-11 15,8-2 9-15,-8 3 27 0</inkml:trace>
  <inkml:trace contextRef="#ctx0" brushRef="#br0" timeOffset="-204913.57">4812 15841 135 0,'0'0'273'0,"-6"0"17"0,0 0 6 16,-1-4-124-16,7 4-71 0,-7 0-45 0,7 0-43 15,0-4-36-15,0 4-33 0,7 0-43 16,0 0-60-16,5-3-64 0,8-1-23 15,-7 4 0-15,0-4 17 0</inkml:trace>
  <inkml:trace contextRef="#ctx0" brushRef="#br0" timeOffset="-202713.93">10296 13789 178 0,'0'0'207'0,"7"0"3"0,0-4 8 0,-7 1 15 16,6-1 19-16,0 1 17 0,-6 3 5 15,6-4-10-15,-6 4-27 0,0 0-35 0,8-3-47 16,-8 3-50-16,0 0-47 0,0 0-59 16,0-4-63-16,6 4-64 0,-6 0-63 15,6 0-64-15,-6 0-60 0,7 0-48 16,-1 0-34-16,1 4 15 0,-7-1 40 0,0 4 51 16</inkml:trace>
  <inkml:trace contextRef="#ctx0" brushRef="#br0" timeOffset="-202524.38">10205 14115 22 0,'7'11'270'0,"-7"-4"45"0,0 1 44 16,0-4-56-16,0-1-32 0,0 1-38 16,0-4-45-16,0 3-39 0,0-3-41 15,0 4-39-15,0-4-58 0,0 0-59 16,6 4-57-16,-6-1-54 0,7 1-56 15,-1 3-59-15,0 0-63 0,2 1-9 0,-8 3 22 16,-8 0 35-16</inkml:trace>
  <inkml:trace contextRef="#ctx0" brushRef="#br0" timeOffset="-202372.03">10225 14463 93 0,'6'7'298'15,"0"0"48"-15,-6-7 43 0,0 5-80 0,8-5-47 16,-8 0-49-16,0 4-51 0,0-4-47 15,0 0-48-15,0 0-62 0,6 0-67 16,0 3-63-16,0-3-66 0,1 0-64 0,6 4-90 16,0-4-21-16,-6 3 18 0,6 1 36 15</inkml:trace>
  <inkml:trace contextRef="#ctx0" brushRef="#br0" timeOffset="-202207.56">10387 14639 107 0,'-12'7'328'0,"-2"-3"53"0,-5-4 33 16,-1 0-90-16,1 4-67 16,-1-4-65-16,0 0-74 0,8 3-53 0,-2-3-44 15,2 0-51-15,5 4-58 0,1 0-54 16,6 2-55-16,0 2-62 0,0 3-77 0,6-3-12 16,1-1 24-16,-7 4 35 0</inkml:trace>
  <inkml:trace contextRef="#ctx0" brushRef="#br0" timeOffset="-202065.1">10127 14851 147 0,'-20'8'240'0,"8"-4"29"0,-2-1-52 0,1 1-47 15,1-4-37-15,4 0-34 0,2 3-33 0,0-3-35 16,6 0-36-16,6 0-34 0,0 0-36 16,8 0-40-16,5 0-50 0,1 0-60 15,0 0-20-15,-1 0 3 0,1 0 23 0</inkml:trace>
  <inkml:trace contextRef="#ctx0" brushRef="#br0" timeOffset="-201917.23">10602 14760 122 0,'14'-12'221'0,"-8"2"13"0,-6-1-55 16,0 0-66-16,0 0-40 0,0 0-31 0,0 4-22 15,0-1-30-15,0 0-39 0,0 5-57 16,0 0-66-16,6-1-33 0,1-3-17 15,0-1 10-15</inkml:trace>
  <inkml:trace contextRef="#ctx0" brushRef="#br0" timeOffset="-201752.25">10922 14518 134 0,'0'-7'291'0,"-14"-4"23"0,2 0 11 16,-8 4-119-16,7-5-68 0,-7 5-54 0,8 0-40 15,-8-1-26-15,7 1-39 0,6 7-51 16,1-4-53-16,-1 1-74 0,7 3-63 0,0 0-32 16,0 0 10-16,0 0 36 0</inkml:trace>
  <inkml:trace contextRef="#ctx0" brushRef="#br0" timeOffset="-201607.91">10882 14383 23 0,'-6'0'258'0,"-7"-4"33"15,0-4 18-15,0 5-77 0,-1-1-73 16,2 1-49-16,-1-1-48 0,6 0-48 16,1 4-46-16,6 0-51 0,6 0-61 15,1 0-84-15,6 0-42 0,-1 4-7 16,8-4 15-16</inkml:trace>
  <inkml:trace contextRef="#ctx0" brushRef="#br0" timeOffset="-201448.67">11391 14379 31 0,'0'-4'221'0,"0"0"12"0,0 1 8 15,-7-1-101-15,-6 1-58 0,6-1-35 16,1 4-26-16,0-4-41 0,-2 4-50 16,8-3-79-16,0 3-47 0,0 0-23 0,0-8-9 15</inkml:trace>
  <inkml:trace contextRef="#ctx0" brushRef="#br0" timeOffset="-201293.56">11501 14148 42 0,'-13'-7'251'0,"-13"-4"18"0,7 0 11 16,-15 0-94-16,9 3-64 0,-1-3-51 15,0 4-39-15,6 0-48 0,-6 3-66 16,7-3-96-16,-7 3-53 0,6-4-25 0,1 2-11 15</inkml:trace>
  <inkml:trace contextRef="#ctx0" brushRef="#br0" timeOffset="-201094.3">10524 13496 102 0,'-13'-16'279'0,"-6"7"20"0,5-3 14 16,8 5-110-16,-7 0-64 0,6-1-57 0,1 5-37 16,6-1-25-16,0 4-30 0,0 4-38 15,0-1-46-15,6 1-60 0,1 3-79 16,0 0-39-16,-7 4-6 0,-7-3 20 16</inkml:trace>
  <inkml:trace contextRef="#ctx0" brushRef="#br0" timeOffset="-200913.57">10048 13822 87 0,'0'7'273'0,"-6"1"24"0,0-5 12 16,6 1-106-16,-6 0-67 0,6-1-57 15,-8 4-59-15,8-2-59 0,0 5-65 0,0 1-93 16,-6 3-57-16,0 2-25 0,-1 2 3 15,-6 0 28-15</inkml:trace>
  <inkml:trace contextRef="#ctx0" brushRef="#br0" timeOffset="-200752.17">9775 14404 14 0,'7'4'233'16,"-1"0"17"-16,1-1 9 0,-7-3-85 0,6 0-68 15,-6 0-44-15,6 4-32 0,2-4-30 16,-8 4-36-16,6-4-50 0,0 3-69 16,1 2-51-16,0-2-26 0,-7 4-2 0</inkml:trace>
  <inkml:trace contextRef="#ctx0" brushRef="#br0" timeOffset="-200573.42">9906 14683 13 0,'6'4'242'0,"7"-4"23"0,-13-4 15 0,6 4-80 15,-6 0-66-15,0-4-46 0,0 4-38 0,7 0-29 16,-7 0-35-16,0 0-47 0,7 4-59 16,-7-4-82-16,6 7-42 0,-6-3-16 15,0 3 8-15</inkml:trace>
  <inkml:trace contextRef="#ctx0" brushRef="#br0" timeOffset="-198607.55">7619 12840 51 0,'7'0'215'0,"-7"-4"14"16,0 4-19-16,0-3-57 0,0 3-37 16,0-4-23-16,0 4-9 0,0-3 0 15,0 3 0-15,0 0-5 0,0 0-7 0,0-4-2 16,0 4 0-16,0 0 0 0,0 0 5 16,0 0 3-16,0 4 0 0,-7-4-4 15,7 3 2-15,0 1 24 0,-6 10 22 0,-1 5 10 16,1 10 3-16,0 8 6 0,-8 7-8 15,2-1-37-15,4 9-35 0,2-4-45 16,0 6-62-16,6-2-84 0,-7 3-81 16,14-1-75-16,-7 2-79 0,6-5-82 0,0 4-5 15,2-7 43-15,-2-5 59 0,0-6 65 16</inkml:trace>
  <inkml:trace contextRef="#ctx0" brushRef="#br0" timeOffset="-189861">7346 14068 175 0,'0'-11'250'0,"-7"0"35"16,7 3-49-16,-6-3-19 0,0 4-19 0,6 0-17 15,-7 3-25-15,7 0-29 0,0 0-31 16,0 1-34-16,-7 0-25 0,7-2-21 15,0 5-14-15,0 0-15 0,0 0-26 16,0 0-36-16,0 5-42 0,0 1-42 0,0 2-50 16,7-1-54-16,0 0-39 0,-1 4 0 15,-6-3 24-15,6-2 37 0</inkml:trace>
  <inkml:trace contextRef="#ctx0" brushRef="#br0" timeOffset="-189649.58">7659 14071 6 0,'6'4'238'0,"-6"-4"24"16,6 0 14-16,-6 0-86 0,0 0-56 16,7 0-48-16,-7 0-36 0,7 0-25 15,-7 0-13-15,6 0-9 0,1 0-6 16,-1 4-19-16,8-4-24 0,-8 3-30 0,6 1-40 15,2-1-58-15,-1 1-48 0,-1-4-11 16,2 4 8-16</inkml:trace>
  <inkml:trace contextRef="#ctx0" brushRef="#br0" timeOffset="-189500.79">8063 14145 218 0,'6'0'237'0,"0"-4"9"0,-6 4-85 0,0 0-58 15,0 0-44-15,0-4-32 0,0 4-35 16,-6 4-41-16,0-4-54 0,6 4-71 0,-7 3-37 16,-6 4-15-16,0-1 9 0</inkml:trace>
  <inkml:trace contextRef="#ctx0" brushRef="#br0" timeOffset="-189334.56">7515 14448 127 0,'-12'4'279'0,"-8"-4"24"0,0 4 10 0,7-4-120 16,0 0-66-16,6 0-51 0,1 0-52 15,0 0-39-15,-1 0-32 0,7 3-31 0,7 1-34 16,-7-1-40-16,12 5-47 0,-5 0-33 16,0-1-6-16,6 4 13 0</inkml:trace>
  <inkml:trace contextRef="#ctx0" brushRef="#br0" timeOffset="-189173.77">7509 14701 156 0,'0'7'257'0,"0"-2"16"0,0-2-35 0,0-3-88 16,0 3-52-16,0 1-40 0,0-4-34 16,0 4-28-16,0 0-28 0,0 3-32 15,6 3-37-15,1 6-50 0,-1 2-59 0,1 0-21 16,-1 0 2-16,7 4 18 0</inkml:trace>
  <inkml:trace contextRef="#ctx0" brushRef="#br0" timeOffset="-189030.16">7671 15071 37 0,'7'4'249'0,"-7"0"29"0,0-4 25 16,-7 3-86-16,7-3-54 0,-6 0-41 15,6 0-38-15,-6 0-38 0,6 4-54 0,0-4-43 16,0 3-41-16,0 1-40 0,6 4-55 15,-6 3-62-15,6-1-6 0,1 5 10 0,0 0 22 16</inkml:trace>
  <inkml:trace contextRef="#ctx0" brushRef="#br0" timeOffset="-188877.06">7809 15368 222 0,'0'4'268'0,"-7"-1"26"0,7-3-63 16,-7 4-63-16,7-4-44 0,-6 0-38 0,0 4-41 15,6-4-49-15,0 0-42 0,0 0-37 16,0 6-39-16,12-1-49 0,-5-2-64 16,6 5-11-16,6-5 5 0,1-3 18 0</inkml:trace>
  <inkml:trace contextRef="#ctx0" brushRef="#br0" timeOffset="-186296.07">7730 9957 35 0,'20'-11'127'0,"-1"-4"-49"0,1 1-28 16,0-4-18-16,-1 3 1 0,-6 0 4 16,6-3 5-16,1 3 11 0,0 0 7 15,-7 1 13-15,7 2 6 0,-8-2 13 0,1 3 19 16,-6 1 16-16,-1-2 14 0,1 4 6 15,-7 1 4-15,0-4-11 0,0 4-23 16,-7 0-24-16,-6-4-21 0,0 4-16 0,-7-4-23 16,-5 0-13-16,-1 3 0 0,-7 1 13 15,-6-1 14-15,-7 1 9 0,0 0 7 16,-5 4 2-16,-8 3-1 0,-6 0-14 16,-7 0-16-16,1 3-7 0,-1 4 1 15,-6 4 6-15,0 0 8 0,6 4 7 16,0 0 6-16,1 0 1 0,6 2-7 0,-1 5-10 15,15 1-11-15,-8 5-12 0,0 2-6 0,7 10-4 16,0 8-1-16,0 3-1 0,-7 8 0 16,7 7-1-16,7 0 0 0,-1 4-2 15,7-1-3-15,6 4 3 0,13 0 1 16,1 0 1-16,12 1-1 0,14-4 1 0,6 3 2 16,7-7-5-16,6 3 0 15,7-6 1-15,12 0-1 0,1-5 0 0,5-3 2 16,8-4 2-16,0-7-1 0,6-4 1 15,7-7-2-15,6 0 3 0,0-12 0 0,6-1 0 16,1-6 2-16,6-6-1 0,1-5 1 16,-1-6 0-16,0-5 3 0,0-6-3 15,-6-6 1-15,6-5 1 0,-7-4 2 16,1 0 1-16,0-4-1 0,0-4-1 0,-7 1-1 16,0-5-3-16,0 1-2 0,-6-4-2 15,-7-4 3-15,0 1-1 0,0-1 0 16,-12-7 2-16,4 1-1 0,-11-5 2 15,-7-3-4-15,1-4 0 0,-15-8-1 0,-5-2-1 16,-13-1-1-16,-14-8-5 0,-5 2-2 16,-21-2-2-16,-19 7-3 0,-7 2 0 15,-20 6 2-15,-12 4 7 0,-6 11-1 16,-14 4 2-16,-12 11 0 0,-1 3-5 0,-7 11-25 16,1 8-44-16,6 7-58 0,7 11-57 0,0 7-59 15,13 8-58-15,6 10-48 0,7 5-46 16,12 10 11-16,8 0 32 0,0 8 47 15</inkml:trace>
  <inkml:trace contextRef="#ctx0" brushRef="#br0" timeOffset="-183027.63">6793 10671 56 0,'-7'-11'243'0,"-6"-3"16"15,-1-1 10-15,-5 4-75 0,-1-1-39 0,2 2-11 16,-2-1 14-16,0 0 20 0,-6 0 14 16,7 4 6-16,-8-4-11 0,1 3-13 15,0-2-30-15,-6-1-15 0,-1 3-13 16,1 1-14-16,-7-4 2 0,-7 4 1 0,-13 3 1 15,7-3-1-15,-13 3-2 16,0 0-1-16,-7 4-7 0,1 4-9 0,-8 0-9 16,2 3-11-16,4 4-10 0,-4 4-11 0,-2-1-9 15,1 8-10-15,0 0-4 0,-6 11-6 16,5 0-1-16,-12 11-2 0,0 0 0 16,0 7 5-16,-7 8 0 0,7 3 2 0,-7 4 0 15,13 3 0-15,1 5 0 0,6-1-4 0,-1-3-5 16,14-1-5-16,7 1-3 0,6-4-2 15,12 0-5-15,2-4 3 0,11-3-1 16,8 3 2-16,6-7-2 0,13 0-2 0,0-7 6 16,20 0-1-16,-1-5 2 0,13-2-1 15,8-5 1-15,5-3 4 0,7-3-1 0,1-9-6 16,-2 1 0-16,2-7-7 0,-1 0-11 16,-7-4-13-16,-6-1-8 0,-5-2-4 15,-9 0-2-15,-5-5-19 0,-8 1-58 0,2 0-99 16,-8-8-108-16,-6 0-106 0,0 1-116 15,-6-5-60-15,0 0 25 0,-8-6 83 16,1-1 101-16</inkml:trace>
  <inkml:trace contextRef="#ctx0" brushRef="#br0" timeOffset="-182470.36">4480 11825 159 0,'-6'-11'193'0,"-1"4"-36"16,7-1-15-16,-6 2-14 0,6 2-5 15,-6-3-11-15,6 3-9 0,0 0-8 0,0 1-6 16,0 3-2-16,6 0 3 0,-6 0 1 15,6 0 3-15,7 0 2 0,-6 7 10 16,12 0 15-16,-5 4 9 0,5 4 7 16,0 3-2-16,1 4-5 0,-1 7-16 15,7 1-29-15,-6-1-22 0,-1 4-20 0,1 0-15 16,0 0-9-16,-1 0-7 0,1 0-3 16,0-4-4-16,-8-3 0 0,1-5-2 0,1-2-1 15,-2-1 1-15,2 1-2 0,-8-8 1 16,7 0 1-16,-6-4 6 0,-1 0 9 15,1-3 18-15,5 0 23 0,-4-4 17 0,4-4 12 16,1-7 7-16,7-4-3 0,0-3-18 16,6-7-20-16,-1-2-16 0,1 2-14 0,0-1-10 15,1 1-5-15,-1 3-5 0,0 0-3 16,-7 0-2-16,7 7-2 0,-12 1-1 16,5-1 0-16,-6 4 0 0,-7 4 0 0,7-1 2 15,-7 5-1-15,2-1-1 0,-8 0 2 16,0 4 1-16,0 8 6 0,-8-1 0 0,2 4-1 15,-7 7 2-15,0 7-2 0,-6 5 0 16,-7 3-4-16,0 4 1 0,-7 3 1 16,7 1-17-16,-7 2-44 0,-5 1-78 0,5 0-104 15,1 4-110-15,-1-4-127 0,7 0-76 16,0-4-5-16,-1-7 52 0,7-3 90 16</inkml:trace>
  <inkml:trace contextRef="#ctx0" brushRef="#br0" timeOffset="-176644.15">20827 7953 83 0,'-26'-26'134'0,"7"-3"-54"0,-7 3-27 16,0-3-16-16,-1 0-4 0,9-4-2 15,-9 6 1-15,1-1 5 0,0-1 4 0,0 3 5 16,0 0 6-16,0 1 7 0,0-1 1 16,0 4 0-16,0 1-5 0,0-2-2 15,-7 1-7-15,1 7-9 0,-1-2-4 0,-6 1-9 16,-7 2-4-16,1 3-1 0,-14 0 1 15,-6 3 4-15,-7 1 8 0,1 0 12 16,-14 3 11-16,7 1 9 0,-7-1 6 16,-6 4 5-16,6 0-1 0,1 4-1 0,5-1-8 15,-5 1-7-15,6 7-10 0,6-4-6 16,0 8-9-16,7-1-9 0,0 9-4 16,0-2 1-16,0 5 0 0,7 3 2 0,-7 4 1 15,6 4 1-15,-6 3 1 0,0 1-5 16,6 2-1-16,0 5-2 0,1-4 0 15,5 7-3-15,1 1-2 0,0-1 2 0,6 5-1 16,8-2-1-16,-1 4-1 0,6 1 0 16,1 3 4-16,6 5-3 0,-1-5 0 15,7 8 0-15,8-5 2 0,-2 6 3 0,14-3 11 16,0 2 12-16,0 0 12 0,14-5 6 16,5 2 5-16,1-5 5 0,12 0-5 15,1 1-6-15,5-5-5 0,9 1-3 16,-2 0 0-16,7-1-4 0,7-3-6 15,-1 0-2-15,1-4-3 0,6 4-1 0,0-7-7 16,7 3-4-16,0-4-1 0,-1 1-4 16,8 0-2-16,-2-4-6 0,2 4-1 15,12-8-3-15,0 4-4 0,1-3-4 0,5-5-2 16,1 0 2-16,6-3 1 0,-7 0 2 16,2-7 0-16,4-1 3 0,-5-3 2 15,-1-3-1-15,-5-8 0 0,5 0-3 16,-6-4 3-16,1-4-5 0,6-6 1 0,-7-4 0 15,1-8-1-15,-2-3 2 0,-5-12 0 16,6-2 3-16,-6-9-3 0,-8-10-2 0,-4-8 1 16,-2-7-1-16,-12-7 5 0,-7-11-3 15,-7-5 0-15,-6-9 0 0,-13-8-2 16,-6-12 0-16,-13-3-7 0,-7-4-1 16,-7-2 2-16,-13 2 1 0,-6 0 0 0,-6 5-7 15,-20 2-23-15,-7 5-38 16,-19 0-58-16,-13 3-63 0,-19 0-68 0,-14 7-53 15,-26 4-46-15,-20 4-64 0,-25 7 0 16,-20 3 34-16,-20 5 55 0,-12 3 51 0</inkml:trace>
  <inkml:trace contextRef="#ctx0" brushRef="#br0" timeOffset="-175100.31">13644 8038 180 0,'6'-16'212'16,"8"2"15"-16,-8-4-73 0,0-4-40 0,-6 0-15 16,0 0 4-16,0 0 2 0,-6-4-4 15,0 1-8-15,-2-1-10 0,2 0-14 16,-6-3-16-16,-2-1-10 0,-5-2-6 15,-1 2-6-15,0-3-5 0,-5 1 1 0,-8-2 6 16,1 1 4-16,-2-4 1 0,-4 5 1 16,-7-1 1-16,-8 0-3 0,1 0-11 0,-7 0-7 15,-6 3-1-15,0 1-5 16,-6 4 2-16,-8-1-2 0,8 0 4 0,-8 5 2 16,2-2 2-16,-8 5 8 0,7 0 1 15,-7 7 4-15,0-4-3 0,-6 8-5 0,-7 3-5 16,1 1-7-16,-8 3-3 15,-5 3-5-15,-1 5-2 0,1 6 6 0,5 1 5 0,1-1 5 16,0 5 5-16,13-1 0 0,0 4 7 16,0 7-1-16,12-3 1 0,-6 7-5 15,14 1-2-15,-1 1-2 0,0 2-4 16,7 7-5-16,6 0-6 0,1 7 1 16,0 0-2-16,6 4 0 0,-1 1-1 0,1-1-1 15,13 3-1-15,0 1-4 0,0-1-3 16,13 5 0-16,0-1 0 0,6 0 3 15,7 0 0-15,1 5 5 0,4-2 5 0,2 1 1 16,6 4 1-16,6-4-2 0,2 3 0 16,-2 1 0-16,13 0 1 0,-5-4-2 15,4 0-3-15,2 0-1 0,7-4 1 16,-1 1-3-16,6-5-1 0,-5 0 3 0,11-3 4 16,-5 0 7-16,6-4 5 0,-1 1 6 15,9-1 2-15,-2-4 0 0,1 1-3 16,6-7-3-16,0-1-3 0,6 0-3 0,7-3-3 15,0-1-1-15,1-3 1 0,12-3-4 16,7 3-3-16,0-8 0 0,12 1-4 16,-5-4 4-16,5 0-5 0,1-7 3 15,5-1 0-15,-4 1 1 0,-2-4 0 0,-5 0-1 16,5-4 2-16,1-3-1 0,-1 0-1 16,1-4-2-16,0-4-2 0,-7 0 0 0,7-7-1 15,-7 0-3-15,0-3 1 0,1-4-2 16,-8-4 0-16,7-4-9 0,-6-4-2 15,-7-6-6-15,6-1-6 0,1-3 0 16,-6-8 2-16,-2 1 3 0,8-8 4 0,-6 0 5 16,-8-4 6-16,1-3 1 0,-7-8-1 15,-7-7 1-15,1 1 0 0,-7-5-1 16,-6-4 3-16,-7 1 3 0,0 0 1 16,-13 0 4-16,0 3 3 0,-7 3 2 0,-5 2 0 15,-8 6-2-15,1 1 0 0,-14 0-1 16,-6 2-4-16,-6 6 0 0,-7-2-5 15,-13-3-5-15,-7 4-13 0,-13 0-16 16,-6 3-14-16,-6 0-17 0,-14 4-26 0,-13 4-33 16,-13 3-38-16,-13 8-41 0,-12 3-44 15,-26 8-46-15,-8 11-66 0,-6 7-11 16,-7 3 23-16,1 12 42 0</inkml:trace>
  <inkml:trace contextRef="#ctx0" brushRef="#br0" timeOffset="-168437.78">17499 14034 147 0,'-6'-18'245'0,"0"0"9"16,-8-4-24-16,1 4-102 0,1-4-53 15,-8 0-20-15,6-4-6 0,-5 4 2 0,-7-4 3 16,6-3 14-16,-5 0 11 0,-8-1 6 15,7-3 7-15,-13 0 9 0,0 0 14 16,0 1 12-16,0-2 1 0,-1 1 0 16,-5 1-4-16,-1 2-9 0,7 4-18 0,-6 1-24 15,5 3-17-15,-5 0-15 0,-1 4-17 16,7 3-8-16,-6 1-6 0,-1 3-2 16,-6 0 2-16,7 3 11 0,-8 0 9 0,-6 1 4 15,1 0 5-15,0 4 5 0,-8 3 4 16,-5-4-7-16,-7 4-3 0,0 4-1 15,-1-4-3-15,-11 3-4 0,5 1-4 16,0 3 1-16,-6 0 2 0,6 0 3 0,1 4 3 16,5 1 5-16,1 3 1 0,6-1 0 15,1 1 0-15,0 3 3 0,5 1-1 0,1 2 0 16,0 2-2-16,6 2-3 0,0 1-5 16,0 6-5-16,2 1 3 0,4 4 2 15,-5 0-3-15,-1 7-1 0,0-1 2 16,7 2-6-16,0 2-6 0,0 1 3 0,7 0 13 15,-1 3 14-15,7 4 14 0,6 0 20 16,1 0 11-16,6 3 0 0,6 5-3 16,-6 0-8-16,13-2-12 0,-7 5-22 0,7 4-10 15,0-1-12-15,0 5-9 0,1-5-6 16,4 4 4-16,2 0 14 0,0-3 8 16,6 3 11-16,0-3 11 0,6 0 7 0,0 3-1 15,2-4-6-15,11 4-13 0,0-6-9 0,1 6-12 16,13-7-11-16,-1 4-6 0,1-4-8 15,6 0 0-15,6-1-1 0,1-5 2 16,6-2 0-16,0-4-2 0,0-2 0 0,1-4 0 16,5-5 1-16,1 2-1 0,6-5-2 15,0-7 1-15,0 0 1 0,6 0-1 16,2-4 1-16,4 0 0 0,8-3 0 0,0-1-2 16,-1 1 3-16,7-4-2 0,0 0 0 15,1 0 0-15,-1 0 1 0,-6-4-1 0,6-3-3 16,0 4 5-16,0-5 0 0,7-3 0 15,-7 0 1-15,0-3-1 0,7-5-3 16,-1 1-5-16,1-8 1 0,7-4-1 0,-1-6 1 16,7 0-1-16,-7-9 1 0,-1-2 1 0,2-1 0 15,-1-7 0-15,1 0 3 0,-8 0-1 16,-5-3 3-16,-1-5 4 0,-6 1-3 16,-1 0-1-16,-12-8-5 0,-1 1 5 0,-6-1 2 15,-6-3-1-15,0-4-1 0,-7-4 0 16,-7 1 0-16,0-5-4 0,-5 1 2 15,-7-4-1-15,5 0 4 0,-5 0-1 0,0-4-1 16,-7 1-2-16,0-1-5 0,0 1-8 16,0-5-18-16,-7 2-7 0,1-6-6 0,-7 6 4 15,0-2 1-15,-6-4 3 0,-7 9 20 16,-7-4 8-16,-6 3 10 0,0-4-2 16,-13 5-1-16,-7-4 0 0,-13 3-3 0,-5-4 0 15,-8 6-2-15,-6-2 0 0,-7-3 3 16,-6 2 0-16,0 2 6 0,-6 0 0 15,-8 3 0-15,8 4 2 0,-14-1 1 0,7 9 1 16,-7 2-4-16,-7 4 2 0,2 8 1 16,-2 4-2-16,-12 9-6 0,0 2-21 15,-13 11-44-15,-1 3-61 0,-12 7-63 0,0 4-86 16,-7 4-93-16,0-1-73 0,0 9-34 16,14-2-11-16,-1 1-8 0,14 3-6 15,11-2 52-15,9 3 65 0,11-1 66 0</inkml:trace>
  <inkml:trace contextRef="#ctx0" brushRef="#br0" timeOffset="-167085.58">16933 13672 63 0,'-20'7'251'16,"1"-3"16"-16,6-1 6 0,0-3-100 15,7 0-72-15,6 0-45 0,6-3-19 16,13-5 2-16,1 1 16 0,12-4 21 0,1 0 26 16,6 0 25-16,13-3 21 0,0-5 17 15,13 1 21-15,0-1 21 0,20 1 10 16,7 0 4-16,11 3-4 0,9-3-23 16,18 2-32-16,6 2-39 0,8 3-35 0,-1 1-29 15,6-1-22-15,1 4-12 0,-6-1-9 16,-1 4-8-16,0-3 0 0,-12 3-5 15,-7 1 0-15,-14 3-6 0,-13-4 1 16,-12 4-1-16,-13 0-2 0,-6 0 1 0,-21-4-2 16,0 4-14-16,-12 0-41 0,-8-3-77 15,2 3-98-15,-14-4-104 0,6 4-98 16,-13 0-97-16,2 0-22 0,-2 0 45 0,-6 0 82 16,0 0 94-16</inkml:trace>
  <inkml:trace contextRef="#ctx0" brushRef="#br0" timeOffset="-166691.37">19864 13104 146 0,'-20'-19'253'0,"1"1"19"16,-1 4-17-16,0-5-64 0,7 4-20 0,1 5-11 16,-2 2 2-16,8-3 8 0,-7 8-4 15,13-5-10-15,-7 5-17 0,7-1-7 16,7 8-1-16,0-1 0 0,11 1-2 0,2 3-4 16,13 4-6-16,-1 0-19 0,7 7-23 15,7-2-21-15,-1 5-14 0,8 1-7 16,-1 4-6-16,-7-4-3 0,1 7 9 15,0-3 8-15,-14 3 13 0,-6 0 10 0,0 1 14 16,-19 2 14-16,-1 6-2 0,-19-6-3 16,1 5-11-16,-14-4-10 0,-14 4-15 15,1-4-15-15,-6-1-18 0,-7-2-22 16,-1-1-51-16,2 1-93 0,5-5-140 0,7-3-141 16,0 4-145-16,13-4-81 0,6-1-5 15,7 2 63-15,6-9 123 0</inkml:trace>
  <inkml:trace contextRef="#ctx0" brushRef="#br0" timeOffset="-155717.83">22488 13009 81 0,'6'-15'291'0,"2"-3"50"0,-8-1 47 15,0 5-53-15,0-1-23 0,0 4-23 16,0 0-17-16,0 5-19 0,0-3-27 16,0 2-39-16,-8 3-41 0,8 1-36 0,0 3-18 15,0 0-6-15,0 0 5 0,0 7 14 16,-6 4 34-16,6 3 38 0,-6 2 44 16,-1 9 22-16,-6 4 6 0,0 8-7 15,1 3-22-15,-8 8-34 0,-6 3-48 0,6 8-41 16,-13 4-28-16,7-1-17 0,1 0-13 15,-1 3-9-15,6-2-9 0,-7-5-4 16,8 1-2-16,6-4-6 0,-6-8-2 16,5 1-1-16,8-4-2 0,-7-7-1 0,6-4 0 15,7-7 2-15,-6-1 6 0,6-7 4 16,0 1 4-16,0-4 2 0,0-5 3 16,6-3 0-16,1 1-3 0,6 0-3 0,0-8-3 15,7 0-2-15,6-4-2 0,6-4-1 16,1 1-5-16,12 0-2 0,7-4-3 15,7-3 3-15,0-2 0 0,19 2 9 16,0-1 4-16,13-3 5 0,7-4 2 0,7 3-2 16,5 1-2-16,7 3-7 0,7-3-6 15,0 7-4-15,-1 0-4 0,-5 0 1 0,-1 7-2 16,-13-3-1-16,-7 4-1 0,-5 3-1 16,-14 0-1-16,-13 0-1 0,-12 0 1 15,-2 0 1-15,-12 0 0 0,-6 0 4 16,-7 0 3-16,-6-4 1 0,-8 0 1 0,-5 1-1 15,0-4-1-15,-7 0-1 0,0 3-2 16,-7-8-7-16,0 5-24 0,1 0-49 16,-7-1-100-16,7 1-118 0,-8 0-167 15,2-4-168-15,5 3-133 0,-6 1-86 0,0 0 28 16,0 3 81-16,0-3 149 0,-1 0 162 16</inkml:trace>
  <inkml:trace contextRef="#ctx0" brushRef="#br0" timeOffset="-155091.47">24019 13587 123 0,'12'-11'374'0,"-4"-3"72"15,-2-1 63-15,-6 1-18 0,0-1-50 16,0 4-34-16,-6 0-37 0,6 0-26 15,0 3-32-15,0 2-47 0,0 1-50 16,6 1-47-16,-6 1-27 0,6 3-15 0,1 3-7 16,6 6 0-16,0 0 0 0,7 3-2 15,5 3-26-15,8 0-28 0,0 3-20 16,6 0-14-16,0 4-10 0,-7 0-8 0,7 4 1 16,1-1-5-16,-8 1-7 0,-6 0-2 15,1 3-1-15,-8 1 1 0,-6-5 1 16,-7 1 1-16,1-1 4 0,-14 1 2 0,1-4-1 15,-7 4 2-15,-14-8-1 0,1 3-5 16,1-2-4-16,-8-4-8 0,-6-1-41 16,6 1-89-16,-6-4-103 0,7 0-141 15,-7-3-150-15,13 3-135 0,-7 0-103 16,7-4 10-16,0 0 63 0,0 0 121 0,7 1 142 16</inkml:trace>
  <inkml:trace contextRef="#ctx0" brushRef="#br0" timeOffset="-153625.67">22977 13305 298 0,'0'-10'391'0,"0"2"39"0,0 1 23 15,-7-1-134-15,1 5-61 0,-1-1-38 0,0 8-4 16,1-1 8-16,-6 8 17 0,4 4 13 16,-4 3-2-16,-1 8-17 0,-7 7-18 15,7 7-7-15,-6 7-4 0,-1 5 0 16,7 7-12-16,-7 3-14 0,1 4-24 0,6 1-31 16,-7-2-33-16,7 0-24 0,-7 2-19 15,8-5-13-15,5 0-7 0,-6-3-9 0,0-4-4 16,7-4-4-16,0-7-3 0,-2-3 0 15,8-1-1-15,-6-11 1 0,6 0 2 16,-6-3 1-16,6-3 4 0,-7-9 2 0,7 0 2 16,0 1 3-16,0-8 1 0,0 4 1 15,0-7 0-15,0 3-6 0,0-3-2 0,0 0-7 16,7-1-1-16,-7-3-5 0,6 0-2 16,0 0 1-16,2 0-3 0,4 0 4 15,8 0-2-15,5-3-2 0,1-1 1 0,14-3-1 16,5 3 1-16,8-3-1 0,12-1 2 15,6 1-1-15,14-4-3 0,6 4-1 0,7-1-3 16,6 1 2-16,0 0 1 0,-6 0-2 16,6-1 2-16,-7 4-1 0,-5 0 2 15,-8 4-3-15,-5 0-2 0,-8 0-2 0,-12 0 1 16,0 0-1-16,-14 4 2 0,-13-4 1 16,1 0 1-16,-7 0 5 0,-6 0 1 0,0-4-1 15,-14 4-1-15,7-3-5 0,-13 3-1 16,6-4-6-16,-6 1-31 0,0-1-68 15,-6 4-90-15,0-4-96 0,-1 1-123 0,1-1-142 16,-1 0-108-16,0 1-79 0,1 3 7 16,0-3 55-16,-1 3 103 0,0 0 134 0</inkml:trace>
  <inkml:trace contextRef="#ctx0" brushRef="#br0" timeOffset="-153311.45">24234 14324 291 0,'-6'-11'446'15,"-8"-4"52"-15,-5 0 34 0,5 1-73 16,2-1-96-16,-2 4-58 0,2 4-49 16,5-4-26-16,0 4-20 0,1 3-34 0,6 0-39 15,0 1-43-15,6 3-36 0,1 7-25 16,6-3-15-16,7 7-4 0,-1 0 3 0,1 7 8 15,0 4 3-15,-2 3 5 0,2 6 7 16,-7-3-2-16,-6 1-6 0,-7 4-9 16,0 0-4-16,-7 4-7 0,1-4-10 15,-13 0-9-15,-1 0-20 0,0 0-38 0,-6-4-53 16,0 1-72-16,0-4-93 0,0-1-94 16,0-3-79-16,0 0-52 0,7-4-58 15,-1 0 15-15,0-7 67 0,7 4 84 0,0-8 88 16</inkml:trace>
  <inkml:trace contextRef="#ctx0" brushRef="#br0" timeOffset="-152247.7">23153 14390 17 0,'-7'-19'201'16,"0"1"19"-16,7 1-19 0,-6-3-49 15,6 6-25-15,-6-1-8 0,6 1-1 0,6-1 9 16,-6 0 12-16,6 4 7 0,1 0 3 16,-7 4-3-16,7 0-6 0,-7 3 16 15,6 1 15-15,-6-2 22 0,6 10 25 0,-6 2 25 16,0 4 19-16,0 7-5 0,0 8-9 16,-12 3-21-16,5 7-24 0,-6 5-10 15,-6 3-11-15,5 0-8 0,-6 3-10 0,2 5-13 16,-2-5-10-16,1 5-27 0,5-1-24 15,-6-4-26-15,8 1-20 0,-1-4-13 0,6-4-14 16,-6 1-4-16,7-5-5 0,0-3-3 16,-2 0-4-16,2-6-1 0,6-6 0 15,-6 1 0-15,6-4 0 0,0-3 0 0,0-1 1 16,0-3 3-16,6 0-1 0,-6-3 0 16,6-1 0-16,2 0 1 0,-2 0 3 0,6-2-1 15,8 2 3-15,-1-3 2 0,1-4 1 16,13 3-1-16,5-3-2 0,2 0-1 0,12 0-3 15,6-3-3-15,7 3-2 0,14-4 0 16,0 1-2-16,-2-1 1 0,8-1-2 16,0 2 2-16,-7-1 2 0,0 2 0 0,-6-3 1 15,-1 5 1-15,-6-4 0 0,-6 4-1 16,-7 0-1-16,-7-3 0 0,-5 3 1 16,-1 0-3-16,-13 0 0 0,0 0 4 0,-7 0 1 15,-5 0-4-15,-2 0 2 0,2 0 0 16,-14 0-3-16,6 0-6 0,-6-4-10 0,0 0-54 15,0 4-88-15,-6-3-103 16,6-1-154-16,-7 0-159 0,-6 1-143 0,7 3-78 0,-8-3 13 16,2 3 69-16,-2-5 133 0,-5 5 154 15</inkml:trace>
  <inkml:trace contextRef="#ctx0" brushRef="#br0" timeOffset="-151975.72">24169 15068 96 0,'-7'-8'421'0,"-6"-4"74"0,0 2 40 0,0-1 11 16,0 0-136-16,7 4-97 0,-8 0-83 15,8-1-61-15,0 5-27 0,6-1-18 0,0 4-18 16,6 0-17-16,0 4-12 0,8 3 2 16,-8 0-2-16,13 8-13 0,1-1-12 15,-7 6-9-15,6-3-3 0,-5 9-10 16,-1-4-10-16,-7 8-3 0,0-5-3 0,-6 5-1 15,0-2-4-15,-12 2-11 0,-1 3-6 0,-1-4-7 16,-5-3-15-16,-7-1-49 0,6-3-83 16,-6-3-106-16,0-4-114 0,7-1-108 15,-1-3-111-15,0-1-20 0,1-2 48 16,6 0 93-16,0-8 108 0</inkml:trace>
  <inkml:trace contextRef="#ctx0" brushRef="#br0" timeOffset="-149862.45">25400 15343 91 0,'0'-5'63'0,"0"1"-24"0,-7 4-15 16,7 0-14-16,0-2-14 0,0 2-9 0,0 0-15 15,0 0-20-15,0 0-30 0</inkml:trace>
  <inkml:trace contextRef="#ctx0" brushRef="#br0" timeOffset="-148991.67">25354 15338 57 0,'0'0'134'0,"0"-4"-25"0,0 4-29 0,0 0-20 16,0-2-20-16,0 2-13 0,0 0-9 15,0-5-4-15,0 5-4 0,0 0-1 0,0 0-2 16,0 0-2-16,0 0-1 0,0 0-2 15,0 0 3-15,0 0 4 0,0 0 9 0,0 0 5 16,0 0 11-16,0 0 7 0,0 0 7 16,0 0 2-16,0 0 0 0,0 0 1 15,0 0-3-15,0 0-3 0,0 0-5 0,0 0-6 16,0 0-3-16,0 0-5 0,0 0-7 16,0 0-5-16,0 0-3 0,0 0-1 0,0 0 1 15,0 0 2-15,0 0 5 0,0 0 3 16,0 0 4-16,0 0 1 0,0 0 1 15,0 0 0-15,0 0 0 0,0 0-1 16,0 0 0-16,0 0-2 0,0 0-4 0,0 0 0 16,0 0-3-16,0 0-3 0,0 0-4 15,0 0 0-15,0 0-3 0,0 0-3 0,0 0-1 16,0 0-2-16,0 0 0 0,0 0 0 16,0 0 0-16,0 0-1 0,0 0 0 15,0 0 0-15,0 0-1 0,0 0 0 0,0 0 1 16,0 0 1-16,0 0 4 0,0 0-4 15,0 0 3-15,0 0 0 0,0 0 0 16,0 5-2-16,0-5 1 0,0 0 1 0,0 0-1 16,0 0-1-16,0 0 1 0,0 0 2 0,0 0 2 15,0 0 3-15,0 2 3 0,0-2 5 16,0 0 0-16,0 0 4 0,0 0 18 16,0 4 20-16,-7 1 15 0,7 2 11 15,-6 0 7-15,6 4 10 0,-6 4-6 0,-2-1-6 16,2 1-5-16,0 4-4 0,0 2 2 0,-1 1 1 15,0 0-4-15,1 0-8 0,-1 0-7 16,1 0-6-16,0 4-9 0,-2-4-12 16,2-4-8-16,6 4-8 0,-6-4-9 0,6 1-1 15,-6-1-6-15,6-3 0 0,0-1-5 16,0-3-1-16,0 0 1 0,0-4 0 16,0 2 2-16,0-3-2 0,0-2 0 0,0 0 0 15,0-1 1-15,0 1-3 0,0-4 2 16,0 4 2-16,-8-4-3 0,8 0-1 15,0 0 0-15,0 0-3 0,0 0-8 0,0-4-56 16,0 4-82-16,-6-7-92 0,6 7-99 16,6-8-109-16,-6 5-62 0,8-6 19 15,-2 3 62-15,6-5 83 0</inkml:trace>
  <inkml:trace contextRef="#ctx0" brushRef="#br0" timeOffset="-147207.62">25765 15343 210 0,'0'-9'260'0,"6"-1"19"0,-6 6-53 0,0-3-53 16,0 0-26-16,0 3-14 0,0 1-1 16,0 3 2-16,0 0-1 0,0 0 14 15,0 0 22-15,0 3 19 0,-6 4 13 0,-2 4 8 16,2 3 4-16,0 2-19 0,-7 6-31 16,6 0-33-16,-6 0-28 0,0-1-19 15,6 5-16-15,-5 0-13 0,-2 0-12 0,8-4-10 16,-7 3-10-16,7-3-8 0,-1-4 0 15,0 5-8-15,1-9-2 0,0 1 1 16,-2-1-2-16,8-3-3 0,-6 0-4 0,6-3 1 16,0-1-2-16,-6-3-1 0,6-1 1 15,0 1-1-15,0-8-1 0,0-3-13 0,0-4-17 16,0-7-12-16,6-4-6 0,-6-7-3 16,6-8 0-16,2 0 13 0,-2 1 16 0,0-5 11 15,1-2 6-15,0 1 6 0,6 3 5 16,-7 2 0-16,7 0 0 0,-6 8 3 15,-1 0-2-15,7 3 0 0,-6 0-2 0,-1 9 1 16,7-2 0-16,-6 4 0 0,-1 4 0 16,7 0 1-16,-7 4 3 0,2 3-2 15,4 1-1-15,-5-1 0 0,-1 4 2 0,7 4 1 16,-6-1 0-16,-1 4 4 0,0 1 1 16,2 3-1-16,-2 3 0 0,-6 5 1 15,0-1-1-15,0 0-1 0,-6 5 1 16,-2-2 0-16,2-3-1 0,-7 5-3 0,0-5 2 15,-6 4-1-15,-1-4-4 0,1-4-1 0,-7 2-1 16,0-2-1-16,-7 1-1 0,7-5 0 16,0-2 0-16,0 0 2 0,7-5 0 15,-1 5 1-15,0-5 0 0,7-3 1 0,0 4 0 16,6-4-6-16,1 3 0 0,6-3 2 16,0 5-1-16,6-5 1 0,8 3 0 15,5 0 6-15,1 1-1 0,0 0 2 0,5 0-3 16,7-1 3-16,2 1 0 0,-9-1-1 15,8 1 5-15,6 3-5 0,-6-3 3 16,-1 0-5-16,1 0 0 0,-1-4 2 0,-5 2-4 16,5 3 3-16,-6-1-1 0,-7-4 4 15,7 3-2-15,-6-3-2 0,-7 0 3 0,1 4 1 16,-2-4 9-16,-6 4 8 0,2-4 10 16,-8 3 5-16,0 1 4 0,-8 3-2 0,-4 1-8 15,-2-1-10-15,-5 4-7 0,-1 0-3 16,8 0-6-16,-8 4 3 0,7-5 1 15,-7 1-2-15,14 0 0 0,-7 1-5 0,6-5-1 16,7 0-4-16,0 4-1 0,0-4 2 16,7 1 1-16,0-1 3 0,5-3 2 0,8-1-1 15,-1 1 2-15,1-4 0 0,6 0-4 16,1-4 1-16,-1 1-1 0,6-5 1 16,-6 1-5-16,0-4 5 0,0 4 3 0,-6-4-3 15,-1-1 1-15,-6 2 0 0,0-1 4 16,-7 3-6-16,2-2-1 0,-8-2 1 0,-8 5-2 15,2 0 1-15,0-1-5 0,-7 1 3 16,-1 4 3-16,8-5-1 0,-6 5-1 16,4-1 2-16,2 0-2 0,0 1-3 15,-1 3-2-15,7-4-6 0,7 4-11 0,-7-4-19 16,12 1-18-16,2-1-17 0,-2-3-15 16,15-2-5-16,-7-1 4 0,6-1 17 0,-1 0 19 15,1-4 18-15,0-3 17 0,-6 0 11 16,5 0 9-16,-5 3 6 0,-6-3 6 15,-1 2 7-15,-1-2 8 0,-5 8 23 0,6-1 16 16,-13 0 6-16,6 3 2 0,-6 5-4 16,0-1-8-16,-6 0-25 0,0 8-12 0,-1 0-8 15,-6 3-4-15,0 4-3 0,0 0-2 16,0 3-1-16,-1 4-8 0,8-2 0 0,-6 2-3 16,5 0 0-16,0 1 1 0,7-5 3 15,0 1 0-15,0 0 0 0,0-1 0 16,7-3-3-16,0-3-2 0,-7-1-5 0,12 0-6 15,-6 1-9-15,2-8-3 0,4 0-3 16,-5 0 2-16,6-4 3 0,0-3 12 16,0-2 8-16,0 3 4 0,0-2 5 0,-6 1 4 15,6 0-2-15,0 3-5 0,-7 1 3 16,1-1-1-16,-1 0 1 0,0 0-1 16,2 1 1-16,4 3 2 0,-5 0-1 15,-1 0 3-15,7 0-3 0,-6 3 1 0,-1 1 0 16,0 0-1-16,2 0 0 0,4-1-1 0,-5 1-1 15,0-1 0-15,-7 1 3 0,6 3 4 16,1-3 0-16,-7 4 2 0,0-1 5 16,-7 0 0-16,1 4 1 0,-1 0-1 0,0 0-4 15,-5 0 2-15,4 0-4 0,2 0-3 16,0 0-4-16,-1 0 0 0,7 0-1 0,-6 0-5 16,12-4 3-16,-6 0-1 0,7 1-1 15,-1-4 0-15,8 3 1 0,5-7 0 16,1 4-4-16,-1-4 1 0,0-4 0 0,1 1-1 15,6-1 3-15,-13-3 2 0,7-2 3 16,-7-1 1-16,-7-1 3 0,7 0 1 16,-13 0 0-16,7 0 1 0,-14 0-1 0,7 4-2 15,-6-4-1-15,-1 4 0 0,-6-1-1 16,7 5-1-16,0-1 0 0,-2-3-1 16,2 3-2-16,6 0-2 0,-6 4-2 0,12-3 0 15,-6 3-11-15,6 0-29 0,8 0-36 16,-1-4-36-16,0 4-35 0,6-7-33 15,1 3-19-15,6 0 13 0,-7-4 26 0,7-2 34 16,0-1 34-16,1-3 32 0,-1-5 31 0,0 1 16 16,-1-4 17-16,1 0 18 0,-6-1 29 15,0 2 36-15,-1-1 34 0,-5 3 40 16,-2 1 29-16,1 3 19 0,-6 4-6 0,0 1-20 16,-7 3-28-16,6-2-37 0,-6 6-31 15,0 3-30-15,-6 3-24 0,-8 6-13 16,8 1-4-16,-7 1-4 0,0 3-5 0,0 5 5 15,7-1-1-15,-8 5 1 0,1-2-3 16,7 2-1-16,0-2 2 0,-8 1-5 16,14 0-3-16,-6-4-3 0,0 5-40 0,6-9-60 15,-8 1-81-15,8-4-82 0,0 0-85 16,0-4-77-16,0-3-60 0,0 0 6 0,8-8 52 16,-8-3 71-16,6-1 75 0</inkml:trace>
  <inkml:trace contextRef="#ctx0" brushRef="#br0" timeOffset="-146967.91">27314 15038 65 0,'13'-36'271'16,"7"6"39"-16,-8 1 33 0,-4 7-52 15,4-1-36-15,-5 9-19 0,-1 0-18 0,1 3-6 16,-7 3-2-16,7 5-3 0,-7 3 0 16,-7 3-2-16,0 9-7 0,1 6-17 0,-1-1-27 15,-5 10-34-15,-2 2-29 0,2 4-30 16,-2 0-22-16,-5 1-18 0,5 1-10 15,2 2-6-15,-2 0-3 0,-5 0-1 0,6-1-1 16,0-3-2-16,7 0-1 0,-8-3-4 16,8-1-41-16,-7-4-74 0,6-3-93 15,7 1-99-15,-6-5-96 0,-1-4-95 0,7 1-61 16,0-4 19-16,-6-4 66 0,6-3 89 16</inkml:trace>
  <inkml:trace contextRef="#ctx0" brushRef="#br0" timeOffset="-146795.43">27164 15280 181 0,'7'-15'340'0,"-7"1"32"16,0 2 16-16,6 5-112 0,-6 0-85 0,0 3-43 15,7 1-28-15,0-1-13 0,-1 4-7 16,0 4-4-16,8-1-4 0,-8 1-30 16,7 0-30-16,0 3-24 0,6 4-61 0,-5-4-83 15,-2 4-95-15,-5 0-118 0,6-3-65 16,-6 3-34-16,-7-4 35 0,-7 0 69 15</inkml:trace>
  <inkml:trace contextRef="#ctx0" brushRef="#br0" timeOffset="-145173.68">24814 16255 276 0,'6'-11'367'0,"0"-4"52"0,1 0 13 16,0 1-48-16,-1 2-31 0,-6 1-22 16,0 4-23-16,0 0-14 0,0 3-25 0,0 0-27 15,-6 1-41-15,-1 3-44 0,-6 3-34 16,-1 5-28-16,-5 6-13 0,-7 5 0 15,0 3 10-15,0 7 13 0,-13-3 9 16,6 7-2-16,-5 1-8 0,-2 1-24 0,1-2-17 16,7 0-19-16,-7 0-16 0,0 0-7 15,6 0-6-15,7-4-2 0,-6-3-4 0,12 1-5 16,-6-2-8-16,7-7-7 0,-1 0-19 16,6 0-79-16,2-7-102 0,-1 0-143 0,6 1-150 15,0-5-136-15,7-4-121 0,7-3 7 16,0-7 64-16,6 0 126 0,7-12 145 0</inkml:trace>
  <inkml:trace contextRef="#ctx0" brushRef="#br0" timeOffset="-144890.45">24735 16130 280 0,'26'-26'476'0,"-13"4"78"0,0 1 48 15,0 5-82-15,1 2-125 0,-8 0-105 0,0 6-89 16,1 1-53-16,0-1-5 0,-7 8 10 15,0 4 8-15,0 3 3 0,0 8-17 0,-7-1-23 16,0 13-36-16,1-2-12 0,0 4 4 16,-2 5 14-16,2-2 21 0,-7 5 11 15,7-4 5-15,-1 3-16 0,-6 1-23 0,7-4-28 16,-8 0-25-16,8 0-13 0,0-4-7 16,-1 0-9-16,1-3-4 0,-1 0-6 0,7-4-6 15,-6 0-7-15,-1-4-10 0,1-3-54 16,6-3-89-16,-7-2-97 0,7 1-131 15,0-4-137-15,0-3-131 0,-7-1-85 0,7-3 17 16,0-3 62-16,0-1 112 0,-6-3 134 16</inkml:trace>
  <inkml:trace contextRef="#ctx0" brushRef="#br0" timeOffset="-144663.85">24410 16456 147 0,'-20'-7'333'0,"7"-1"51"0,0 5 45 0,0-1-84 16,6-3-61-16,1 3-50 0,-1 0-44 16,7 1-18-16,0 3-16 0,7-4-11 0,6 4-7 15,6-4-4-15,1 4-12 0,6-3-25 16,7 3-26-16,-7 0-20 0,6 0-19 0,1 0-12 16,-1 3-17-16,1-3-54 0,-7 0-87 15,0 0-94-15,0 0-101 0,-6 0-97 0,-1 0-98 16,0-3-10-16,-5-1 52 0,-1 0 80 15,-7 1 93-15</inkml:trace>
  <inkml:trace contextRef="#ctx0" brushRef="#br0" timeOffset="-140485.4">28897 15782 213 0,'0'-10'367'0,"7"-2"51"15,-7 1 45-15,0 3-97 0,6 1-67 16,-6 0-60-16,0 3-46 0,0 1-3 15,0 3 1-15,0 0 5 0,0 3 22 0,-6 5 27 16,6-1 16-16,-7 7-13 0,0 6-16 0,-5-3-12 16,4 9-19-16,-4 3-22 0,-1 4-25 15,0 4-21-15,0 0-21 0,-1 3-22 0,2 0-19 16,-2 1-17-16,-5-1-12 0,6 3-13 16,0-2-10-16,0-4-3 0,0-1-4 15,7-3-2-15,-7-1-4 0,6-1 0 0,0-6-1 16,1-3-5-16,0-4-6 0,-2-3-5 0,8-1-1 15,-6-3-6-15,6 0-32 0,-6-2-87 16,6-6-104-16,-6-3-132 0,6 0-146 0,6-7-124 16,-6-1-80-16,12 0-28 0,-4-6 44 15,4-1 105-15,2-3 130 0,-1 0 120 0</inkml:trace>
  <inkml:trace contextRef="#ctx0" brushRef="#br0" timeOffset="-139960.55">28910 15881 145 0,'-6'-30'296'0,"6"5"33"0,-7-1 7 16,7 1-95-16,0 2-63 0,0 5-47 15,0 0-23-15,7 0-15 0,-1 3-8 0,0 4-5 16,1-4-8-16,6 5-10 0,6 2-19 16,-5 1-16-16,5 0-11 0,1 2-7 0,6 1 0 15,-7 4-1-15,7 4 3 0,-6 1-1 16,6 2 1-16,-7-3 1 0,-5 7-3 0,-2-4-1 15,2 4 1-15,-14 3-1 16,0 1 2-16,-7 0 0 0,0-1 3 0,-12 1 17 16,-7-1 16-16,0-3 9 0,-7 1 5 0,1-1 6 15,-8 0 5-15,1-4-8 0,0 0 2 0,7 1 3 16,-7-5 3-16,13 5 0 0,-7-5-5 16,14 1-7-16,-8 0-20 0,15-4-15 0,-2 3-11 15,8-3-8-15,0 4-2 0,6-4-3 16,0 3-2-16,12 1 1 0,2 0 1 0,-2-1-1 15,8 2 0-15,6-2 1 0,1 4-1 16,-2 0 1-16,1 1 0 0,-6-1 3 0,6 0-2 16,0 5 1-16,0-1 4 0,-7-1 11 15,1 5 20-15,-1 0 16 0,1 3 20 16,-7 4 20-16,0 0 8 0,-6-1-1 0,-1 6-13 16,0-2-12-16,-6 1-15 0,-6 3-14 0,0-4-7 15,-7 5 1-15,0-4-2 0,-14-4 1 16,8 0 1-16,-13 0-3 0,-8-8-8 0,1 0-5 15,-6 2 9-15,-1-9 28 0,-6-3 23 16,-6-4 17-16,6 0 8 0,-7-4 3 0,6-3-17 16,2 0-37-16,5-2-47 0,7-1-105 15,0 3-154-15,-1-8-174 0,14 4-165 16,1-4-146-16,5 1-61 0,0-1 44 0,8-3 122 16,-8-4 158-16</inkml:trace>
  <inkml:trace contextRef="#ctx0" brushRef="#br0" timeOffset="-138804.2">27471 14954 79 0,'19'-4'302'0,"0"1"48"16,-5-5 48-16,-1-3-44 0,-7 4-33 15,-6-7-19-15,0 2-4 0,0-2-3 0,-6-1-19 16,-7 0-28-16,6-3-35 0,-12-4-40 16,-1 0-37-16,-6 4-17 0,-1-8-2 0,2 4 18 15,-1 0 19-15,-6-3 17 0,-1 3 1 16,1 0-13-16,-8-1-19 0,1 1-39 15,0 1-32-15,-7 2-30 0,1-3-13 16,-1 4-10-16,-6 0-9 0,-6-1 1 0,-1 1-3 16,-6 3-3-16,-7 1-2 0,-6-5-3 15,-7 5 1-15,0 3-2 0,-6 0 3 0,7 0 28 16,-7 7 21-16,0 1 19 0,-1-1 12 16,7 4 6-16,1 7 7 0,0 1-19 15,5-1-14-15,-6 8-8 0,7 3-6 0,0 0-3 16,0 4-3-16,6 3-4 0,1 5-3 15,6 3-7-15,12 4-3 0,2 3-4 0,5 4-2 16,7 4-2-16,6 2-1 0,7 2-3 16,0 3-3-16,13 0-2 0,6 0-1 15,1 0-3-15,6 0-1 0,6 3 1 0,8-5-1 16,-2 0 0-16,8 3-2 0,6-5 1 16,1 0-2-16,-2-3 0 0,7-4-4 0,2 0 3 15,-2-4 0-15,7-3-2 0,6 0-1 16,-5-5 1-16,5-2 3 0,1-1-1 0,6-4-1 15,6-2 2-15,-5-5 2 0,5 4-1 16,7-7-1-16,-6 3 2 0,6-4-1 16,0-3-1-16,0 0 1 0,0-2-1 0,0-3 0 15,0-2-1-15,8 0 0 0,-8-4 0 16,6-4-1-16,-6 0 0 0,0-7 3 0,7 0 0 16,-7-4 2-16,0-7 1 0,0 1-1 15,0-9-3-15,0-7-3 0,8-3 1 16,-8-7-5-16,0-4-4 0,-7-12-5 0,1-3-7 15,-7-4-7-15,-6-6-8 0,-8-9 0 16,-11 1 1-16,-7-8 4 0,-14 5 10 0,-12-5 6 16,-8 4 5-16,-5 0 3 0,-13 4 6 15,-8 3-2-15,-5 1-1 0,-2 6-21 16,-11 5-57-16,-7 3-77 0,0 7-86 16,-7 4-103-16,-6 8-123 0,-6 3-96 0,5 7-58 15,-6 8-61-15,0 3 15 0,2 12 66 16,-9 3 105-16,7 6 109 0</inkml:trace>
  <inkml:trace contextRef="#ctx0" brushRef="#br0" timeOffset="-137591.45">25009 15243 3 0,'0'-7'220'16,"0"0"15"-16,-7 3 8 0,7-3-70 0,-6 0-41 15,6 3-14-15,-7-3-4 0,7 2-2 16,-7 2-2-16,1-1-8 0,6 2-13 16,-6-3-22-16,0 1-16 0,6 1-12 0,-8-1-3 15,2 4 2-15,6-4 0 0,-6 4 2 16,6-3 6-16,-7 3 9 0,1 0 5 0,-1 0 2 15,0 0 8-15,1 0 8 0,-7 0 1 16,0 0-2-16,0 3-2 0,0 1-4 16,0 0-6-16,0-4-8 0,-6 7-5 0,-1-2-7 15,0-3-2-15,1 5-2 0,-1 2 1 16,1-6 3-16,-1 4-3 0,0 4-1 0,1-4 1 16,-1 0 2-16,1 1-5 0,0-1-3 15,-1 1-2-15,7 3-4 0,-7-4-6 0,8 0-6 16,-8 5-2-16,7-2-3 0,-7-3 1 15,8 4 7-15,-8 0 5 0,0 1-1 16,7 2 1-16,-7-3-2 0,8 3-1 16,-8-2-5-16,7 3-6 0,-7 0 1 0,8 3-5 15,-8-4-2-15,0 1-1 0,1 3-1 16,5-3 0-16,-4 3 0 0,-2 0 3 16,0 1 3-16,1-1-1 0,5 0-1 0,-5 0 1 15,-1-2-2-15,8 2 0 0,-2 0 3 16,2 0 2-16,-2-3 2 0,1 3 3 0,1-3 1 15,4-1-2-15,-4 0-5 0,6 2-3 16,-2-1-2-16,8-1-3 0,-6-3-1 16,6 4 4-16,0-4-3 0,0 0 1 0,0 3 0 15,0 1-2-15,0-4-1 0,6 4-4 16,2-4 1-16,-8 0-1 0,6 4-1 0,0-5 0 16,8 1 2-16,-8 0-1 0,7 0-3 15,0 0 1-15,0-3-1 0,-1-1 2 0,-4-3-2 16,4 3 2-16,-5-4 0 0,6 1 1 15,-6-4 0-15,-1 4 2 0,0-1-1 16,-6-3 2-16,7 0 0 0,0 0-3 16,-7 0-13-16,0 0-44 0,0 0-74 0,0-3-100 15,6-1-106-15,-6 0-104 0,0 1-105 16,6-4-21-16,-6 3 43 0,0-3 80 16,0-1 98-16</inkml:trace>
  <inkml:trace contextRef="#ctx0" brushRef="#br0" timeOffset="-137096.86">24364 15800 138 0,'-6'-3'337'0,"-1"-8"54"16,0 7 52-16,1-3-45 0,-1 4-18 15,1-6-11-15,0 9-25 0,-2-3-16 0,2-1-30 16,0 4-50-16,6-4-55 0,0 4-56 15,0-3-37-15,0 3-18 0,0 3-5 16,6-3-5-16,-6 4-5 0,6 3-5 0,2 2-8 16,-2-3-17-16,0 5-14 0,7 0-11 0,-6 0-6 15,0 0-1-15,-1 0 3 0,0 4-1 16,1-4 1-16,-7 3-3 0,7 1 7 16,-7-4 22-16,0 4 23 0,-7-4 20 0,0 3 14 15,1 1 16-15,-7-4 2 0,-7 4-20 16,0-1-19-16,2-3-18 0,-2 4-15 0,-7-4-13 15,9 0-11-15,-9-1-9 0,1-1-11 16,6 2-13-16,1-4-58 0,-1 0-98 16,0 0-125-16,8 1-155 0,-1-5-140 0,6 1-130 15,7 0-51-15,0 3 41 0,0-7 96 16,0 4 143-16,7-4 138 0</inkml:trace>
  <inkml:trace contextRef="#ctx0" brushRef="#br0" timeOffset="-135763.55">24950 16346 63 0,'-6'0'202'0,"6"0"18"15,-7-3-40-15,7 3-38 0,0-3-20 16,-6 3-10-16,6-6-11 0,0 6-9 0,0 0-10 16,0-3-12-16,0 3-16 0,0 0-17 15,0-3-11-15,0 3-8 0,0 0-5 16,0 0-4-16,0 0-3 0,0 0-1 16,0 0-2-16,0 0-1 0,0 0 0 0,0 0 5 15,0 0 9-15,0 0 7 0,0 0 7 16,0 0 6-16,0 0 4 0,0 0-1 15,0 0-6-15,0 0-4 0,0 0-6 0,0 0-5 16,0 0 0-16,0 0 2 0,0 0 10 16,0-4 8-16,0 4 12 0,0 0 12 0,0 0 11 15,0 0 7-15,0 0 1 0,0 0-3 16,0 0-9-16,0-4-10 0,0 4-15 0,0 0-13 16,0 0-14-16,0-3-7 0,0 3-5 15,0 0-5-15,0 0-4 0,0 0-4 16,0 0-10-16,0 0-50 0,0 0-70 0,0 0-72 15,0 0-74-15,6-4-97 0,1 4-46 16,5-4 18-16,-4 1 57 0,4-1 63 16</inkml:trace>
  <inkml:trace contextRef="#ctx0" brushRef="#br0" timeOffset="-134340.81">26045 14192 48 0,'0'0'300'0,"0"-8"40"15,-8 4 32-15,8-6-43 0,0-1-54 16,8 0-35-16,-2-4-35 0,0 1-22 0,8-1-20 16,5-3-27-16,1-4-32 0,-1 0-36 15,7 0-22-15,0 0-5 0,6 0 8 16,-5-4 5-16,5 4 1 0,-6 4-2 15,1-4 0-15,-1 3-10 0,-1 1-19 0,-5 4-15 16,0-1-6-16,-1 4-4 0,1 0-6 16,-8 0-26-16,2 0-70 0,-2 4-80 15,2 0-88-15,-1 2-92 0,0-2-110 0,0 3-33 16,7 1 37-16,-8 3 67 0,8 0 80 16</inkml:trace>
  <inkml:trace contextRef="#ctx0" brushRef="#br0" timeOffset="-134047.95">27014 14100 299 0,'0'8'414'0,"0"-8"40"0,0 0 45 15,0-4-90-15,0 0-55 0,7 1-45 16,0-5-10-16,6 1 0 0,-1 0-20 15,8-4-30-15,6-1-46 0,1 6-52 16,-1-2-47-16,13-3-37 0,-7 4-20 0,7 0-21 16,7-1-7-16,-1 4-5 0,-6 1-7 15,7 0-6-15,-7-2-10 0,0 5-3 16,-6 0-9-16,0 0-46 0,-8 0-65 16,1 5-81-16,-6-2-85 0,-7-3-93 0,7 3-85 15,-8 5-45-15,2-4-45 0,-8 3 22 16,0 0 62-16,1 0 82 0,0 5 83 15</inkml:trace>
  <inkml:trace contextRef="#ctx0" brushRef="#br0" timeOffset="-133821.95">27516 14431 194 0,'-13'10'356'0,"7"-3"38"0,-1-3 23 16,-6 0-86-16,13-4-70 0,0 3-42 15,0-3-12-15,6-3 4 0,1 3-2 0,6-4-16 16,7 0-28-16,-1 4-37 0,7-3-41 16,0-1-39-16,7 4-23 0,-7-4-12 0,13 4-9 15,-13 0-24-15,7 0-73 0,-7 4-103 16,0-4-101-16,-7 4-101 0,1-1-116 16,0 1-44-16,-14 3 39 0,0-3 82 0,-6 7 93 15</inkml:trace>
  <inkml:trace contextRef="#ctx0" brushRef="#br0" timeOffset="-133613.84">27549 14804 250 0,'-13'14'309'16,"-7"-3"26"-16,1 4-37 0,5-8-55 0,8 5-43 16,0-5-34-16,-1 0-28 0,14 0-13 15,-7 0-12-15,12 0-35 0,8 2-25 16,0-6-17-16,6 5-14 0,7-5-10 0,6 1-7 15,-7-1-5-15,7 5-5 0,-7-1-28 16,1-3-49-16,-7 3-56 0,0 0-57 16,-6-3-62-16,-7 7-81 0,-7-4-32 0,0 1 16 15,-12 3 40-15,-7-4 49 0</inkml:trace>
  <inkml:trace contextRef="#ctx0" brushRef="#br0" timeOffset="-133259.84">27191 15544 7 0,'0'-4'301'0,"0"1"53"0,0-1 35 16,0 0-29-16,0 4-87 0,0-3-52 16,6-1-29-16,0 4-26 0,8 0-13 15,-2 0-13-15,8 0-14 0,7 0-26 0,-2 4-34 16,15-1-31-16,-8 1-27 0,7 0-63 15,7-1-96-15,-7 4-119 0,0-3-136 0,-1 0-69 16,-5 3-33-16,-1-3 35 0,-5-4 83 16</inkml:trace>
  <inkml:trace contextRef="#ctx0" brushRef="#br0" timeOffset="-131292.96">24814 15888 2 0,'12'-4'191'0,"-5"1"19"0,6-5-32 16,-13 5-26-16,6-5-17 0,1 1-6 0,-7 0-1 16,0 0 2-16,0 3 2 0,0-3-1 15,0-1-9-15,-7 1-17 0,1-1-18 0,6 1-18 16,-6 4-17-16,-8-5-14 0,8 5-11 16,-8-5-6-16,2 5-5 0,-1 0-5 15,-7-3 1-15,0 3 2 0,1 3 4 0,0-3 7 16,-8-1 10-16,1 4 10 0,1-4 8 15,-1 4 6-15,-1 0 1 0,1 0-2 0,-6 0-4 16,6 4 0-16,-1 0-8 0,-5-1-5 16,-1 0-3-16,1 6-7 0,-1 2-8 15,1 0-6-15,-1 3-4 0,-5 5 0 16,5-1 19-16,-7 7 12 0,8 1 10 0,-7 4 5 16,0 2 7-16,-1 1 2 0,8 4-18 15,-7 0-11-15,0 3-10 0,0 1-4 0,7-2-4 16,-2-2-7-16,2 3-1 15,7-3-4-15,-2 4-3 0,1-1-3 0,6-4-2 16,1 4-3-16,6-3-2 0,0 0-1 0,0-1 4 16,6 1-1-16,1-3 0 0,0-2 1 15,6 1 2-15,0-7 2 0,0 3-2 0,6 1 2 16,7-9-3-16,0 5 0 0,0-4-3 16,0-4-2-16,6 0 1 0,7 1-2 0,1-4 2 15,-1-4 0-15,6 3 0 0,1-6 4 16,-1 3 0-16,1-4 0 0,-1 0 0 0,1-3 4 15,-1 3-1-15,1-3-3 0,-1-4-1 16,1 3 1-16,-1-3-3 0,1 0-1 0,0 0-1 16,0 0 4-16,0-3-1 0,5-1 4 15,-5 0-2-15,-1-3 0 0,7 0 1 0,-6-4-1 16,6 0 0-16,0-4-3 0,0 1 2 16,7-4-1-16,-7-5-3 0,6 2-2 0,1-9 1 15,-7 0 1-15,7 2 3 0,-7-6 3 16,-7 1 0-16,1-4 3 0,-1 2-1 15,-12-3-2-15,-1-2-1 0,-5 3-2 0,-8-2 1 16,-6 2 0-16,-6-4 3 0,0 1 0 16,-8 0 1-16,1 3 2 0,0-3-1 15,-6 3-4-15,-1 4 0 0,0 1-2 0,-5 2-2 16,5 0-3-16,0 5-21 0,1 3-32 16,-1 0-41-16,0 4-49 0,8-1-51 0,-1 8-53 15,0-4-33-15,0 5-32 0,6 2-17 16,0 1-34-16,1 4 9 0,6-1 32 0,0 4 44 15</inkml:trace>
  <inkml:trace contextRef="#ctx0" brushRef="#br0" timeOffset="-130044.67">24840 16200 158 0,'0'-4'225'0,"-7"4"10"16,7-4-65-16,-7 0-49 0,7 4-30 15,0-4-18-15,7 1-12 0,0 3-9 16,-1-4-7-16,7 1-10 0,7-1-10 0,6 1-9 16,0-1-8-16,7 0-5 0,5 4-7 15,1-4-18-15,0 4-33 0,7-3-49 16,-7 3-83-16,0 0-47 0,-7 0-23 0,2-3 3 15</inkml:trace>
  <inkml:trace contextRef="#ctx0" brushRef="#br0" timeOffset="-127922.37">25836 15918 186 0,'0'-8'268'0,"-6"4"32"16,6-3-26-16,0 0-40 0,-8 3-17 15,8 0-8-15,0 1-3 0,-6 3-10 0,6-4-22 16,0 4-28-16,-6 0-29 0,6 0-31 16,-7 7-23-16,1-3 7 0,-7 7 11 15,6 0 16-15,-5 4 18 0,4 3 19 0,-4 0 5 16,-1 4-15-16,-7 0-14 0,7 0-13 15,0 3-19-15,-7 2-7 0,8-2-2 16,-1-3 3-16,-1 1-1 0,2 2-10 0,4-3-3 16,-4-4-11-16,5 4-11 0,1-3-11 0,-1 2-5 15,1-2 5-15,6-1-3 0,-7 3 4 16,7-1 3-16,0-2-3 0,0 0-2 16,7 0-6-16,-1-3 1 0,-6 3 0 0,7-3 1 15,6 3 0-15,-7-2-2 0,8-2-6 16,-2 0 2-16,2 1-4 0,5 0-2 0,1-4 1 15,-1-1-2-15,7 1 6 0,0 0 1 16,0-3-3-16,7-1 1 0,-1 0-1 16,1 2 6-16,6-3 8 0,0 2 2 0,6-1 8 15,-6-3 0-15,7 6-3 0,0-6-4 16,6 4-12-16,-6-2-6 0,5 2-7 16,-4-1-1-16,-2-3-6 0,1 3-2 0,-1-3 2 15,1 3 1-15,-7-2 1 0,0 1 2 0,-1-2 1 16,-4 0 0-16,-2-4 2 0,1 4-1 15,-7-1 0-15,-1-3-2 0,-5 0 4 0,0 4 1 16,-7-4-4-16,-1 0-1 0,2 0-2 16,-8 0 1-16,1 0-2 0,0 0-2 15,-1-4 2-15,-6 4 0 0,0-3-4 0,0-1-3 16,-6 0-14-16,6 0-37 0,-7 1-56 0,0 0-63 16,1-5-78-16,0 4-96 0,-2-3-92 15,2 3-52-15,6 0-29 0,-6 1-22 0,6-4 12 16,0 2 63-16,6 2 85 0,-6 0 80 15</inkml:trace>
  <inkml:trace contextRef="#ctx0" brushRef="#br0" timeOffset="-127555.91">26846 16617 153 0,'0'-4'179'0,"-8"1"-35"0,2-1-26 15,0 0-12-15,6 1-2 0,-7 3-2 0,7-4 0 16,-6 4-4-16,6-4-7 0,0 4-5 16,0 0-5-16,0 0-3 0,0-3 0 0,0 3 5 15,6 0 2-15,-6 0 6 0,7 0 1 16,-1 3-2-16,-6-3-4 0,6 4-5 16,2 0-7-16,-2-1-8 0,0 1-4 0,1 0 1 15,0 3 6-15,-1 0 7 0,0 5 11 16,-6-1 4-16,0-1 7 0,0 2 1 0,0 2-3 15,0 1-12-15,-6-1-9 0,0 1-8 16,-8 0-7-16,2 3-6 0,4-4-8 0,-4 2-3 16,-8-2-6-16,7-3-6 0,-7 0-8 15,8 0-9-15,-1-4-7 0,-7 4-8 0,7-7-3 16,6 4-14-16,-5-5-55 0,5 1-84 16,0-1-96-16,1 1-85 0,6-4-85 0,6 4-81 15,8-4-14-15,-8-4 49 0,14 4 79 16,-1-4 79-16</inkml:trace>
  <inkml:trace contextRef="#ctx0" brushRef="#br0" timeOffset="-125783.45">29476 15723 156 0,'14'-14'280'0,"-14"-5"26"15,6 1-8-15,-6 0-71 16,0 0-43-16,0-2-23 0,0 6-10 0,-6 0-6 16,-1-5-6-16,7 8-9 0,-7-3-13 0,1-1-17 15,0 4-14-15,-8-3-7 0,8 3-6 0,-7 2-5 16,0-1-9-16,-6 2-7 0,-7 5-7 15,6-4-10-15,-13 7-5 0,-6 0 8 16,-7 0 8-16,1 7 14 0,-14 0 20 0,-6 5 23 16,0 6 18-16,0 0 12 0,-7 1 11 15,-6 2 11-15,0 5-1 0,7 3-11 0,-8 5-12 16,8 2-16-16,-1 8-20 0,7 1-20 16,-1-2-19-16,9 9-13 0,-2-1-14 15,13 0-8-15,1 0-7 0,12 4-2 0,1-4-8 16,5 0-1-16,14 1-3 0,-6-1-2 15,12 0-2-15,0 1 4 0,7-5 0 0,7 4 0 16,0-3 0-16,5-4 3 0,1 5 1 16,1-10-4-16,6 5 0 0,5-4-1 0,1-3 1 15,0 0-2-15,7-4-2 0,-1 0 4 16,7-4 0-16,7-3 3 0,7-1 2 0,-2 1-1 16,8-4-2-16,-1-8-5 0,7 5-1 0,8-7-6 15,-2-6-7-15,7 2-5 0,7-8-11 16,-1-8-9-16,1-7-4 0,7-3-8 0,-8-8-1 15,7-6 4-15,0-9 3 0,-6-6 7 0,6-5-2 16,-6-11 5-16,-7 2 1 0,0-5 1 16,-6-8 4-16,-7 1 5 0,-7-4 5 0,-12-2 2 15,-13-3-1-15,-14 1-2 0,-12 5-9 16,-7-5-13-16,-20 4-10 0,-6 4-11 0,-13 0-2 16,-7 3-4-16,-13 4 4 0,2 4-5 15,-9 7-18-15,-6 4-44 0,7 3-73 0,-6 8-80 16,-1 7-82-16,7 4-85 0,0 6-47 15,6 5 16-15,0 7 57 0,8 0 77 0</inkml:trace>
  <inkml:trace contextRef="#ctx0" brushRef="#br0" timeOffset="-124594.33">26370 14108 257 0,'20'-11'314'0,"-8"-7"25"0,8 3-28 16,-7-3-76-16,7 2-53 0,-1-1-42 0,7 2-28 15,-6 0-18-15,6 1-20 0,0-2-21 16,0 6-17-16,-1 3-16 0,2-4-13 16,-1 7-11-16,0 1-37 0,-6-1-54 15,6 0-63-15,-7 0-73 0,-5 4-93 0,5 0-47 16,-13 0 9-16,7 0 36 0</inkml:trace>
  <inkml:trace contextRef="#ctx0" brushRef="#br0" timeOffset="-124355.98">26832 14273 133 0,'6'3'271'0,"8"1"14"16,-8-8-2-16,8 1-107 0,5-1-69 0,-6 0-42 15,13 1-24-15,-7-5-11 16,8 5-7-16,-7-1-5 0,5 0-11 0,-5 1-37 16,0 3-43-16,-2 0-49 0,9 3-60 15,-7 1-61-15,-1 0-28 0,0-1 13 16,1 5 31-16</inkml:trace>
  <inkml:trace contextRef="#ctx0" brushRef="#br0" timeOffset="-83877.49">16353 13822 78 0,'0'0'96'0,"-6"0"-43"0,6 0-30 0,0 0-18 16,0 0-12-16,0 0-3 0,0 0-4 16,0-4 1-16,0 4 5 0,6 0 5 15,-6-3 4-15,0 3 1 0,6-4 3 0,-6 0 1 16,0 0 4-16,0 4 0 0,0-3 2 15,0-1 1-15,-6 1 3 0,6-1 2 16,0 0 2-16,-6 1 3 0,0-1 8 16,-2 1 9-16,2-1 7 0,-7 1 4 0,7-1 4 15,-8-1 1-15,2 2-2 0,-2-1-7 16,8 4-5-16,-7-4-9 0,0 4-6 16,0-3-8-16,7 3-6 0,-8 0-5 0,8-4-4 15,-8 4 1-15,8 0-3 0,-7 0 0 16,7 0 1-16,-7 0 4 0,0 4 2 15,7-4 2-15,-8 0 2 0,1 0 5 16,0 0 2-16,0 0 2 0,0 3 1 0,0-3 2 16,0 0 2-16,0 0-2 0,0 0 1 15,0 0-1-15,0 0 1 0,7-3-1 0,-8 3-1 16,1 0-1-16,7 0-3 0,-7-4-4 16,6 4-4-16,1 0-3 0,-8 0-3 15,8-3-4-15,0 3 0 0,-7 0-2 16,0 0 0-16,6 3-1 0,-5-3-1 15,-8 7 0-15,6-3-1 0,2 3 1 0,-8 2 1 16,1 1-2-16,-7 1 2 0,6-4 1 16,-7 8 0-16,2-4 0 0,-1 0 0 15,0 4 1-15,0-5 0 0,-1 1-1 16,1 4 0-16,7-3 1 0,-7-2-1 0,6 2 1 16,-6-2 0-16,7-2-1 0,-1 3 0 15,0-5 0-15,1 6 0 0,6-5-1 0,-6 0-2 16,5 4 1-16,-5-3-1 15,6-1 1-15,0 1-1 0,0-1 0 0,0 0 1 16,0 0 0-16,0 1-1 0,6-2 1 16,-5 3 0-16,5 2 2 0,-6-8-1 15,7 5 1-15,-8-1-1 0,8 0 1 16,-1 0 0-16,1 1 1 0,-7-1-1 0,6 0-1 16,1 1 1-16,0-1-2 0,-2 4 1 15,2-4-1-15,-7 1 2 0,7 2 0 16,-1-3 0-16,1 5 4 0,-1-1-2 15,1 0-1-15,-8 0 1 0,8 0-3 0,0 0 1 16,-8 4-1-16,8-1 0 0,-7 1 0 16,0-4 1-16,6 3 1 0,-5 0 0 0,5-2-1 15,-6 3 0-15,6-4 2 0,-6 0-1 16,7 0-1-16,-7 0-1 0,7 0 1 0,-2 0 0 16,2 0 0-16,0 0 0 0,-1 0-1 15,-6 3 0-15,7-2 0 0,-1-1-1 0,1 3 0 16,0 0 1-16,6-2-1 0,-8 2 1 15,2 1 0-15,0 0-1 0,-1-1 0 16,0 4 2-16,7-3 0 0,-6 0 1 0,0 3-1 16,6-4 0-16,0 5-1 0,-7-1 1 15,7 1 0-15,-6-1-2 0,6 1 1 0,0-1 1 16,0 4 1-16,0 0-1 0,0-4 0 16,-7 4 0-16,7 0 0 0,0 0 0 15,0 0 0-15,0 4 1 0,0-1 0 0,0-3 0 16,0 4-1-16,-7 0 0 0,7-1 1 15,0 1 0-15,-6-1 1 0,6 1 0 16,-6 1 2-16,6-2-1 0,-7-4 1 16,7 5-2-16,0-4-1 0,0 4 0 0,-7-5 0 15,7 2 1-15,0-1-3 0,0 0 2 16,0-4-1-16,0 4 2 0,0-4-2 0,0 0-1 16,0 5 2-16,7-5-1 0,-7-3 2 15,0 3-1-15,0-4 3 0,0 5 1 16,7-5-2-16,-7 5 2 0,6-1-2 0,-6-3 2 15,6 7-2-15,-6-4 1 0,7 0 0 16,0 4-1-16,-1-4 0 0,1 4 1 0,-1 1-2 16,7-2 3-16,-6 5-3 0,5-4 3 15,-4 4-3-15,4-1 1 0,1 1 0 0,0-1-1 16,0-2 0-16,1 2 0 0,5 1-1 16,-6-5-1-16,0 6 0 0,7-5 0 15,-8 3 0-15,8-2 0 0,-1-2 0 0,1 1 0 16,0-3 0-16,-1-1-1 0,1 0 1 15,0 0-1-15,5-3-1 0,1 0 0 0,0-4 1 16,0 0 1-16,1 0 0 0,5-5 0 16,1 3 3-16,-7-2-1 0,6-3 0 15,1-1-1-15,-1 1 1 0,1 0-2 0,-1-4 0 16,1 3-1-16,-7-3 1 0,7 0 0 16,-7 0 0-16,6 0 0 0,-5 0-1 15,5 0 0-15,-6-3 1 0,0 3 0 0,0-4 0 16,0 0 0-16,0 4 2 0,7-7 1 15,-7 7-1-15,0-7-2 0,0 4 0 16,0-3 0-16,7 0 0 0,-8 2 0 0,8-3-2 16,0-1 4-16,-8 1-2 0,8 0 1 0,-1-1 1 15,2-3 1-15,-2 4-2 0,1 0 0 16,-7-4-1-16,7 4 1 0,-1-1-1 16,-7-3-1-16,9 4 1 0,-9 0 0 15,1-4 2-15,0 3 1 0,1-3 0 0,-1 0 2 16,0 0 1-16,7-3 7 0,-7-1 7 15,6-3 5-15,7-1 8 0,-6 1 0 0,5-5 2 16,-5 2-7-16,7 3-8 0,-8-4-7 16,7 0-6-16,-6 4-2 0,-1-4-3 15,1 3 0-15,-7 1 0 0,6-1-1 0,-6 1 2 16,1 4-1-16,-8-5 2 0,7 1 1 16,-6 0 2-16,-1-2 7 0,0 3 7 0,1-1 7 15,-1-1 1-15,-5 5 5 0,5-5 1 16,-6-3-7-16,6 4-5 0,1-1-4 15,-7 1-5-15,0-3-4 0,6 2-5 0,-5-3 1 16,-1-3 0-16,-6 3-2 0,5-1 1 16,-5-2 1-16,-1 3 0 0,1 0 7 0,0-4 8 15,-7 5 11-15,0-1 9 0,0-1 8 16,0 1 9-16,0 0 1 0,0 0-2 16,-7 0-4-16,7 5-6 0,-7-6-2 0,7 1-7 15,-6 4-10-15,6-4-6 0,-7 0-4 16,7 0-8-16,0 1-4 0,-6-2-2 15,6 1-1-15,-6-4-3 0,6 1 0 16,-7-1 0-16,7-4 3 0,-7 5 1 0,1-1-1 16,0 1 0-16,-8-1 1 0,8 1 0 15,-1-2 0-15,-6 2-2 0,6 3 4 0,-5-3 1 16,6 3-1-16,-8 0-1 0,1-1-1 16,0 1 2-16,0 1-5 0,-7-1 3 0,8 3 1 15,-2-3-1-15,1 5-1 0,-6-3 0 16,0 6-1-16,-1-4-2 0,7-1-2 15,-13 5 2-15,6-1 3 0,1 0 3 0,-1 1 2 16,0-1 3-16,-6 3 1 0,7-2 1 16,-7 3-1-16,6 0-1 0,1 0 1 15,-7 1 0-15,6 2 2 0,1 1 0 0,-1 0-1 16,0-1 2-16,1 1 9 0,0 0 4 16,-1-1 7-16,1 1 4 0,5 0 2 15,-5 0-1-15,-1 2-7 0,8-1-5 16,-8-3-6-16,7 6-3 0,-7-4-2 0,8 3 0 15,-8-3 3-15,6 3-3 16,2 1-1-16,-8-1-3 0,7 1 2 0,1-1-7 16,-8 0-3-16,6 0 2 0,-5 4-2 15,6-3 1-15,0-1-9 0,-7 0 5 0,7 4-2 16,1-3-3-16,-8 3 0 0,6-4-1 16,-5 4 6-16,6-4-2 0,0 4 0 15,1 0 0-15,-8-3 2 0,7 3 1 16,-1-4-1-16,-5 4 2 0,6 0-2 0,0-4 1 15,-7 4 3-15,8 0-5 0,-2 0 4 16,8-3-4-16,-8 3 4 0,2 0-2 16,5 0 0-16,-6 0-1 0,7 0-1 0,-7 0 0 15,7 0-1-15,-2 0 0 0,2 0 0 16,0 0 0-16,-1 0 0 0,1 0 1 16,-1 0 1-16,1 0-2 0,-1 0-1 0,7 3 4 15,-6-3-2-15,-1 0 1 0,7 0 0 16,0 0-2-16,-7 0 1 0,7 0-5 15,-6 0 3-15,6 0-2 0,0 0 0 16,0 0 3-16,0 0 0 0,0 0 3 16,0 0-3-16,0 0 0 0,0 0 0 0,0 0 2 15,0 0 0-15,0 0 1 0,0 0-3 16,0 0 0-16,0-3 0 0,0 3-2 16,0 0-2-16,0 0-1 0,0 0 3 0,0 0 0 15,0 0-1-15,0 0-2 0,0 0 2 16,0 0-7-16,-6 0-27 0,6-4-47 15,0 4-57-15,-7 0-68 0,7 0-67 16,0 0-69-16,0 0-56 0,0 0-36 0,0-4 13 16,0 1 47-16,7-4 57 0</inkml:trace>
  <inkml:trace contextRef="#ctx0" brushRef="#br0" timeOffset="-80513.84">25419 5128 24 0,'7'-3'62'0,"-1"-1"-29"0,1 0-17 0,-1 1-8 15,0-1-6-15,-6 1-3 0,7 3-3 16,0-4 0-16,-1 0 1 0,0 4-2 15,1 0 1-15,0 0 1 0,-1 0 2 16,1 0 0-16,-1 0-6 0,1 0-14 0,6 0-18 16</inkml:trace>
  <inkml:trace contextRef="#ctx0" brushRef="#br0" timeOffset="-78672.94">26930 9821 35 0,'-7'-18'56'16,"7"4"4"-16,0 3-1 0,-6-4-2 0,6 4 5 15,0-1-4-15,0 2-4 0,-6-1 2 16,6 3-2-16,0-3-1 0,0 4-2 16,0 0 3-16,0-4 5 0,-7 7-2 15,7-4 3-15,0 5 4 0,0-4 8 16,0 3 6-16,0 0 7 0,0 1 7 0,0-1 4 16,0 1-7-16,0-4-9 0,0 3-9 15,0-3-13-15,7 2-13 0,-7-1-6 16,0 1-4-16,6-2-7 0,0 0-9 0,8 0-5 15,-8-1-5-15,13 1-6 0,-5-4-2 16,12 0-1-16,0 4 0 0,-1-4-1 0,1 3 1 16,1 1 0-16,-1 0-2 15,-6 3 0-15,5-3-1 0,-5 3-2 0,-6 1 0 16,4-1-2-16,-4 4-11 0,-8-3-22 16,7 3-27-16,-7 0-36 0,2-4-38 0,-2 4-32 15,-6 4-25-15,6-4-32 0,-6 3-22 16,6 1 8-16,-6-1 24 0</inkml:trace>
  <inkml:trace contextRef="#ctx0" brushRef="#br0" timeOffset="-77955.65">26937 10335 21 0,'0'-5'152'0,"0"3"-2"0,-7-2-53 0,7-1-31 15,0 2-15-15,0-1-3 0,7 0-4 16,-7 1-9-16,0-1-4 0,0 1-1 16,0-1-1-16,0 0 5 0,6 1 2 15,-6-1 1-15,0 0 2 0,6 1-2 0,-6-1 0 16,7 0-10-16,-7 1-12 0,6-1-2 16,-6 0-6-16,7 1 0 0,0-1-1 15,-1 0-3-15,8-3 1 0,-2 3-3 16,1-3 2-16,7 0 0 0,0-1-2 0,-2 5 1 15,9-4-1-15,-1 0 1 0,-6-1-1 16,5 4-1-16,1-2-3 0,-6 1-1 16,0 1-2-16,-1 1 1 0,-5-1-2 15,4 4-2-15,-11 0-12 0,6 0-21 0,0 0-25 16,-6 0-32-16,6 0-42 0,-7 4-45 16,0-4-13-16,-6 3 9 0</inkml:trace>
  <inkml:trace contextRef="#ctx0" brushRef="#br0" timeOffset="-77448.69">26884 10624 53 0,'0'0'138'16,"0"0"-35"-16,0-4-33 0,0 4-14 16,7 0-12-16,-7-3-4 0,6-2-5 15,1 1-7-15,6 1 1 0,-7 0 0 0,8-1 4 16,5 0 0-16,-6 1 4 0,6-5 6 15,1 5 0-15,6-4-3 0,-7 3-3 16,7-4-4-16,1 5-4 0,-1-1-8 16,6-3-6-16,-5 3-6 0,5 0-6 0,-6 1-2 15,1-1-2-15,-9 4-3 0,2-3-6 16,0 3-19-16,-7 0-26 0,7 0-29 16,-14 0-41-16,7 3-51 0,0-3-24 0,-6 4 6 15</inkml:trace>
  <inkml:trace contextRef="#ctx0" brushRef="#br0" timeOffset="-76984.46">26962 11016 115 0,'0'0'170'0,"0"0"-29"16,0 0-40-16,0 0-17 0,0-4-14 15,7 4-11-15,0-4-13 0,-1 1-7 16,8-5-11-16,-2 5-7 0,8-5-1 0,5 1 1 16,1 0 1-16,1-4-1 15,-1 4-1-15,6-1-4 0,1 1-3 0,-1-1-6 16,1 1-2-16,6 0-2 0,-6 0-3 15,0 3 1-15,-1 0-1 0,1 1-1 0,-1 0 0 16,1-2-2-16,-7 5-11 0,0-4-21 16,7 4-24-16,-14 0-35 0,7 0-46 15,-6 0-47-15,6 0-15 0,-7 0 8 16</inkml:trace>
  <inkml:trace contextRef="#ctx0" brushRef="#br0" timeOffset="-76521.6">26598 11349 43 0,'-7'4'165'0,"1"3"-6"0,6-3-41 0,-7 0-30 15,7-4-19-15,0 3-14 0,7-3-8 16,-1 0-8-16,7 0-6 0,0-3-2 15,7-1-1-15,0 0 3 0,5-3 3 16,1 3 3-16,7-3-1 0,-7 0-3 0,7-2-5 16,-1 3-7-16,1-2-9 0,-7 1-6 15,6 0-3-15,1 3-3 0,-1-3 0 16,1-1 0-16,-7 1 1 0,6 3-2 0,-5-3-1 16,5 4 0-16,-6-5 0 0,1 5-3 15,-1-1-1-15,-7 4-2 0,7-4-24 16,-6 1-32-16,-1 3-36 0,1 0-49 15,-7 0-53-15,6 0-26 0,-5 0 10 0</inkml:trace>
  <inkml:trace contextRef="#ctx0" brushRef="#br0" timeOffset="-76119.17">26520 11624 14 0,'0'4'144'16,"6"-4"-13"-16,1-4-47 0,-1 0-30 0,7 1-16 16,1 0-6-16,5-6-4 0,7 6-2 15,-6-5 1-15,12 1-3 0,1 0-3 16,-7-1-6-16,6 5-2 0,1-4-3 15,-1 3-5-15,1 0-2 0,-7 4-3 16,0-3-1-16,0 6 1 0,-7-3-17 0,1 4-29 16,-7 0-40-16,7-1-46 0,-14 1-24 15,7-4-14-15</inkml:trace>
  <inkml:trace contextRef="#ctx0" brushRef="#br0" timeOffset="-75729.91">26351 11859 146 0,'-8'3'181'0,"2"1"-30"0,6-1-35 0,6-3-28 16,2 4-19-16,11-4-15 0,7-4-12 15,0 4-5-15,7-3-1 0,12-1-3 16,-6 1-4-16,7-1-4 0,0 4-7 15,5-4-7-15,-5 4-4 0,-7-4-6 0,7 4-2 16,-1 4-2-16,-6-4-2 0,1 4-22 16,-8-4-28-16,1 4-47 0,-7-1-67 15,-1 4-35-15,-5-7-16 0,0 4 10 16</inkml:trace>
  <inkml:trace contextRef="#ctx0" brushRef="#br0" timeOffset="-75472.86">26005 12177 208 0,'-25'8'229'0,"5"-5"8"0,6 0-88 15,8-3-53-15,6 5-38 0,13-5-24 16,20 0-13-16,12 0-8 0,20-5-4 16,14 2-4-16,12 0-2 0,6 3-9 0,1 0-33 15,7 3-63-15,-8 0-69 0,1 5-37 16,-7-4-20-16,-6 0-2 0</inkml:trace>
  <inkml:trace contextRef="#ctx0" brushRef="#br0" timeOffset="-73904.88">25953 12672 126 0,'0'-4'211'0,"-7"0"11"0,7 1-69 16,7-5-51-16,6 1-35 0,7 0-8 15,12-4-6-15,13-5 10 0,21 2 13 16,6-4 11-16,5 3 8 0,15-3-9 0,5 3-14 16,2 0-17-16,-2 5-17 0,1 3-18 15,-7-1-10-15,0 8-10 0,-6 4-27 0,-7 0-44 16,-7 3-44-16,-12 3-49 0,-1 2-75 15,-11-1-43-15,-9-4 1 0,-11 5 26 16</inkml:trace>
  <inkml:trace contextRef="#ctx0" brushRef="#br0" timeOffset="-73483.64">24950 13012 112 0,'-6'4'136'0,"-1"3"-39"15,7-3-31-15,0-1-13 0,7 1-1 0,5-4 6 16,8 0 12-16,6-4 11 0,7 4 6 16,-1-7 1-16,7 3-2 0,14 1-11 15,-1-4-13-15,-1-1-16 0,22 1-12 16,-2 0-12-16,7-1-6 0,13 1-4 0,14 3-5 15,12-3-2-15,7 3-3 0,6-3-1 16,0 7-5-16,0-4-3 0,-6 4-3 16,-13 4-31-16,0 0-44 0,-14-1-59 0,-13 5-63 15,-5-1-32-15,-14 0-18 0,-6 1 26 16</inkml:trace>
  <inkml:trace contextRef="#ctx0" brushRef="#br0" timeOffset="-73079.68">25236 13320 167 0,'-6'0'178'16,"6"-4"-30"-16,6 4-63 0,14-4-36 0,19-3-8 16,7 0-4-16,6 0 1 0,13-1 1 15,13-3-4-15,1 4-2 0,5 3-13 16,1 1-9-16,-1 6-45 0,1 1-68 0,-1 0-55 16,-5 4-31-16,0-2-16 0</inkml:trace>
  <inkml:trace contextRef="#ctx0" brushRef="#br0" timeOffset="-66678.09">20945 12338 30 0,'0'-3'191'0,"0"0"9"0,0-6-35 15,0 6-54-15,0-5-31 0,0 5-18 16,0 3-10-16,0-4-5 0,0 0-5 0,0 4-5 16,0-3-9-16,0 3-8 0,0 0-1 15,0 0 3-15,0-4 5 0,0 4 11 16,0 0 15-16,0 0 13 0,0 0 14 16,0 0 10-16,0 0 3 0,0 4-2 0,0-4-13 15,-7 0-12-15,1 0-14 0,-1 3-18 16,0 1-12-16,-5 0-10 0,6-1-2 15,-8 1 1-15,8 0-2 0,-7 4-1 16,-1-1 1-16,2 0-2 0,6 1 0 0,-8-1-1 16,1 3 1-16,6-2 0 15,-6 3 2-15,7-4 1 0,0 4-1 0,-2 0 4 16,2-4 1-16,0 4 2 0,0-3 3 0,6-1 2 16,-7 4-2-16,7-4-3 0,-7 1-2 15,7 3-2-15,0-4-6 0,-6 4-2 16,6-3-2-16,0-2 1 0,0 6-2 15,0-5 1-15,6 0 1 0,-6 4-1 0,7-3 2 16,-7-1-1-16,7 1 0 0,-1-1 0 16,0-4-1-16,0 4 0 0,8-3-1 15,-8 0 1-15,7-1-1 0,-6 1-1 16,6-4 1-16,1 3 1 0,-8-3 0 0,6 0-1 16,2 0 0-16,-1 0-1 0,-7 0 0 15,8-3 0-15,-2 3-2 0,1-4 1 16,0 1 0-16,0-1 0 0,1 0 1 0,-8-3 1 15,6 4 3-15,2-4-4 0,-1-1 0 16,-7 1 0-16,8-1 0 0,-8 1 0 16,6 0 0-16,-4-4 0 0,4 4-1 15,-5-8 2-15,6 4-2 0,-6 0 0 0,-1 0 0 16,0-4 0-16,1 4 1 0,0-4-2 16,-7 4 2-16,6 0-1 0,-6 1 1 15,6-5 2-15,-6 4-2 0,0 3 0 16,0-2 0-16,0-1 0 0,-6 3 0 0,6-2-1 15,-6 2 0-15,-1 0 0 0,-6 1-1 16,7 0 0-16,-7-4 0 0,-7 7-2 16,6-3 0-16,-4 0 4 0,-2 3-2 0,1 0-2 15,-1 1 0-15,0-1-1 0,7 0-2 16,0 1-17-16,-6 3-26 0,13 0-39 16,-2 0-40-16,2 0-37 0,0 0-40 15,6 0-40-15,6 0-53 0,0 0 1 0,2 0 16 16,4 0 30-16</inkml:trace>
  <inkml:trace contextRef="#ctx0" brushRef="#br0" timeOffset="-66327.02">21413 12408 157 0,'8'3'234'0,"-8"1"16"16,0-4-54-16,6 0-45 0,-6 0-20 0,6-4-10 16,7 1 0-16,-6-1 3 0,6 1 1 15,-1-5-6-15,8 5-14 0,-7-5-14 16,7 5-15-16,0-1-12 0,-8-4-11 0,8 5-10 15,-1-1-9-15,1 1-6 0,0 3-8 16,-8-4-6-16,8 4-3 0,-7 0-7 16,1 0-3-16,-8 0-1 0,6 0-2 15,-5 0-8-15,0 0-23 0,-1 4-39 0,1-4-59 16,-7 0-71-16,0 0-102 0,0 0-60 16,0 0-16-16,-7 0 24 0,1 3 47 15</inkml:trace>
  <inkml:trace contextRef="#ctx0" brushRef="#br0" timeOffset="-66010.87">21733 12298 195 0,'-14'-7'263'0,"8"-1"13"0,0 5-29 15,0-5-79-15,-2 1-43 0,8 3-26 16,-6 1-15-16,6-1-6 0,0 0-12 15,0 4-20-15,0-3-15 0,6 3-11 16,2 0-8-16,4 0-2 0,-6 0-2 0,8 3 1 16,-1 1 0-16,-7-4 3 0,8 4 8 15,-8 3 8-15,7 0 7 0,-6 1 11 16,-1-1 8-16,-6 4 6 0,0 3 0 0,0 2-2 16,-6 2-6-16,6-4-4 0,-7 5-9 15,-6-1-9-15,7 0-9 0,-1-3-6 16,-6 3-11-16,6 0-11 0,-6-2-36 15,0-2-58-15,7 1-66 0,0-1-74 0,-2-3-99 16,8 0-48-16,0-4 3 0,8-2 41 16,4-5 59-16</inkml:trace>
  <inkml:trace contextRef="#ctx0" brushRef="#br0" timeOffset="-64698.31">22208 12214 192 0,'6'-11'288'16,"2"-1"30"-16,-2 1-8 0,-6 1-63 16,6 2-41-16,1-3-24 0,-7 8-18 0,6-5-25 15,-6 5-22-15,7-1-30 0,-7 4-24 16,0 0-13-16,0 0 2 0,0 7 7 15,-7 1 6-15,1 6 6 0,-1 1 5 16,-5 4-2-16,-2 2-8 0,1 1-9 0,0 4-7 16,0 0-4-16,0 3-8 0,0-3-5 15,0-1-5-15,6 1-5 0,-5-1-1 16,12-3-2-16,-7 0-6 0,7-3-2 16,0-1-2-16,0-4 3 0,7 1-3 0,-1-4-1 15,0 0-1-15,8-3 1 0,-2-1-1 16,2-3-1-16,5 0-2 0,7-4-2 15,-6 0 2-15,6-4-3 0,-1 0-2 16,2-3-2-16,-1-1 1 0,0-3-1 0,0-3-1 16,-7 2 3-16,7-2 2 0,-6 0 0 15,0-1-1-15,-7 0 5 0,-7 0 1 16,8 4-2-16,-14-3 1 0,0 3 1 0,0 0-2 16,0 4 1-16,-8-1-5 0,-4 1-1 15,5 3 0-15,1 0-1 0,-7 1 1 16,6 3 0-16,-5 3-1 0,-2 1 1 15,8 0-2-15,-8 3 0 0,8 4 1 0,0 0 1 16,-1 0 3-16,7 4-1 0,0-4-1 16,0 0 0-16,7 3 0 0,-1-2-3 15,0-1 1-15,8-4 0 0,-2 0 1 16,2-3 1-16,-1 0-1 0,0-4 1 0,0-4-3 16,7 0 2-16,-8-3-1 0,1 0 3 15,0 0 1-15,7-5 0 0,-7 1 1 16,-7-4-1-16,8 4-1 0,-2 0-2 0,-5 4-2 15,-1 0 1-15,1 0 1 0,-7 3 0 16,7 0-2-16,-7 4-2 0,-7 4 1 16,7 0 2-16,-7 3 0 0,1 4-1 15,-1-3 3-15,1 6 0 0,0-3-2 0,-8-4 0 16,14 4 2-16,-6 1-2 0,0-5 1 16,-1-4-1-16,7 1-1 0,0 0-7 15,-7-1-7-15,7 1-3 0,0-4-9 0,7-4-3 16,-7 1-2-16,7-5 3 0,5 1 5 15,-5-4 4-15,6-4 4 16,-7 4 4-16,7-4 4 0,1 1 0 0,-2-1 3 16,2 4-1-16,5-3 3 0,-6 2-1 0,-6 2 2 15,5 3 2-15,2-1-3 0,-8 4 2 16,0 1-2-16,8 3 4 0,-8 0 0 16,1 0-1-16,-1 3 1 0,1 5 0 15,0-4 0-15,-1 3 0 0,0 0 0 0,1 0 1 16,-7 1-1-16,7-1 0 0,-1 0 0 15,-6 1 1-15,6-5 0 0,-6 1-2 16,7 3 2-16,-7-3-3 0,6-4-5 16,1 3-7-16,6-3-7 0,-7-3-6 0,8 3-4 15,-2-4-2-15,-5 0 5 0,6 1 3 16,0-4 5-16,-7-1 9 0,8 5 4 16,-8-1 5-16,0 0 1 0,1 1 2 0,0-1-2 15,-1 4-4-15,-6-4-6 0,7 4 2 16,-7 0-2-16,0 0 1 0,0 4 4 15,0-4 0-15,-7 4 3 0,7 3-2 16,0-3 2-16,-6-1-1 0,6 5-5 0,-7-1-10 16,7 0-10-16,0-3-13 0,0 4-11 15,7-5-7-15,-7 0-1 0,6 1 10 16,1 0 10-16,-1-4 15 0,0 0 9 16,8 0 7-16,-8-4 6 0,0 0 0 0,8-2 2 15,-8 1 2-15,1-2 0 0,-1 0 0 16,1 0 4-16,0-1 8 0,-1-3 11 15,-6 8 6-15,6-5 6 0,-6 4 4 16,0 1-2-16,0 3-6 0,-6 0-8 0,6 3-6 16,-6 5-8-16,-1-1-2 0,7 1 0 15,-7 3-2-15,7-1-1 0,-6 1-2 16,6-3-1-16,0 3-2 0,0 0 1 0,6-1-1 16,1-2 1-16,-7 0 2 0,13-4-1 15,-7-1 4-15,0 1-2 0,8-4 1 16,-8-4 0-16,8 1-1 0,-1-1 2 15,-7-4-4-15,7 0 1 0,-6 1 0 0,5 0-2 16,-5 0 3-16,0-1-3 0,-1 2 0 16,1 1 1-16,-7 2-2 0,6-1-5 15,0 0-12-15,-6 1-25 0,0 3-40 0,7 3-53 16,-7-3-59-16,0 4-66 0,0 0-83 16,0-4-39-16,0 0 3 0,0 0 33 15,0 0 51-15</inkml:trace>
  <inkml:trace contextRef="#ctx0" brushRef="#br0" timeOffset="-64273.11">23413 12196 53 0,'13'-26'241'0,"0"-4"30"16,1 5 18-16,-2 3-51 0,-5 0-25 16,-1 0-15-16,1 7-18 0,-1 4-22 15,-6 0-27-15,7 4-24 0,-7 7-24 16,0 4-18-16,-7 3-7 0,1 7-2 0,-7 5-4 15,0 7-12-15,-7 6-8 0,0 1-7 16,1 4-5-16,-1 3 0 0,1 1 1 0,0-1 3 16,-1-3 3-16,7 3-3 0,-1-7-1 15,2-4-1-15,6 0 2 0,-1-6-3 16,0-5 0-16,7-3 3 0,0-5 3 16,0-2-1-16,7-5-3 0,0-3 0 15,5-3-3-15,2-8-4 0,-2-1-3 0,8-5-2 16,-1-1 2-16,1-5-6 0,6 1 1 15,-7 0 2-15,7 0 3 0,-6 0 5 0,0 4 7 16,-1 3 6-16,1 0 4 16,-7 4 2-16,6 0-2 0,-6 4 1 0,-6 4 1 15,0 3 1-15,5 0 3 0,-5 7-2 16,-7 0-1-16,7 0-6 0,-7 4-8 16,6 1-8-16,-6 3-7 0,-6-1-3 15,6 1-4-15,0-1-17 0,-7 1-51 0,0 4-89 16,1-5-111-16,0 0-124 0,6 1-120 15,-7-3-51-15,0-2 15 0,1-2 71 16,6-5 101-16</inkml:trace>
  <inkml:trace contextRef="#ctx0" brushRef="#br0" timeOffset="-64126.82">23928 12360 85 0,'12'-7'258'0,"-4"0"12"0,4-1 6 15,-6 5-108-15,1 0-98 0,-7-1-83 16,0 4-117-16,-7 4-73 0,1-1-38 16,-14 0-12-16,1 5 6 0</inkml:trace>
  <inkml:trace contextRef="#ctx0" brushRef="#br0" timeOffset="-63683.14">22026 12807 162 0,'0'4'287'0,"6"-4"27"15,-6 0 2-15,14 0-50 0,-8-4-23 16,14 1-6-16,-1-1 4 0,13 0 10 15,1-3 1-15,13 0-20 0,-1-1-23 0,14-4-26 16,6-2-14-16,7 0-12 0,6-1-11 16,6-3-8-16,14-4-13 0,-7 0-14 0,14 0-26 15,-1-4-20-15,7 4-21 16,-1-3-20-16,-6 3-20 0,1-1-48 0,-14 2-85 16,-6 3-140-16,-8-1-151 0,-11 4-171 15,-14 1-83-15,-13 3-11 0,-7 0 61 16,-12 0 121-16</inkml:trace>
  <inkml:trace contextRef="#ctx0" brushRef="#br0" timeOffset="-61593.72">23179 12514 23 0,'6'-3'214'0,"-6"-5"31"0,0 1-7 0,7 0-23 15,-7 3-9-15,0-3 1 0,0 3 8 16,0 0 8-16,0 0 3 0,0-3-1 16,0 7-10-16,0-4-19 0,0 4-27 0,0-3-30 15,0 3-27-15,0 0-27 0,-7 0-24 16,7 0-16-16,0 0-12 0,0 3-6 16,0-3-4-16,0 4 4 0,-6-1 8 0,6 1 7 15,0 0 7-15,-7 0 4 0,7 0 0 16,0 0-2-16,0-1-4 0,0 1-5 15,0-1-2-15,0 1-5 0,0-4-2 16,0 4-6-16,0-1-7 0,0 1-4 16,0 3-7-16,0-4-1 0,7 2-3 0,-7 2-2 15,0 0 1-15,6 4 0 0,-6-4-2 16,0 4 0-16,0-3 1 0,0 3 0 16,0-4-3-16,0 4-1 0,0-4 1 0,0 0 3 15,0 5 0-15,0-8-2 0,0 3 2 16,0-4 0-16,-6 5-2 0,6-5-1 15,0 1 0-15,0 0 0 0,0-1-1 16,0 1 0-16,0-4-10 0,-7 4-29 0,7-1-49 16,-7-3-83-16,1 0-96 0,0 4-93 15,-1 0-72-15,0-1-55 0,-5-3-48 16,5 4 32-16,-6 0 70 0,0-1 78 0</inkml:trace>
  <inkml:trace contextRef="#ctx0" brushRef="#br0" timeOffset="-61212.76">22989 12793 172 0,'8'-4'211'0,"-8"4"-15"0,0-4-29 16,6 1-24-16,0-5-11 0,-6 5-10 16,6-1-10-16,2-1-8 0,4-1-12 15,-5 2-11-15,6 0-12 0,0 0-5 0,-1 1-7 16,2-1-9-16,-8 4-5 0,14-3-5 15,-7 3-4-15,0 0-8 0,-6 0-4 16,5 0-4-16,2 0-4 0,-8 0-4 0,7 0-3 16,-7 0-14-16,8 3-36 0,-8-3-43 15,0 0-54-15,2 0-61 0,-2 4-72 16,-6-4-49-16,0 0-2 0,0 0 28 16,0 0 42-16</inkml:trace>
  <inkml:trace contextRef="#ctx0" brushRef="#br0" timeOffset="-59586.27">21186 12811 7 0,'20'-4'376'15,"-14"1"62"-15,7-5 35 0,-13 1 18 0,6 3-148 16,-6 1-93-16,-6-1-72 0,6 0-39 15,0 4-20-15,-7 0-13 0,7 0-9 16,0 0-21-16,-6 0-24 0,6 4-19 16,0 0-12-16,-6-1-2 0,6 1-1 0,0 3 2 15,0 1 3-15,0-5 0 0,0 5 2 16,-8-1 0-16,8-3-3 0,0 3 2 16,-6 0 3-16,6 0 6 0,-6 4 2 0,6-3 3 15,-7 3-1-15,-6-4 2 16,7 4-3-16,-1 0-3 0,-6 0-2 0,6 4-1 15,-5-4-1-15,5 3-4 0,0-3-4 16,-5 0-1-16,5 4-3 0,1-4-4 0,-1 0-1 16,0 0 2-16,1 0-1 0,0 1 0 15,6-2 0-15,0-3 4 0,-8 4-6 16,8-4 0-16,0 5-2 0,0-5-2 16,0 0-1-16,0 1-4 0,0-1 3 0,8 0 0 15,-8-3 3-15,0 4 0 0,6-2-2 16,-6-2 1-16,6 3 1 0,-6-3-5 15,7 0-1-15,-7-1 1 0,7 1-1 16,-7-1-1-16,0 1 0 0,6 0-2 0,-6 0 1 16,7 0 0-16,-7 0 3 0,6-4-1 15,-6 3-2-15,6 1 7 0,1-1-7 16,-7 1 1-16,7 0-1 0,-1-1 2 0,0 1 0 16,1 0 1-16,0-1 4 0,-1-3-3 15,1 3-2-15,5 2-2 0,-5-5 2 16,0 3-3-16,5-3 0 0,-4 0 2 15,-2 0 4-15,7 0 0 0,-7 0-3 0,1 0-1 16,-1 0 2-16,1 0-4 0,-1 0-3 16,0 0 0-16,2 0 4 0,-8 0 0 15,6 0-1-15,-6 0 2 0,6 0-1 16,-6 0 2-16,7 0-3 0,-7 0-1 0,7 0 5 16,-7-3 0-16,6 3 2 0,1 0-2 15,-1 0 3-15,-6 0 1 0,6-5-2 16,-6 5-2-16,7 0-4 0,0-3-2 0,-7 3-1 15,0 0-3-15,6 0-1 0,-6-3 5 16,0 3-3-16,0 0-13 0,0 0-28 16,0 0-51-16,0 0-79 0,0-4-95 15,0 4-80-15,-6-4-66 0,6 4-43 0,0-3-22 16,-7 3 0-16,7-4 48 0,-7 4 60 16,7-4 69-16</inkml:trace>
  <inkml:trace contextRef="#ctx0" brushRef="#br0" timeOffset="-59228.82">21336 13130 14 0,'0'-4'130'0,"0"0"31"0,0 1 21 0,0 3 9 16,0-8-1-16,6 5 0 0,-6-1 0 15,0 4-3-15,0-4-9 0,0 1-9 16,6-1-12-16,1 0-15 0,0 4-18 0,-1-4-15 16,1 4-13-16,-1-3-9 0,7 3-12 15,0 0-10-15,1 0-13 0,-2 0-10 16,1 3-8-16,0 1-13 0,-6 4-7 0,5-1-7 16,-4 4 0-16,-2 0-1 0,-6 0-2 15,0 3 3-15,0 1 2 0,0-4 4 16,-6 4 2-16,-2 0 1 0,-4-4-2 15,5 0-1-15,-6 0 0 0,0-1-6 16,1 1-10-16,-2-3-30 0,-6 0-53 0,8 2-67 16,-1-2-74-16,-1-1-75 0,2 0-93 15,-2-4-47-15,2 5 13 0,-1-5 45 16,-1 2 61-16</inkml:trace>
  <inkml:trace contextRef="#ctx0" brushRef="#br0" timeOffset="-58740.12">21036 13082 149 0,'12'-11'238'0,"-4"0"19"0,4 4-44 0,-5 0-50 15,0-1-28-15,-7 4-12 0,6 0-9 16,1 1-7-16,-7-1-7 0,0 4-11 16,0 0-8-16,0 4-8 0,-7-1 1 0,1 5 6 15,-1 4 6-15,0 2 6 0,1 0 4 16,-8 5 0-16,2 3-4 0,6-1-6 0,-8 1-5 15,8 0-5-15,-7 4-9 16,7-1-7-16,-8 1-1 0,8 0-9 0,0-1-7 16,-1-3-5-16,0 5-3 0,7-6-1 15,-6-2-3-15,6 3 2 0,6-4 7 16,-6-4 2-16,7 2 4 0,0-7 6 16,5 7 1-16,2-9-4 0,5 1-3 0,-6-1-9 15,6-3-8-15,1-1-10 0,0-3-7 16,5 4-2-16,-5-4-5 0,0 0-8 15,-7 0-17-15,6 0-34 0,-12-4-42 0,5 4-63 16,-4 0-83-16,-2 0-73 0,-6 0-62 16,0 0-45-16,0 0-52 0,-6 0 15 15,-2 0 56-15,-4 4 69 0</inkml:trace>
  <inkml:trace contextRef="#ctx0" brushRef="#br0" timeOffset="-58452.2">20951 13536 156 0,'-6'0'179'0,"6"0"-37"0,-7 0-28 15,7 0-12-15,-6 0 3 0,6 0 11 16,0 0 15-16,0 4 16 0,-7-4 12 16,7 7 9-16,0-3 2 0,0 3 3 15,0 0-4-15,0 1-9 0,0 3-9 0,-7 3-17 16,7-3-18-16,0 4-15 0,0 4-19 15,0-5-14-15,7 1-13 0,-7 3-15 16,7-3-9-16,6-1-11 0,-7 1-5 0,8-4-7 16,-2 0-6-16,2 1-23 0,5-5-45 15,-13 0-57-15,8-4-63 0,-8 1-66 16,6-4-70-16,-12-4-67 0,8 1-34 16,-16-8 16-16,2-1 42 0,-6-2 55 0</inkml:trace>
  <inkml:trace contextRef="#ctx0" brushRef="#br0" timeOffset="-57935.97">20776 13140 9 0,'6'-10'230'0,"-6"-1"27"0,0 3 16 16,0 1-69-16,6 3-43 0,-6-3-28 0,0 3-14 0,0 4-6 15,0 0-2-15,0 4-4 0,7 3 2 16,-7 4-3-16,0 4 1 0,0-1 2 16,0 8 3-16,0 0 3 0,0 4 2 15,0-1-3-15,-7 5-1 0,7-4-1 0,0 3-6 16,-6 4-1-16,6-4-3 15,-6 4-5-15,-2 0-4 0,8-1-12 0,0 2-9 16,-6-1-10-16,6-4-8 0,-6 4-8 16,6-3-8-16,-6-1-3 0,6 0-6 0,-7-3-3 15,7-1-3-15,-7-2 1 0,7 2-2 16,0-6 0-16,0 3 2 0,0-8-3 16,0 4 0-16,0-3 0 0,7-1 3 15,-7 2-2-15,7-5-3 0,5 0 0 0,-6 0-5 16,8 0-4-16,5 0-2 0,-5-1-2 15,6 1 1-15,-2-3-3 0,2 3 3 16,7-4-4-16,-9 0-2 0,9-3-4 0,-7 3 1 16,-2-3-2-16,2 0 1 0,-7 0-5 15,7-2-12-15,-8-2-26 0,-4 4-41 16,-2-4-71-16,0 0-97 0,1 0-90 16,-7-4-76-16,7 2-60 0,-7-2-59 0,-7 0 11 15,7-4 66-15,-7 5 79 0,1-1 81 16</inkml:trace>
  <inkml:trace contextRef="#ctx0" brushRef="#br0" timeOffset="-57573.13">20925 14119 177 0,'0'0'256'0,"0"-4"26"0,0 0-40 16,-7 1-39-16,7 3-26 0,7-4-14 16,-7 0-13-16,0 1-16 0,7 3-19 15,-1-4-19-15,1 0-15 0,6 1-12 16,0 3-6-16,7-4-1 0,-1 1-2 0,1 3-5 16,-2 0-10-16,2 0-12 0,0 3-11 15,-1 1-10-15,1-4-6 0,-7 7-2 16,7-3 1-16,-8-1 3 0,2 5 6 0,-2-1 10 15,-4 0 9-15,-2 4 8 0,0-3 9 16,1 3 5-16,-7-4-1 0,-7 4-3 16,1-1-9-16,0-1-6 0,-2 2-9 15,2-4-11-15,0 0-17 0,-8 0-48 0,2 4-69 16,-1-3-81-16,-1-1-94 0,2 0-110 16,-2-3-67-16,2 0 2 0,-8-1 45 15,7-3 66-15</inkml:trace>
  <inkml:trace contextRef="#ctx0" brushRef="#br0" timeOffset="-57054.5">20703 13800 7 0,'14'-7'285'0,"-8"-4"33"16,7 4 18-16,-6 0-52 0,0 3-88 0,-1-1-56 15,0 2-32-15,-6 3-4 16,6 3 8-16,2 2 18 0,-2 2 17 0,-6 4 5 16,6 3-6-16,-6 1-8 0,0 3-10 15,0 4-7-15,0 0-10 0,0 3-6 16,0 2-3-16,0-2-10 0,0 1-13 0,0-1-11 16,0 1-7-16,-6-1-10 0,6 2-6 15,0-2-5-15,6 1 1 0,-6-1-4 16,0 0-4-16,0-2-5 0,7-1-5 0,-1 0-6 15,1 0-5-15,0-4-1 0,-1-3-3 16,8-1-1-16,-2 0 3 0,1-2 1 0,7-1 0 16,0-3-4-16,5-1 0 0,-5-4 4 15,12 1-3-15,-6-4-5 0,1 0-12 16,-1 0-27-16,-7 0-38 0,1 0-63 16,-1-4-68-16,-6 4-73 0,0 0-66 0,-6-3-49 15,-1 3-44-15,1 0-40 0,-7 0 17 16,-7-4 47-16,1 4 63 0</inkml:trace>
  <inkml:trace contextRef="#ctx0" brushRef="#br0" timeOffset="-56758.45">21075 14364 46 0,'7'-3'297'0,"-1"-1"46"0,-6 0 37 0,7 1-44 16,-7 3-65-16,0-4-41 0,6 0-36 15,-6 1-28-15,0 3-25 0,6 0-25 16,1 0-25-16,0 0-24 0,-7 0-17 0,12 3-17 16,-5 1-10-16,0 3-5 0,-1 1 0 15,7-1 1-15,-7 4-2 0,1 0 2 0,-7 0 2 16,7 3 3-16,-7 2 2 0,0-6-1 16,0 5 0-16,0-1-1 0,-7-2 0 15,0-1-2-15,-5-1-3 0,5 1-7 0,-6 0-3 16,6-3-13-16,-5-1-33 0,-2 0-57 15,2 1-72-15,-1-5-77 0,6 1-81 0,0 0-94 16,1-4-45-16,0-4 11 0,6 4 50 16,0-7 65-16</inkml:trace>
  <inkml:trace contextRef="#ctx0" brushRef="#br0" timeOffset="-56175.18">21642 13078 64 0,'6'0'268'16,"0"-3"28"-16,1-1 20 0,-7 0-79 0,7 4-61 16,-7-3-43-16,6 3-27 0,-6 0-20 0,0 0-16 15,7 3-15-15,-7 1-14 0,0 3-13 16,6 0-8-16,-6 1-8 0,0 3-13 16,0 4-23-16,0-4-32 0,-6 4-43 0,6-1-56 15,-7 0-71-15,1 1-71 0,-1 0-20 16,-6 3 8-16,7-4 29 0</inkml:trace>
  <inkml:trace contextRef="#ctx0" brushRef="#br0" timeOffset="-56028.57">21570 13466 15 0,'7'8'251'16,"-7"-5"22"-16,0 0 11 0,6 2-74 0,-6-1-77 15,0-1-54-15,6 1-37 0,-6-4-30 16,0 4-33-16,7 3-42 0,-7-3-60 15,0 7-81-15,0-4-42 0,0 4-14 0,-7 3 11 16</inkml:trace>
  <inkml:trace contextRef="#ctx0" brushRef="#br0" timeOffset="-55885.95">21681 13803 230 0,'6'4'258'0,"-6"0"6"0,0-4-59 0,-6 4-99 15,-1-1-74-15,7 1-69 0,-6 3-97 16,-1 1-66-16,-6-1-30 0,7 0-12 16,-8 5 8-16</inkml:trace>
  <inkml:trace contextRef="#ctx0" brushRef="#br0" timeOffset="-55734.35">21687 14048 80 0,'6'0'273'0,"-6"4"18"16,8-4 8-16,-8 0-95 0,0 0-103 0,6 5-76 16,-6-5-73-16,6 3-96 0,-6 1-76 15,6 3-32-15,-6-3-13 0,0 7 11 16</inkml:trace>
  <inkml:trace contextRef="#ctx0" brushRef="#br0" timeOffset="-54492.29">20938 14961 85 0,'0'-3'304'0,"0"-5"38"0,-6 5 24 0,6 3-67 15,0 0-65-15,-7 3-25 0,7 5-14 16,-7 6-4-16,1 5-1 0,0 2-4 0,0 5-21 15,-8 4-26-15,8 3-29 0,-1-1-21 16,1 1-8-16,-1 5-5 0,0-6 2 16,1 1 0-16,6 0 6 0,-6-1-2 0,0-5-3 15,-2 1 0-15,8-5-5 0,-6-1-4 16,0-4-8-16,6-4-10 0,-7 2-6 0,7-5-10 16,0-4-7-16,-7 0-9 0,7 1-2 15,0-5 1-15,0 1-4 0,0-4 0 16,-6 4-2-16,6-4 3 0,0 3-6 0,0-3-3 15,0 0-22-15,0 0-44 0,0 0-78 16,0 0-120-16,0 0-124 0,0 0-124 16,0-3-109-16,6-1-26 0,-6 0 41 0,7-3 95 15,-7 0 116-15</inkml:trace>
  <inkml:trace contextRef="#ctx0" brushRef="#br0" timeOffset="-52945.76">20918 15057 142 0,'0'-12'320'0,"0"1"32"0,7 0 20 16,-7 0-88-16,7 4-62 0,6-4-44 16,0 0-28-16,0 0-14 0,7 0-7 0,5 0-14 15,1 0-20-15,7 0-22 0,-7 4-20 16,6-1-14-16,1 5-14 0,-7 0-7 16,7 3-5-16,-14 3-4 0,8 5-3 0,-15-1 1 15,2 4 9-15,-1 3 4 0,-13 5 8 16,-7 3 12-16,1-4 9 0,-8 7 9 0,-12-2 9 15,0-1 11-15,1 0 15 0,-9-1 4 16,2-2 4-16,-1-1 0 0,1 0-11 0,-1-3-17 16,7 0-19-16,7-4-17 0,-1 0-18 15,1-4-18-15,6 0-9 0,6 1-20 16,1-5-17-16,6 1-13 0,6 0-14 0,7-4-12 16,1 0-10-16,4-4-1 0,9 0 1 15,-1-3 8-15,6-1 14 0,1-2 13 0,-7-1 20 16,7 0 16-16,-1-4 17 0,-6 4 12 15,0 0 10-15,-7 0 9 0,1 4 7 16,-6 4 14-16,-1-2 13 0,-7 2 16 16,0 6 10-16,1 2 12 0,-7 5 2 0,-7 5-8 15,1-1-13-15,6 5-18 0,-13 3-19 16,7 0-12-16,-1 0-8 0,0 0-5 16,1 3-5-16,0-7-3 0,6 5 1 0,-8-5-9 15,2-3 0-15,6-1 1 0,0-3-1 16,0 1 4-16,0-6 0 0,0 2 5 0,6-4-4 15,2-4-1-15,-2-4-2 0,7-4-2 16,0-3 0-16,0 1 0 0,0-5 3 16,0-3 0-16,0 3 0 0,0-3-3 0,0 2-1 15,0 2 1-15,0 0-2 0,1 3-4 16,-8 3 3-16,0 1 2 0,1 3-1 0,-1 1 0 16,-6 3 4-16,0 3 8 0,7 5 3 15,-7 3 2-15,-7 0 0 0,7-1 0 0,0 6-2 16,0-2-4-16,-6-3-2 0,-1 4-1 15,7-1 3-15,-6 1-4 0,0-4-9 16,6 0-14-16,-8 0-28 0,8 0-40 16,-6-4-61-16,6-3-68 0,0 3-73 0,0-4-54 15,0-3-29-15,0 0-7 0,6-3 25 0,2-4 55 16,-2-4 68-16,0 0 65 0,7-4 57 16,-6 1 56-16,6-5 51 0,-1 5 39 15,2-4 37-15,-8-2 37 0,7 6 34 16,-6-4 30-16,6 3 19 0,-7 4 10 0,1 0 0 15,0 4-10-15,-7 0-21 0,6 3-22 16,-6 0-15-16,6 0-7 0,-6 8-5 16,0 0-5-16,7 3-1 0,-7 1-7 0,-7 3-18 15,7 3-18-15,0 1-15 0,-6-1-14 16,6 4-13-16,-6-2-6 0,-1-2-4 0,7 1-7 16,-7 0-8-16,1-4-4 0,6 0-1 15,-7-4-4-15,7 1 1 0,-6-2 0 16,6-2 1-16,0 0-1 0,0 0 1 0,0-8-3 15,6 0-8-15,1-3-5 0,-1-4-6 16,8 0-6-16,-2-7-2 0,2-1-3 0,-2 1 6 16,1-5 4-16,1 5 11 0,6 1 7 15,-8-6 2-15,1 5 13 0,0 3 6 0,-6 1 9 16,5 3 2-16,-4 0 4 0,-2 4-1 16,0-1-5-16,0 2-5 0,1 6 0 15,-7-5 10-15,0 10 14 0,0 1 13 0,0 6 19 16,0-2 10-16,-7 8 6 0,1 1-10 15,0 3-6-15,0 0-16 0,-2-1-13 16,2 6-10-16,0-2-12 0,-1 1 0 0,1-1-9 16,-1-3-1-16,7 3-9 0,-7-7-34 15,7 2-45-15,-6-6-66 0,6 1-80 16,0-4-94-16,0-4-89 0,6-3-54 0,1-4-34 16,0-4-18-16,6-7-5 0,-7 0 47 0,0-7 68 15,2-4 72-15</inkml:trace>
  <inkml:trace contextRef="#ctx0" brushRef="#br0" timeOffset="-51001.51">21206 15881 64 0,'-14'-4'258'16,"-6"0"38"-16,1 1 17 0,6 0-33 0,0-2-7 15,0 2-3-15,6 3-4 0,1-4-4 16,0 0-19-16,6 4-20 0,0-3-28 16,0-1-24-16,6 1-9 0,7-1 0 0,6-3 16 15,8-1 21-15,5-3 24 0,14 0 19 16,-1-3 8-16,14 0-5 0,6-2-18 0,0-2-33 16,14 3-40-16,-2-3-43 0,8 0-34 15,0 3-29-15,6 0-20 0,-7 1-14 16,-5-1-21-16,-8 3-46 0,-6 6-77 0,-12-2-82 15,-7 1-89-15,-7 3-119 0,-7-3-125 16,-6 4-89-16,-7-1-77 0,-5 0 0 16,-8 0 48-16,0 1 98 0,-6-1 125 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165E4-922A-4891-81A5-89E120142F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27D836-2F94-444B-B406-79A1B027C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BF939-394F-45FB-B732-02179F5DD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EF359-4926-4804-B29B-CAE1CCB19242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4C375-611F-4B3F-85E7-7C89133A2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49E0E-88C7-4D67-8917-52308735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C99E-EB21-46FC-8C4E-AB991D1B9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755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39A35-1DCF-4FF0-A600-D31984CD4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753C1C-9189-4381-B6F4-B1543880D7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55D18-7C5C-4857-8C3B-E0117DD1A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EF359-4926-4804-B29B-CAE1CCB19242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DE3F5-9D34-4477-A072-171609B42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955F9-D8E2-459E-89BC-BA603FD4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C99E-EB21-46FC-8C4E-AB991D1B9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43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D0DA6B-7D96-4DC7-B6D3-2B65F8F469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281D10-D6E5-46FE-AB70-ECD0DC7442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DA8B0-9EAB-4E12-9379-8147A2626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EF359-4926-4804-B29B-CAE1CCB19242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8BEB1-16D6-4276-8E27-19DCE4A2A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C202D-1599-42C0-B50D-7C81C8D16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C99E-EB21-46FC-8C4E-AB991D1B9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713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7A935-4998-4E2C-A23C-4D8ADADE0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3060E-8E94-4E4A-8DFD-FB0C54CA5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057C7-B5B6-4973-ABA5-989A470F9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EF359-4926-4804-B29B-CAE1CCB19242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67B82-1B28-4DB1-AF26-B3C42A8D9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1DED98-FFE9-421E-AEE4-6810FBF10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C99E-EB21-46FC-8C4E-AB991D1B9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58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D86D8-5A2E-42EE-A67F-BC1A529A9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64BB24-CE55-40BB-8B44-DFA06227D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AB5A9-A39C-4344-9CB6-D86F56AE6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EF359-4926-4804-B29B-CAE1CCB19242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5FDE6-3B75-4E38-B2D5-3054EBBEE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BE3DF-1652-4159-A521-DE0BDB2C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C99E-EB21-46FC-8C4E-AB991D1B9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0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B6878-3A9E-4F24-99EC-8A951B18B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2B285-4CCB-4F47-8742-28256104F9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405BB-72AE-4B1F-ACFD-EFC002C222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8B32BD-4C8C-435D-A587-7D886ADB6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EF359-4926-4804-B29B-CAE1CCB19242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7865F9-8A6A-44FE-9326-60134AF49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312BB8-D217-4030-8BAA-E29A6A4FA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C99E-EB21-46FC-8C4E-AB991D1B9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161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29B37-B17A-4998-B2CC-0F36DD960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E9C38-6A96-4BE8-8576-30EA2B4015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5ADA4F-8A3C-4DCB-91F2-9670B7FFA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13FCF6-45A5-4F5F-807A-A691610CEE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A945D4-B2FB-472E-BC6A-2772B60C08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085EE7-1A05-43E4-B7F4-DC03E227E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EF359-4926-4804-B29B-CAE1CCB19242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8B40CB-8184-4694-B753-9FABD9D3D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03EA79-0000-4710-8264-5897CA64D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C99E-EB21-46FC-8C4E-AB991D1B9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0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D457F-AC7F-4450-B839-8FCE559F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22AED-346F-455E-9A30-8614739C0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EF359-4926-4804-B29B-CAE1CCB19242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A592C-E4B3-4E44-9104-D3C4AF8EB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41D573-A2B6-4C3B-B552-3F4FF944A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C99E-EB21-46FC-8C4E-AB991D1B9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46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483AB8-5ECB-489D-902C-1859470EE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EF359-4926-4804-B29B-CAE1CCB19242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DE5EB6-4847-415C-93CF-38E8804EF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8D728-5CFC-4784-9FF4-F05982B2A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C99E-EB21-46FC-8C4E-AB991D1B9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420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B4499-6771-4E25-8FC6-0E4116576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CB4C6-11CB-483E-ABE1-6786BB368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143D6D-3A3A-467C-8DF1-F19FCAF07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5D8CFA-384B-41A2-8AD4-E7C6B719E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EF359-4926-4804-B29B-CAE1CCB19242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3C76F7-BB88-4C6E-B174-AF9BC0DFF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857BE8-6532-4B08-AEDA-38A5E95B2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C99E-EB21-46FC-8C4E-AB991D1B9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894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7920C-E49E-470A-87D1-248D6D6E7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D0AA82-3957-4351-B1FB-1A053F46D3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1E0253-982B-48B5-AD6C-6AC21B3BBF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D32724-031E-4B80-8A34-4D3EDCB4E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EF359-4926-4804-B29B-CAE1CCB19242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6FDAB8-E69E-4054-8078-4BCADDC40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BB32FD-98B8-43A3-BBEA-153BF07E1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5C99E-EB21-46FC-8C4E-AB991D1B9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67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02624E-352D-49A1-BF07-A335202C1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90ABB-ED1C-459B-8F99-1A457F76B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FB778-A56C-42D8-84D2-907891D5B4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FEF359-4926-4804-B29B-CAE1CCB19242}" type="datetimeFigureOut">
              <a:rPr lang="en-US" smtClean="0"/>
              <a:t>10/15/2021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BC76A8-51EA-497A-80C4-B95D045F8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55087-D0A1-48BA-AA9D-C29BA71AF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F5C99E-EB21-46FC-8C4E-AB991D1B9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948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1.xml"/><Relationship Id="rId7" Type="http://schemas.openxmlformats.org/officeDocument/2006/relationships/customXml" Target="../ink/ink8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customXml" Target="../ink/ink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customXml" Target="../ink/ink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FEAE179-C525-48F3-AD47-0E9E2B6F2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54871C01-F517-4362-962E-8CB2BB515D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58" b="33285"/>
          <a:stretch/>
        </p:blipFill>
        <p:spPr>
          <a:xfrm>
            <a:off x="959205" y="364142"/>
            <a:ext cx="10369645" cy="38679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AC12A-36BE-43E9-B1A7-3495E8E41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719" y="4883544"/>
            <a:ext cx="6586915" cy="1610314"/>
          </a:xfrm>
        </p:spPr>
        <p:txBody>
          <a:bodyPr anchor="ctr">
            <a:normAutofit fontScale="85000" lnSpcReduction="20000"/>
          </a:bodyPr>
          <a:lstStyle/>
          <a:p>
            <a:pPr marL="0" indent="0">
              <a:buNone/>
            </a:pPr>
            <a:r>
              <a:rPr lang="en-US" sz="3200" b="1" dirty="0"/>
              <a:t>INTRODUCTION TO MACHINE LEARNING</a:t>
            </a:r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r>
              <a:rPr lang="en-US" sz="2100" dirty="0"/>
              <a:t>Gede </a:t>
            </a:r>
            <a:r>
              <a:rPr lang="en-US" sz="2100" dirty="0" err="1"/>
              <a:t>Angga</a:t>
            </a:r>
            <a:r>
              <a:rPr lang="en-US" sz="2100" dirty="0"/>
              <a:t> Pradipta </a:t>
            </a:r>
            <a:r>
              <a:rPr lang="en-US" sz="2100" dirty="0" err="1"/>
              <a:t>M.Eng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101204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A3AD8-74AD-4850-925E-047D28DAA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726" y="890587"/>
            <a:ext cx="10334625" cy="50768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12F9766-E1DC-4A79-97D3-E9FE37609F66}"/>
                  </a:ext>
                </a:extLst>
              </p14:cNvPr>
              <p14:cNvContentPartPr/>
              <p14:nvPr/>
            </p14:nvContentPartPr>
            <p14:xfrm>
              <a:off x="56160" y="130320"/>
              <a:ext cx="11153520" cy="6042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12F9766-E1DC-4A79-97D3-E9FE37609F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800" y="120960"/>
                <a:ext cx="11172240" cy="606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0033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CC165-A3A8-4309-B026-A8BDFAABF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68" y="164827"/>
            <a:ext cx="10515600" cy="766989"/>
          </a:xfrm>
        </p:spPr>
        <p:txBody>
          <a:bodyPr/>
          <a:lstStyle/>
          <a:p>
            <a:r>
              <a:rPr lang="en-US" dirty="0"/>
              <a:t>Machine Learning Pipeline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4E1AF2-AC13-44FF-ADEB-006AF741C72A}"/>
              </a:ext>
            </a:extLst>
          </p:cNvPr>
          <p:cNvSpPr txBox="1"/>
          <p:nvPr/>
        </p:nvSpPr>
        <p:spPr>
          <a:xfrm>
            <a:off x="9125396" y="569268"/>
            <a:ext cx="2852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acquisition (</a:t>
            </a:r>
            <a:r>
              <a:rPr lang="en-US" dirty="0" err="1"/>
              <a:t>image,text,sound,video,etc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ML Problem check list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E97778-CAFA-4CAF-9683-8E85E4C7EBBF}"/>
              </a:ext>
            </a:extLst>
          </p:cNvPr>
          <p:cNvSpPr txBox="1"/>
          <p:nvPr/>
        </p:nvSpPr>
        <p:spPr>
          <a:xfrm>
            <a:off x="9553303" y="2216168"/>
            <a:ext cx="24897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Removing noise ( </a:t>
            </a:r>
            <a:r>
              <a:rPr lang="en-US" dirty="0" err="1"/>
              <a:t>e.g</a:t>
            </a:r>
            <a:r>
              <a:rPr lang="en-US" dirty="0"/>
              <a:t> Tomek-Links)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Oversampling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transformation</a:t>
            </a:r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21082B02-0F1B-4B94-A687-22645A1400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7904960"/>
              </p:ext>
            </p:extLst>
          </p:nvPr>
        </p:nvGraphicFramePr>
        <p:xfrm>
          <a:off x="1494042" y="1311595"/>
          <a:ext cx="7451635" cy="46535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7189E45A-286D-454F-A6AF-272EFF4B3D37}"/>
              </a:ext>
            </a:extLst>
          </p:cNvPr>
          <p:cNvCxnSpPr/>
          <p:nvPr/>
        </p:nvCxnSpPr>
        <p:spPr>
          <a:xfrm flipV="1">
            <a:off x="5884752" y="931816"/>
            <a:ext cx="3060925" cy="996572"/>
          </a:xfrm>
          <a:prstGeom prst="bentConnector3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5DA0D09C-3876-40F8-93DD-74CF01AF9605}"/>
              </a:ext>
            </a:extLst>
          </p:cNvPr>
          <p:cNvCxnSpPr>
            <a:cxnSpLocks/>
          </p:cNvCxnSpPr>
          <p:nvPr/>
        </p:nvCxnSpPr>
        <p:spPr>
          <a:xfrm flipV="1">
            <a:off x="7559644" y="2498757"/>
            <a:ext cx="1901227" cy="460564"/>
          </a:xfrm>
          <a:prstGeom prst="bentConnector3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F01971EF-7019-4478-88DF-25EA1DE0A933}"/>
              </a:ext>
            </a:extLst>
          </p:cNvPr>
          <p:cNvCxnSpPr/>
          <p:nvPr/>
        </p:nvCxnSpPr>
        <p:spPr>
          <a:xfrm flipV="1">
            <a:off x="6980222" y="4427145"/>
            <a:ext cx="2480649" cy="742384"/>
          </a:xfrm>
          <a:prstGeom prst="bentConnector3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4087B601-CD51-467C-964A-3A8AEE85013F}"/>
              </a:ext>
            </a:extLst>
          </p:cNvPr>
          <p:cNvCxnSpPr/>
          <p:nvPr/>
        </p:nvCxnSpPr>
        <p:spPr>
          <a:xfrm rot="10800000" flipV="1">
            <a:off x="2118512" y="5395865"/>
            <a:ext cx="1339913" cy="724278"/>
          </a:xfrm>
          <a:prstGeom prst="bentConnector3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D4845DA-2EC7-4320-A782-40D06F9920D8}"/>
              </a:ext>
            </a:extLst>
          </p:cNvPr>
          <p:cNvSpPr txBox="1"/>
          <p:nvPr/>
        </p:nvSpPr>
        <p:spPr>
          <a:xfrm>
            <a:off x="126775" y="5563563"/>
            <a:ext cx="2489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Tuning 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Ensemble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88E777-704B-4D99-A3EE-0E76CE64FCBE}"/>
              </a:ext>
            </a:extLst>
          </p:cNvPr>
          <p:cNvSpPr txBox="1"/>
          <p:nvPr/>
        </p:nvSpPr>
        <p:spPr>
          <a:xfrm>
            <a:off x="9705702" y="4363234"/>
            <a:ext cx="2489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Performance measurement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Evaluate different model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01DD7F-51D0-4CB6-AB5C-5CB2E16B3AC0}"/>
              </a:ext>
            </a:extLst>
          </p:cNvPr>
          <p:cNvSpPr txBox="1"/>
          <p:nvPr/>
        </p:nvSpPr>
        <p:spPr>
          <a:xfrm>
            <a:off x="126774" y="2430400"/>
            <a:ext cx="24897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Present final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F7685E65-BB5E-443D-A3C5-0B7024642057}"/>
              </a:ext>
            </a:extLst>
          </p:cNvPr>
          <p:cNvCxnSpPr/>
          <p:nvPr/>
        </p:nvCxnSpPr>
        <p:spPr>
          <a:xfrm rot="10800000">
            <a:off x="2009869" y="2729039"/>
            <a:ext cx="846378" cy="801812"/>
          </a:xfrm>
          <a:prstGeom prst="bentConnector3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CE158E1-5A91-4F2A-9282-2AA535453D25}"/>
                  </a:ext>
                </a:extLst>
              </p14:cNvPr>
              <p14:cNvContentPartPr/>
              <p14:nvPr/>
            </p14:nvContentPartPr>
            <p14:xfrm>
              <a:off x="60480" y="239760"/>
              <a:ext cx="12129120" cy="5658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CE158E1-5A91-4F2A-9282-2AA535453D2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120" y="230400"/>
                <a:ext cx="12147840" cy="567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4728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718B-D11E-4CAD-8E0C-E1F8A04C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" y="112577"/>
            <a:ext cx="6067697" cy="1325563"/>
          </a:xfrm>
        </p:spPr>
        <p:txBody>
          <a:bodyPr/>
          <a:lstStyle/>
          <a:p>
            <a:r>
              <a:rPr lang="en-US" dirty="0"/>
              <a:t>Types of machine learning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E206B9-1520-4B0F-9D86-4B6837DD5A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078" y="1438140"/>
            <a:ext cx="6840755" cy="4893243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19E516C-AEB0-4F8E-9CA3-E4B1D5E98CB6}"/>
                  </a:ext>
                </a:extLst>
              </p14:cNvPr>
              <p14:cNvContentPartPr/>
              <p14:nvPr/>
            </p14:nvContentPartPr>
            <p14:xfrm>
              <a:off x="0" y="839880"/>
              <a:ext cx="11885040" cy="5306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19E516C-AEB0-4F8E-9CA3-E4B1D5E98CB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9360" y="830520"/>
                <a:ext cx="11903760" cy="532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5224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542817E-91BF-46BC-AF5E-EEFA75C70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492" y="474706"/>
            <a:ext cx="5016913" cy="61503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BFFD98-A4F6-4BD3-9686-69698BED4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642" y="2455354"/>
            <a:ext cx="5467583" cy="766989"/>
          </a:xfrm>
        </p:spPr>
        <p:txBody>
          <a:bodyPr>
            <a:normAutofit fontScale="90000"/>
          </a:bodyPr>
          <a:lstStyle/>
          <a:p>
            <a:r>
              <a:rPr lang="en-US" dirty="0"/>
              <a:t>Supervised Machine Learning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6B04DC7-89F5-4FE6-99D0-24F419BCE6E2}"/>
                  </a:ext>
                </a:extLst>
              </p14:cNvPr>
              <p14:cNvContentPartPr/>
              <p14:nvPr/>
            </p14:nvContentPartPr>
            <p14:xfrm>
              <a:off x="768600" y="1106280"/>
              <a:ext cx="9081000" cy="4864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6B04DC7-89F5-4FE6-99D0-24F419BCE6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9240" y="1096920"/>
                <a:ext cx="9099720" cy="488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5247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5EC70-BC3F-4831-8E54-F09C594C8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435" y="208371"/>
            <a:ext cx="7731034" cy="749572"/>
          </a:xfrm>
        </p:spPr>
        <p:txBody>
          <a:bodyPr/>
          <a:lstStyle/>
          <a:p>
            <a:r>
              <a:rPr lang="en-US" dirty="0"/>
              <a:t>Supervised learning (Regression)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FB9CB290-ACB4-415F-861E-63D362FF5A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149" y="1637211"/>
            <a:ext cx="4762500" cy="3810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7D4075-44F8-4693-9502-23BE3EBD038C}"/>
              </a:ext>
            </a:extLst>
          </p:cNvPr>
          <p:cNvSpPr txBox="1"/>
          <p:nvPr/>
        </p:nvSpPr>
        <p:spPr>
          <a:xfrm>
            <a:off x="263435" y="1820091"/>
            <a:ext cx="66947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Regression is a measure of the relation between the mean value of one variable (e.g. salary) and corresponding values of other variable (</a:t>
            </a:r>
            <a:r>
              <a:rPr lang="en-US" dirty="0" err="1"/>
              <a:t>e.g</a:t>
            </a:r>
            <a:r>
              <a:rPr lang="en-US" dirty="0"/>
              <a:t> experience).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Regression analysis is a statistical process for estimating the relationships among variables.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Regression means to predict the </a:t>
            </a:r>
            <a:r>
              <a:rPr lang="en-US" dirty="0" err="1"/>
              <a:t>ouput</a:t>
            </a:r>
            <a:r>
              <a:rPr lang="en-US" dirty="0"/>
              <a:t> value </a:t>
            </a:r>
            <a:r>
              <a:rPr lang="en-US" dirty="0" err="1"/>
              <a:t>usong</a:t>
            </a:r>
            <a:r>
              <a:rPr lang="en-US" dirty="0"/>
              <a:t> training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Basic algorithm: linier regression</a:t>
            </a:r>
          </a:p>
        </p:txBody>
      </p:sp>
    </p:spTree>
    <p:extLst>
      <p:ext uri="{BB962C8B-B14F-4D97-AF65-F5344CB8AC3E}">
        <p14:creationId xmlns:p14="http://schemas.microsoft.com/office/powerpoint/2010/main" val="4041879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98347-0073-4240-9576-B456319FF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17" y="95160"/>
            <a:ext cx="10515600" cy="801824"/>
          </a:xfrm>
        </p:spPr>
        <p:txBody>
          <a:bodyPr/>
          <a:lstStyle/>
          <a:p>
            <a:r>
              <a:rPr lang="en-US" dirty="0"/>
              <a:t>Supervised learning (Classification)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AEED06-3A8C-4BEE-B059-897D3EDB3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79" y="1138195"/>
            <a:ext cx="4161977" cy="2425360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3416B13A-01EA-48CA-A1C6-176422892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12637"/>
            <a:ext cx="4876800" cy="2276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E91B20-3E31-4AE0-A960-5ECAC2E9A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79" y="4001607"/>
            <a:ext cx="3608070" cy="24432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4396AD-ED9D-4275-A1A1-C73D821463BC}"/>
              </a:ext>
            </a:extLst>
          </p:cNvPr>
          <p:cNvSpPr txBox="1"/>
          <p:nvPr/>
        </p:nvSpPr>
        <p:spPr>
          <a:xfrm>
            <a:off x="1052376" y="3597915"/>
            <a:ext cx="289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Nerual</a:t>
            </a:r>
            <a:r>
              <a:rPr lang="en-US" dirty="0"/>
              <a:t> network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56EAF6-1CD8-44ED-BEB5-06A02492D632}"/>
              </a:ext>
            </a:extLst>
          </p:cNvPr>
          <p:cNvSpPr txBox="1"/>
          <p:nvPr/>
        </p:nvSpPr>
        <p:spPr>
          <a:xfrm>
            <a:off x="7618176" y="3563555"/>
            <a:ext cx="289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Geometric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55769A-5BB3-4F08-B8BE-7EC83457A819}"/>
              </a:ext>
            </a:extLst>
          </p:cNvPr>
          <p:cNvSpPr txBox="1"/>
          <p:nvPr/>
        </p:nvSpPr>
        <p:spPr>
          <a:xfrm>
            <a:off x="579479" y="6304002"/>
            <a:ext cx="3283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Logical Model/rule based model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775D42-396A-4EA4-A040-C33DC0A6AF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582" y="4138754"/>
            <a:ext cx="3213286" cy="21440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358DCC4-F514-4EB0-9D68-1926594A5E39}"/>
              </a:ext>
            </a:extLst>
          </p:cNvPr>
          <p:cNvSpPr txBox="1"/>
          <p:nvPr/>
        </p:nvSpPr>
        <p:spPr>
          <a:xfrm>
            <a:off x="7711440" y="6322200"/>
            <a:ext cx="289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Probabilistic model</a:t>
            </a:r>
          </a:p>
        </p:txBody>
      </p:sp>
    </p:spTree>
    <p:extLst>
      <p:ext uri="{BB962C8B-B14F-4D97-AF65-F5344CB8AC3E}">
        <p14:creationId xmlns:p14="http://schemas.microsoft.com/office/powerpoint/2010/main" val="3953522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74FE92-EC7F-4A2E-B37D-EB1EF4F74C70}"/>
              </a:ext>
            </a:extLst>
          </p:cNvPr>
          <p:cNvSpPr/>
          <p:nvPr/>
        </p:nvSpPr>
        <p:spPr>
          <a:xfrm>
            <a:off x="1332411" y="1516516"/>
            <a:ext cx="4624252" cy="4579484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6B2B1-AD5B-41DE-9D1B-CB538D71E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726" y="117542"/>
            <a:ext cx="10515600" cy="1171327"/>
          </a:xfrm>
        </p:spPr>
        <p:txBody>
          <a:bodyPr>
            <a:normAutofit fontScale="90000"/>
          </a:bodyPr>
          <a:lstStyle/>
          <a:p>
            <a:r>
              <a:rPr lang="en-US" dirty="0"/>
              <a:t>Differences between classification and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30C104-4FD2-486C-9423-954DC7772608}"/>
              </a:ext>
            </a:extLst>
          </p:cNvPr>
          <p:cNvSpPr txBox="1"/>
          <p:nvPr/>
        </p:nvSpPr>
        <p:spPr>
          <a:xfrm>
            <a:off x="1489166" y="1663337"/>
            <a:ext cx="43978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A classification problem requires that examples be classified into one of two or more classes.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A classification can have real-valued or discrete input variables.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A problem with two classes is often called a two-class or binary classification problem.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A problem with more than two classes is often called a multi-class classification problem.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A problem where an example is assigned multiple classes is called a multi-label classification problem.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ABA706-E735-41F7-9E14-8C7A4E0B13FA}"/>
              </a:ext>
            </a:extLst>
          </p:cNvPr>
          <p:cNvSpPr/>
          <p:nvPr/>
        </p:nvSpPr>
        <p:spPr>
          <a:xfrm>
            <a:off x="6753497" y="1516516"/>
            <a:ext cx="4173584" cy="4579484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C50B11-6788-4C10-90E1-5572FD5902FC}"/>
              </a:ext>
            </a:extLst>
          </p:cNvPr>
          <p:cNvSpPr txBox="1"/>
          <p:nvPr/>
        </p:nvSpPr>
        <p:spPr>
          <a:xfrm>
            <a:off x="6899366" y="1663337"/>
            <a:ext cx="38709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A regression problem requires the prediction of a quantity.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A regression can have real valued or discrete input variables.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A problem with multiple input variables is often called a multivariate regression problem.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A regression problem where input variables are ordered by time is called a time series forecasting problem.</a:t>
            </a:r>
          </a:p>
        </p:txBody>
      </p:sp>
    </p:spTree>
    <p:extLst>
      <p:ext uri="{BB962C8B-B14F-4D97-AF65-F5344CB8AC3E}">
        <p14:creationId xmlns:p14="http://schemas.microsoft.com/office/powerpoint/2010/main" val="2232990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0C20B9EE-1949-4AE4-8DE9-AAA68B1CA9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35" y="1105848"/>
            <a:ext cx="6527006" cy="435133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10560BD-5B9A-481A-8088-6E7A317A5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435" y="208371"/>
            <a:ext cx="7731034" cy="749572"/>
          </a:xfrm>
        </p:spPr>
        <p:txBody>
          <a:bodyPr>
            <a:normAutofit/>
          </a:bodyPr>
          <a:lstStyle/>
          <a:p>
            <a:r>
              <a:rPr lang="en-US" dirty="0"/>
              <a:t>Unsupervised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CD1462-6C6C-476E-A67D-622F48FAE32C}"/>
              </a:ext>
            </a:extLst>
          </p:cNvPr>
          <p:cNvSpPr txBox="1"/>
          <p:nvPr/>
        </p:nvSpPr>
        <p:spPr>
          <a:xfrm>
            <a:off x="434305" y="5854127"/>
            <a:ext cx="3335383" cy="374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: sckit-learn.org</a:t>
            </a:r>
          </a:p>
        </p:txBody>
      </p:sp>
      <p:pic>
        <p:nvPicPr>
          <p:cNvPr id="8" name="Content Placeholder 4" descr="A picture containing map&#10;&#10;Description automatically generated">
            <a:extLst>
              <a:ext uri="{FF2B5EF4-FFF2-40B4-BE49-F238E27FC236}">
                <a16:creationId xmlns:a16="http://schemas.microsoft.com/office/drawing/2014/main" id="{CC5CDDF8-C62D-4715-BC50-35A6BA63C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565" y="1503023"/>
            <a:ext cx="4572000" cy="3429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737D053-FC7E-4561-A439-FF493E41C0F9}"/>
                  </a:ext>
                </a:extLst>
              </p14:cNvPr>
              <p14:cNvContentPartPr/>
              <p14:nvPr/>
            </p14:nvContentPartPr>
            <p14:xfrm>
              <a:off x="4860000" y="833400"/>
              <a:ext cx="6586560" cy="4155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737D053-FC7E-4561-A439-FF493E41C0F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50640" y="824040"/>
                <a:ext cx="6605280" cy="417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4141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3BBEC-58D6-4A3D-B43C-B1B40A066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74" y="164829"/>
            <a:ext cx="10515600" cy="1021176"/>
          </a:xfrm>
        </p:spPr>
        <p:txBody>
          <a:bodyPr/>
          <a:lstStyle/>
          <a:p>
            <a:r>
              <a:rPr lang="en-US" dirty="0"/>
              <a:t>Reinforcement Learning</a:t>
            </a: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F79738-025B-4CE5-A9C6-A61D7183D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21" y="1412014"/>
            <a:ext cx="6718937" cy="4805906"/>
          </a:xfr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4F7FB7-965E-4E05-AE33-9110DD099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497" y="2165985"/>
            <a:ext cx="379095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713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718B-D11E-4CAD-8E0C-E1F8A04C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" y="112577"/>
            <a:ext cx="11274130" cy="1325563"/>
          </a:xfrm>
        </p:spPr>
        <p:txBody>
          <a:bodyPr/>
          <a:lstStyle/>
          <a:p>
            <a:r>
              <a:rPr lang="en-US" dirty="0"/>
              <a:t>Some challenges task of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C9AEA-7A08-4CC1-8E58-1DC4B443C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" y="158178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Difficult to data collection/Acquisition</a:t>
            </a:r>
          </a:p>
          <a:p>
            <a:r>
              <a:rPr lang="en-US" dirty="0"/>
              <a:t>Not all features useful to find good model (Curse of Dimensionality)</a:t>
            </a:r>
          </a:p>
          <a:p>
            <a:r>
              <a:rPr lang="en-US" dirty="0"/>
              <a:t>Some dataset contains noise/outlier/redundant data</a:t>
            </a:r>
          </a:p>
          <a:p>
            <a:r>
              <a:rPr lang="en-US" dirty="0"/>
              <a:t>Small data and Imbalance data</a:t>
            </a:r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345D58A-08CB-42FC-B3D0-F20B1199F66B}"/>
                  </a:ext>
                </a:extLst>
              </p14:cNvPr>
              <p14:cNvContentPartPr/>
              <p14:nvPr/>
            </p14:nvContentPartPr>
            <p14:xfrm>
              <a:off x="433440" y="326880"/>
              <a:ext cx="9796320" cy="5613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345D58A-08CB-42FC-B3D0-F20B1199F6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4080" y="317520"/>
                <a:ext cx="9815040" cy="563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5086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351BF1-CA1A-42A3-84FD-CC29F96A1D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06" b="5804"/>
          <a:stretch/>
        </p:blipFill>
        <p:spPr bwMode="auto">
          <a:xfrm>
            <a:off x="1545897" y="302522"/>
            <a:ext cx="9100205" cy="6059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706156F-3600-4DE8-AA17-9C62CCB2BFCF}"/>
                  </a:ext>
                </a:extLst>
              </p14:cNvPr>
              <p14:cNvContentPartPr/>
              <p14:nvPr/>
            </p14:nvContentPartPr>
            <p14:xfrm>
              <a:off x="1244880" y="239760"/>
              <a:ext cx="9374040" cy="6082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706156F-3600-4DE8-AA17-9C62CCB2BF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5520" y="230400"/>
                <a:ext cx="9392760" cy="610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0359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8FCB7-A6B2-487C-826E-87FE0054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687" y="193109"/>
            <a:ext cx="10515600" cy="1325563"/>
          </a:xfrm>
        </p:spPr>
        <p:txBody>
          <a:bodyPr/>
          <a:lstStyle/>
          <a:p>
            <a:r>
              <a:rPr lang="en-US" dirty="0"/>
              <a:t>How to evaluate/Validate ML Model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2EECDE-427B-494F-BAAA-CB41645DD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87" y="2769464"/>
            <a:ext cx="4800600" cy="3419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661569-23C0-427A-AAA0-4110EBFCDDC5}"/>
              </a:ext>
            </a:extLst>
          </p:cNvPr>
          <p:cNvSpPr txBox="1"/>
          <p:nvPr/>
        </p:nvSpPr>
        <p:spPr>
          <a:xfrm>
            <a:off x="706171" y="1808833"/>
            <a:ext cx="3612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K- Fold Cross Validation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35CF94-DC63-46A7-9CA5-11A14F357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799" y="3290415"/>
            <a:ext cx="3695700" cy="21240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9218CE-46A2-4849-AEEF-ACF4CC2D8DAA}"/>
              </a:ext>
            </a:extLst>
          </p:cNvPr>
          <p:cNvSpPr txBox="1"/>
          <p:nvPr/>
        </p:nvSpPr>
        <p:spPr>
          <a:xfrm>
            <a:off x="7105462" y="1808833"/>
            <a:ext cx="3612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Train-Test Data Split</a:t>
            </a:r>
          </a:p>
        </p:txBody>
      </p:sp>
    </p:spTree>
    <p:extLst>
      <p:ext uri="{BB962C8B-B14F-4D97-AF65-F5344CB8AC3E}">
        <p14:creationId xmlns:p14="http://schemas.microsoft.com/office/powerpoint/2010/main" val="2339834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8FCB7-A6B2-487C-826E-87FE00544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687" y="193109"/>
            <a:ext cx="10515600" cy="1325563"/>
          </a:xfrm>
        </p:spPr>
        <p:txBody>
          <a:bodyPr/>
          <a:lstStyle/>
          <a:p>
            <a:r>
              <a:rPr lang="en-US" dirty="0"/>
              <a:t>How to evaluate ML Model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0F3558-6D3D-42C9-B181-588E77BB9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1596"/>
            <a:ext cx="6675210" cy="37548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907A25-8431-495E-B815-4EFB004C9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066" y="1602463"/>
            <a:ext cx="6145454" cy="375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141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43957-EB6C-4DF9-B50E-F59FD3A41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7457" y="2286317"/>
            <a:ext cx="5501640" cy="132556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51363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DCB7F-5B9D-4562-A128-87973BC65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760"/>
            <a:ext cx="10866120" cy="6035040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>
                <a:solidFill>
                  <a:srgbClr val="FF0000"/>
                </a:solidFill>
              </a:rPr>
              <a:t>Machine Learning ?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3200" dirty="0"/>
              <a:t>“ A Computer program is said to learn from </a:t>
            </a:r>
            <a:r>
              <a:rPr lang="en-US" sz="3200" dirty="0">
                <a:solidFill>
                  <a:srgbClr val="FF0000"/>
                </a:solidFill>
              </a:rPr>
              <a:t>experience (E)</a:t>
            </a:r>
            <a:r>
              <a:rPr lang="en-US" sz="3200" dirty="0"/>
              <a:t> with some class of </a:t>
            </a:r>
            <a:r>
              <a:rPr lang="en-US" sz="3200" dirty="0">
                <a:solidFill>
                  <a:schemeClr val="accent1"/>
                </a:solidFill>
              </a:rPr>
              <a:t>tasks (T)</a:t>
            </a:r>
            <a:r>
              <a:rPr lang="en-US" sz="3200" dirty="0"/>
              <a:t> and a </a:t>
            </a:r>
            <a:r>
              <a:rPr lang="en-US" sz="3200" dirty="0">
                <a:solidFill>
                  <a:srgbClr val="92D050"/>
                </a:solidFill>
              </a:rPr>
              <a:t>performance measure (P) </a:t>
            </a:r>
            <a:r>
              <a:rPr lang="en-US" sz="3200" dirty="0"/>
              <a:t>if its performance at task in T as measured by P improves with E “</a:t>
            </a:r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(Tom Mitchell, 1977)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81F8A95-3474-455F-A3D0-89701B007810}"/>
                  </a:ext>
                </a:extLst>
              </p14:cNvPr>
              <p14:cNvContentPartPr/>
              <p14:nvPr/>
            </p14:nvContentPartPr>
            <p14:xfrm>
              <a:off x="3298680" y="763560"/>
              <a:ext cx="8793000" cy="3540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81F8A95-3474-455F-A3D0-89701B00781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89320" y="754200"/>
                <a:ext cx="8811720" cy="355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5834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0EB98-E067-4DFA-9EF5-7454822C0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592"/>
            <a:ext cx="10515600" cy="6514882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4200" dirty="0">
                <a:solidFill>
                  <a:srgbClr val="FF0000"/>
                </a:solidFill>
              </a:rPr>
              <a:t>Some Important Terminologies</a:t>
            </a:r>
          </a:p>
          <a:p>
            <a:pPr marL="0" indent="0" algn="ctr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b="1" dirty="0" err="1"/>
              <a:t>Trainning</a:t>
            </a:r>
            <a:r>
              <a:rPr lang="en-US" b="1" dirty="0"/>
              <a:t>/Evolution Set</a:t>
            </a:r>
          </a:p>
          <a:p>
            <a:pPr>
              <a:buFontTx/>
              <a:buChar char="-"/>
            </a:pPr>
            <a:r>
              <a:rPr lang="en-US" dirty="0"/>
              <a:t>Set of data to discover potentially predictive relationships.</a:t>
            </a:r>
          </a:p>
          <a:p>
            <a:r>
              <a:rPr lang="en-US" b="1" dirty="0"/>
              <a:t>Instances</a:t>
            </a:r>
          </a:p>
          <a:p>
            <a:pPr>
              <a:buFontTx/>
              <a:buChar char="-"/>
            </a:pPr>
            <a:r>
              <a:rPr lang="en-US" dirty="0"/>
              <a:t>A sample is an item to process (e.g. classify). It can be a document, a picture, a sound , a video, a row in database or CSV file, or whatever you can describe with a fixed set of quantitative traits.</a:t>
            </a:r>
          </a:p>
          <a:p>
            <a:r>
              <a:rPr lang="en-US" b="1" dirty="0"/>
              <a:t>Features/attributes</a:t>
            </a:r>
          </a:p>
          <a:p>
            <a:pPr>
              <a:buFontTx/>
              <a:buChar char="-"/>
            </a:pPr>
            <a:r>
              <a:rPr lang="en-US" dirty="0"/>
              <a:t>The number of features or distinct traits that can be used to describe each item in a quantitative manner.</a:t>
            </a:r>
          </a:p>
          <a:p>
            <a:r>
              <a:rPr lang="en-US" b="1" dirty="0"/>
              <a:t>Feature vector</a:t>
            </a:r>
          </a:p>
          <a:p>
            <a:pPr>
              <a:buFontTx/>
              <a:buChar char="-"/>
            </a:pPr>
            <a:r>
              <a:rPr lang="en-US" dirty="0"/>
              <a:t>Is an n-dimensional vector of numerical features that represent some object.</a:t>
            </a:r>
          </a:p>
          <a:p>
            <a:r>
              <a:rPr lang="en-US" b="1" dirty="0"/>
              <a:t>Feature extraction</a:t>
            </a:r>
          </a:p>
          <a:p>
            <a:pPr>
              <a:buFontTx/>
              <a:buChar char="-"/>
            </a:pPr>
            <a:r>
              <a:rPr lang="en-US" dirty="0"/>
              <a:t>Preparation of feature vector</a:t>
            </a:r>
          </a:p>
          <a:p>
            <a:pPr>
              <a:buFontTx/>
              <a:buChar char="-"/>
            </a:pPr>
            <a:r>
              <a:rPr lang="en-US" dirty="0"/>
              <a:t>Transforms the data in the high-dimensional space to a space of fewer dimensions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E78BFF5-4956-43CE-8887-436A9C3D03FF}"/>
                  </a:ext>
                </a:extLst>
              </p14:cNvPr>
              <p14:cNvContentPartPr/>
              <p14:nvPr/>
            </p14:nvContentPartPr>
            <p14:xfrm>
              <a:off x="1022040" y="453600"/>
              <a:ext cx="10183320" cy="4709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E78BFF5-4956-43CE-8887-436A9C3D03F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2680" y="444240"/>
                <a:ext cx="10202040" cy="472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6556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45096FD2-461D-495C-AE9D-0C3027482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650122"/>
              </p:ext>
            </p:extLst>
          </p:nvPr>
        </p:nvGraphicFramePr>
        <p:xfrm>
          <a:off x="1788160" y="2513631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09112330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5301553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13085392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88038228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5201835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Balance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Employed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Write-off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303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$ 2000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781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$13500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479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Claudio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$200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733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293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David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369856"/>
                  </a:ext>
                </a:extLst>
              </a:tr>
            </a:tbl>
          </a:graphicData>
        </a:graphic>
      </p:graphicFrame>
      <p:sp>
        <p:nvSpPr>
          <p:cNvPr id="12" name="Left Brace 11">
            <a:extLst>
              <a:ext uri="{FF2B5EF4-FFF2-40B4-BE49-F238E27FC236}">
                <a16:creationId xmlns:a16="http://schemas.microsoft.com/office/drawing/2014/main" id="{153B5976-2665-4741-AB47-11D48A661FE6}"/>
              </a:ext>
            </a:extLst>
          </p:cNvPr>
          <p:cNvSpPr/>
          <p:nvPr/>
        </p:nvSpPr>
        <p:spPr>
          <a:xfrm rot="5400000">
            <a:off x="4736315" y="-775521"/>
            <a:ext cx="928671" cy="5649632"/>
          </a:xfrm>
          <a:prstGeom prst="leftBrace">
            <a:avLst>
              <a:gd name="adj1" fmla="val 8333"/>
              <a:gd name="adj2" fmla="val 49601"/>
            </a:avLst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9DD7329-B400-4CA2-B5D1-FA7BAA70DE28}"/>
              </a:ext>
            </a:extLst>
          </p:cNvPr>
          <p:cNvCxnSpPr/>
          <p:nvPr/>
        </p:nvCxnSpPr>
        <p:spPr>
          <a:xfrm>
            <a:off x="9610725" y="1584959"/>
            <a:ext cx="0" cy="85725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08E0812-DC10-49C6-9133-035F0F0C5AAC}"/>
              </a:ext>
            </a:extLst>
          </p:cNvPr>
          <p:cNvSpPr txBox="1"/>
          <p:nvPr/>
        </p:nvSpPr>
        <p:spPr>
          <a:xfrm>
            <a:off x="1990725" y="5362575"/>
            <a:ext cx="6638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one row (example).</a:t>
            </a:r>
          </a:p>
          <a:p>
            <a:r>
              <a:rPr lang="en-US" dirty="0"/>
              <a:t>Feature vector is : &lt;Claudio,200,21,No&gt;</a:t>
            </a:r>
          </a:p>
          <a:p>
            <a:r>
              <a:rPr lang="en-US" dirty="0"/>
              <a:t>Class label (value of target attribute) is No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BC49106D-6BE1-4C3C-9E83-13B4B0758399}"/>
              </a:ext>
            </a:extLst>
          </p:cNvPr>
          <p:cNvCxnSpPr>
            <a:stCxn id="20" idx="1"/>
            <a:endCxn id="8" idx="1"/>
          </p:cNvCxnSpPr>
          <p:nvPr/>
        </p:nvCxnSpPr>
        <p:spPr>
          <a:xfrm rot="10800000">
            <a:off x="1788161" y="3626152"/>
            <a:ext cx="202565" cy="2198089"/>
          </a:xfrm>
          <a:prstGeom prst="bentConnector3">
            <a:avLst>
              <a:gd name="adj1" fmla="val 212853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59B0D3F-E0CE-4164-810A-C4BF89B3D4A5}"/>
              </a:ext>
            </a:extLst>
          </p:cNvPr>
          <p:cNvSpPr txBox="1"/>
          <p:nvPr/>
        </p:nvSpPr>
        <p:spPr>
          <a:xfrm>
            <a:off x="3886203" y="863707"/>
            <a:ext cx="131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Attributes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C1CABD-E6C5-499B-9578-F2640A3F9ADA}"/>
              </a:ext>
            </a:extLst>
          </p:cNvPr>
          <p:cNvSpPr txBox="1"/>
          <p:nvPr/>
        </p:nvSpPr>
        <p:spPr>
          <a:xfrm>
            <a:off x="9765938" y="1584959"/>
            <a:ext cx="1314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 Attributes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EBD861D-B820-43E7-AF1A-F3D9E518C2D9}"/>
              </a:ext>
            </a:extLst>
          </p:cNvPr>
          <p:cNvSpPr/>
          <p:nvPr/>
        </p:nvSpPr>
        <p:spPr>
          <a:xfrm>
            <a:off x="5697945" y="935957"/>
            <a:ext cx="1360080" cy="29708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D713C60-D62F-4ED6-99B3-5EA4DA64E5DD}"/>
              </a:ext>
            </a:extLst>
          </p:cNvPr>
          <p:cNvSpPr/>
          <p:nvPr/>
        </p:nvSpPr>
        <p:spPr>
          <a:xfrm>
            <a:off x="10555557" y="1436418"/>
            <a:ext cx="1360080" cy="29708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Class/label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7739B7F-9E01-4EFA-AF0C-83361AFAD0BB}"/>
              </a:ext>
            </a:extLst>
          </p:cNvPr>
          <p:cNvSpPr/>
          <p:nvPr/>
        </p:nvSpPr>
        <p:spPr>
          <a:xfrm>
            <a:off x="4593363" y="5362575"/>
            <a:ext cx="1360080" cy="29708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Instance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A05842D-9D28-4C3B-B7E3-5F5B4E6834D4}"/>
                  </a:ext>
                </a:extLst>
              </p14:cNvPr>
              <p14:cNvContentPartPr/>
              <p14:nvPr/>
            </p14:nvContentPartPr>
            <p14:xfrm>
              <a:off x="267120" y="632880"/>
              <a:ext cx="11927520" cy="5442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A05842D-9D28-4C3B-B7E3-5F5B4E6834D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760" y="623520"/>
                <a:ext cx="11946240" cy="546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4505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3AADB-48F5-48F8-963C-2AA673DBF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MACHINE LEARNING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CEF318-1FEC-487F-9C2A-2BA40946A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24891"/>
            <a:ext cx="1026795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472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1E098F-F1C7-4F90-9302-8D3AC5C6B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6488" y="1522970"/>
            <a:ext cx="10259023" cy="504303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6BD23FE-8F0C-4136-959C-38EAB9E6D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WHY MACHINE LEARNING 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2FC85B6-C5C0-4B2C-B60E-81FA47E61385}"/>
                  </a:ext>
                </a:extLst>
              </p14:cNvPr>
              <p14:cNvContentPartPr/>
              <p14:nvPr/>
            </p14:nvContentPartPr>
            <p14:xfrm>
              <a:off x="984600" y="605160"/>
              <a:ext cx="9955800" cy="5431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2FC85B6-C5C0-4B2C-B60E-81FA47E613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5240" y="595800"/>
                <a:ext cx="9974520" cy="545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9169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38C73F-DC1C-419B-B832-414CA861A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381" y="1290111"/>
            <a:ext cx="8446835" cy="472378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D79764F-7292-4F02-BCB0-4D358480B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3350"/>
            <a:ext cx="10515600" cy="1325563"/>
          </a:xfrm>
        </p:spPr>
        <p:txBody>
          <a:bodyPr/>
          <a:lstStyle/>
          <a:p>
            <a:r>
              <a:rPr lang="en-US" dirty="0"/>
              <a:t>WHY MACHINE LEARNING ?</a:t>
            </a:r>
          </a:p>
        </p:txBody>
      </p:sp>
    </p:spTree>
    <p:extLst>
      <p:ext uri="{BB962C8B-B14F-4D97-AF65-F5344CB8AC3E}">
        <p14:creationId xmlns:p14="http://schemas.microsoft.com/office/powerpoint/2010/main" val="1078699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C640E-8931-47FC-BAC3-4180C0713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Code Vs Machine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0E0E94-7D3E-4FD7-8CE8-5AB8420C7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576" y="1876289"/>
            <a:ext cx="6315075" cy="1990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35CC6E-8791-4C7C-8720-C6EB7E430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675" y="4206875"/>
            <a:ext cx="6334125" cy="2286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4E5919E-B6AF-4272-B8DA-F14D350C5925}"/>
                  </a:ext>
                </a:extLst>
              </p14:cNvPr>
              <p14:cNvContentPartPr/>
              <p14:nvPr/>
            </p14:nvContentPartPr>
            <p14:xfrm>
              <a:off x="299880" y="415080"/>
              <a:ext cx="11821680" cy="5943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4E5919E-B6AF-4272-B8DA-F14D350C59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0520" y="405720"/>
                <a:ext cx="11840400" cy="596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1513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" ma:contentTypeID="0x01010077744A58591C3C4E925082699410155B" ma:contentTypeVersion="4" ma:contentTypeDescription="Buat sebuah dokumen baru." ma:contentTypeScope="" ma:versionID="0b1317724faa329c2ccd13b1d725ec2d">
  <xsd:schema xmlns:xsd="http://www.w3.org/2001/XMLSchema" xmlns:xs="http://www.w3.org/2001/XMLSchema" xmlns:p="http://schemas.microsoft.com/office/2006/metadata/properties" xmlns:ns2="0baae869-e6dd-48f4-b293-f6a34407591a" targetNamespace="http://schemas.microsoft.com/office/2006/metadata/properties" ma:root="true" ma:fieldsID="0fb95bce6a02e30ad31a0b2d88c3a255" ns2:_="">
    <xsd:import namespace="0baae869-e6dd-48f4-b293-f6a34407591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aae869-e6dd-48f4-b293-f6a3440759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e Isi"/>
        <xsd:element ref="dc:title" minOccurs="0" maxOccurs="1" ma:index="4" ma:displayName="Judu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0C9CC7A-3070-4FD9-9FAE-32CBDE5CA323}"/>
</file>

<file path=customXml/itemProps2.xml><?xml version="1.0" encoding="utf-8"?>
<ds:datastoreItem xmlns:ds="http://schemas.openxmlformats.org/officeDocument/2006/customXml" ds:itemID="{6B2D6BA2-30D6-453E-A823-492C42B34FD7}"/>
</file>

<file path=customXml/itemProps3.xml><?xml version="1.0" encoding="utf-8"?>
<ds:datastoreItem xmlns:ds="http://schemas.openxmlformats.org/officeDocument/2006/customXml" ds:itemID="{E6B3E6BB-127E-4544-A2C4-DFB08AE8AA6E}"/>
</file>

<file path=docProps/app.xml><?xml version="1.0" encoding="utf-8"?>
<Properties xmlns="http://schemas.openxmlformats.org/officeDocument/2006/extended-properties" xmlns:vt="http://schemas.openxmlformats.org/officeDocument/2006/docPropsVTypes">
  <TotalTime>720</TotalTime>
  <Words>623</Words>
  <Application>Microsoft Office PowerPoint</Application>
  <PresentationFormat>Widescreen</PresentationFormat>
  <Paragraphs>116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MACHINE LEARNING ?</vt:lpstr>
      <vt:lpstr>WHY MACHINE LEARNING ?</vt:lpstr>
      <vt:lpstr>WHY MACHINE LEARNING ?</vt:lpstr>
      <vt:lpstr>Traditional Code Vs Machine Learning</vt:lpstr>
      <vt:lpstr>PowerPoint Presentation</vt:lpstr>
      <vt:lpstr>Machine Learning Pipeline</vt:lpstr>
      <vt:lpstr>Types of machine learning</vt:lpstr>
      <vt:lpstr>Supervised Machine Learning</vt:lpstr>
      <vt:lpstr>Supervised learning (Regression)</vt:lpstr>
      <vt:lpstr>Supervised learning (Classification)</vt:lpstr>
      <vt:lpstr>Differences between classification and regression</vt:lpstr>
      <vt:lpstr>Unsupervised learning</vt:lpstr>
      <vt:lpstr>Reinforcement Learning</vt:lpstr>
      <vt:lpstr>Some challenges task of machine learning</vt:lpstr>
      <vt:lpstr>How to evaluate/Validate ML Model</vt:lpstr>
      <vt:lpstr>How to evaluate ML Model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gede angga. pradipta</dc:creator>
  <cp:lastModifiedBy>angga_pradipta@stikom-bali.ac.id</cp:lastModifiedBy>
  <cp:revision>8</cp:revision>
  <dcterms:created xsi:type="dcterms:W3CDTF">2020-06-25T03:38:33Z</dcterms:created>
  <dcterms:modified xsi:type="dcterms:W3CDTF">2021-10-15T12:37:38Z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0x01010077744A58591C3C4E925082699410155B</vt:lpwstr>
  </property>
</Properties>
</file>